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19"/>
  </p:notesMasterIdLst>
  <p:sldIdLst>
    <p:sldId id="317" r:id="rId2"/>
    <p:sldId id="315" r:id="rId3"/>
    <p:sldId id="319" r:id="rId4"/>
    <p:sldId id="320" r:id="rId5"/>
    <p:sldId id="324" r:id="rId6"/>
    <p:sldId id="325" r:id="rId7"/>
    <p:sldId id="321" r:id="rId8"/>
    <p:sldId id="326" r:id="rId9"/>
    <p:sldId id="322" r:id="rId10"/>
    <p:sldId id="323" r:id="rId11"/>
    <p:sldId id="256" r:id="rId12"/>
    <p:sldId id="260" r:id="rId13"/>
    <p:sldId id="259" r:id="rId14"/>
    <p:sldId id="261" r:id="rId15"/>
    <p:sldId id="266" r:id="rId16"/>
    <p:sldId id="275" r:id="rId17"/>
    <p:sldId id="264" r:id="rId18"/>
  </p:sldIdLst>
  <p:sldSz cx="9144000" cy="5143500" type="screen16x9"/>
  <p:notesSz cx="6858000" cy="9144000"/>
  <p:embeddedFontLst>
    <p:embeddedFont>
      <p:font typeface="SimSun" panose="02010600030101010101" pitchFamily="2" charset="-122"/>
      <p:regular r:id="rId20"/>
    </p:embeddedFont>
    <p:embeddedFont>
      <p:font typeface="Cambria Math" panose="02040503050406030204" pitchFamily="18" charset="0"/>
      <p:regular r:id="rId21"/>
    </p:embeddedFont>
    <p:embeddedFont>
      <p:font typeface="Tahoma" panose="020B0604030504040204" pitchFamily="34" charset="0"/>
      <p:regular r:id="rId22"/>
      <p:bold r:id="rId23"/>
    </p:embeddedFont>
    <p:embeddedFont>
      <p:font typeface="Bebas Neue" panose="020B0604020202020204" charset="0"/>
      <p:regular r:id="rId24"/>
    </p:embeddedFont>
    <p:embeddedFont>
      <p:font typeface="Pacifico" panose="020B0604020202020204" charset="0"/>
      <p:regular r:id="rId25"/>
    </p:embeddedFont>
    <p:embeddedFont>
      <p:font typeface="Calibri" panose="020F0502020204030204" pitchFamily="34" charset="0"/>
      <p:regular r:id="rId26"/>
      <p:bold r:id="rId27"/>
      <p:italic r:id="rId28"/>
      <p:boldItalic r:id="rId29"/>
    </p:embeddedFont>
    <p:embeddedFont>
      <p:font typeface="Baloo 2" panose="020B0604020202020204" charset="0"/>
      <p:regular r:id="rId30"/>
      <p:bold r:id="rId31"/>
    </p:embeddedFont>
    <p:embeddedFont>
      <p:font typeface="Microsoft YaHei" panose="020B0503020204020204" pitchFamily="34" charset="-122"/>
      <p:regular r:id="rId32"/>
      <p:bold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765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F1B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D04B14C-DAF5-4FDC-A6C2-909675945D0D}">
  <a:tblStyle styleId="{4D04B14C-DAF5-4FDC-A6C2-909675945D0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1" d="100"/>
          <a:sy n="91" d="100"/>
        </p:scale>
        <p:origin x="786" y="66"/>
      </p:cViewPr>
      <p:guideLst>
        <p:guide orient="horz" pos="176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7.fntdata"/><Relationship Id="rId21" Type="http://schemas.openxmlformats.org/officeDocument/2006/relationships/font" Target="fonts/font2.fntdata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1229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9pPr>
          </a:lstStyle>
          <a:p>
            <a:fld id="{8E734D7E-DDC1-43BA-BA84-4A1CFE3D3418}" type="slidenum">
              <a:rPr lang="zh-CN" altLang="en-US" sz="1200">
                <a:latin typeface="Calibri" panose="020F0502020204030204" pitchFamily="34" charset="0"/>
                <a:ea typeface="SimSun" panose="02010600030101010101" pitchFamily="2" charset="-122"/>
              </a:rPr>
              <a:t>1</a:t>
            </a:fld>
            <a:endParaRPr lang="zh-CN" altLang="en-US" sz="1200"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g102b732eae8_0_4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g102b732eae8_0_4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Khi kick </a:t>
            </a:r>
            <a:r>
              <a:rPr lang="en-US" altLang="zh-CN" dirty="0" err="1"/>
              <a:t>choột</a:t>
            </a:r>
            <a:r>
              <a:rPr lang="en-US" altLang="zh-CN" dirty="0"/>
              <a:t> </a:t>
            </a:r>
            <a:r>
              <a:rPr lang="en-US" altLang="zh-CN" dirty="0" err="1"/>
              <a:t>vào</a:t>
            </a:r>
            <a:r>
              <a:rPr lang="en-US" altLang="zh-CN" dirty="0"/>
              <a:t> </a:t>
            </a:r>
            <a:r>
              <a:rPr lang="en-US" altLang="zh-CN" dirty="0" err="1"/>
              <a:t>mỗi</a:t>
            </a:r>
            <a:r>
              <a:rPr lang="en-US" altLang="zh-CN" dirty="0"/>
              <a:t> </a:t>
            </a:r>
            <a:r>
              <a:rPr lang="en-US" altLang="zh-CN" dirty="0" err="1"/>
              <a:t>hình</a:t>
            </a:r>
            <a:r>
              <a:rPr lang="en-US" altLang="zh-CN" dirty="0"/>
              <a:t> </a:t>
            </a:r>
            <a:r>
              <a:rPr lang="en-US" altLang="zh-CN" dirty="0" err="1"/>
              <a:t>lục</a:t>
            </a:r>
            <a:r>
              <a:rPr lang="en-US" altLang="zh-CN" dirty="0"/>
              <a:t> </a:t>
            </a:r>
            <a:r>
              <a:rPr lang="en-US" altLang="zh-CN" dirty="0" err="1"/>
              <a:t>giác</a:t>
            </a:r>
            <a:r>
              <a:rPr lang="en-US" altLang="zh-CN" dirty="0"/>
              <a:t> </a:t>
            </a:r>
            <a:r>
              <a:rPr lang="en-US" altLang="zh-CN" dirty="0" err="1"/>
              <a:t>thì</a:t>
            </a:r>
            <a:r>
              <a:rPr lang="en-US" altLang="zh-CN" dirty="0"/>
              <a:t> </a:t>
            </a:r>
            <a:r>
              <a:rPr lang="en-US" altLang="zh-CN" dirty="0" err="1"/>
              <a:t>các</a:t>
            </a:r>
            <a:r>
              <a:rPr lang="en-US" altLang="zh-CN" dirty="0"/>
              <a:t> </a:t>
            </a:r>
            <a:r>
              <a:rPr lang="en-US" altLang="zh-CN" dirty="0" err="1"/>
              <a:t>số</a:t>
            </a:r>
            <a:r>
              <a:rPr lang="en-US" altLang="zh-CN" dirty="0"/>
              <a:t> </a:t>
            </a:r>
            <a:r>
              <a:rPr lang="en-US" altLang="zh-CN" dirty="0" err="1"/>
              <a:t>tương</a:t>
            </a:r>
            <a:r>
              <a:rPr lang="en-US" altLang="zh-CN" dirty="0"/>
              <a:t> </a:t>
            </a:r>
            <a:r>
              <a:rPr lang="en-US" altLang="zh-CN" dirty="0" err="1"/>
              <a:t>ứng</a:t>
            </a:r>
            <a:r>
              <a:rPr lang="en-US" altLang="zh-CN" dirty="0"/>
              <a:t> </a:t>
            </a:r>
            <a:r>
              <a:rPr lang="en-US" altLang="zh-CN" dirty="0" err="1"/>
              <a:t>sẽ</a:t>
            </a:r>
            <a:r>
              <a:rPr lang="en-US" altLang="zh-CN" dirty="0"/>
              <a:t> </a:t>
            </a:r>
            <a:r>
              <a:rPr lang="en-US" altLang="zh-CN" dirty="0" err="1"/>
              <a:t>hiện</a:t>
            </a:r>
            <a:r>
              <a:rPr lang="en-US" altLang="zh-CN" dirty="0"/>
              <a:t> </a:t>
            </a:r>
            <a:r>
              <a:rPr lang="en-US" altLang="zh-CN" dirty="0" err="1"/>
              <a:t>ra.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93AD677-048F-409F-AACD-0A0B5EF61C8C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5741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1229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9pPr>
          </a:lstStyle>
          <a:p>
            <a:fld id="{8E734D7E-DDC1-43BA-BA84-4A1CFE3D3418}" type="slidenum">
              <a:rPr lang="zh-CN" altLang="en-US" sz="1200">
                <a:latin typeface="Calibri" panose="020F0502020204030204" pitchFamily="34" charset="0"/>
                <a:ea typeface="SimSun" panose="02010600030101010101" pitchFamily="2" charset="-122"/>
              </a:rPr>
              <a:t>3</a:t>
            </a:fld>
            <a:endParaRPr lang="zh-CN" altLang="en-US" sz="1200"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3AD677-048F-409F-AACD-0A0B5EF61C8C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5983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" name="Google Shape;1800;g102b732eae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1" name="Google Shape;1801;g102b732eae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gea8f8c5e2f_0_1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" name="Google Shape;1644;gea8f8c5e2f_0_1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_1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Google Shape;5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99217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23"/>
          <p:cNvSpPr txBox="1">
            <a:spLocks noGrp="1"/>
          </p:cNvSpPr>
          <p:nvPr>
            <p:ph type="title" idx="2"/>
          </p:nvPr>
        </p:nvSpPr>
        <p:spPr>
          <a:xfrm>
            <a:off x="614812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23"/>
          <p:cNvSpPr txBox="1">
            <a:spLocks noGrp="1"/>
          </p:cNvSpPr>
          <p:nvPr>
            <p:ph type="subTitle" idx="1"/>
          </p:nvPr>
        </p:nvSpPr>
        <p:spPr>
          <a:xfrm>
            <a:off x="99217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3"/>
          <p:cNvSpPr txBox="1">
            <a:spLocks noGrp="1"/>
          </p:cNvSpPr>
          <p:nvPr>
            <p:ph type="subTitle" idx="3"/>
          </p:nvPr>
        </p:nvSpPr>
        <p:spPr>
          <a:xfrm>
            <a:off x="614812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3"/>
          <p:cNvSpPr txBox="1">
            <a:spLocks noGrp="1"/>
          </p:cNvSpPr>
          <p:nvPr>
            <p:ph type="title" idx="4"/>
          </p:nvPr>
        </p:nvSpPr>
        <p:spPr>
          <a:xfrm>
            <a:off x="3570150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3"/>
          <p:cNvSpPr txBox="1">
            <a:spLocks noGrp="1"/>
          </p:cNvSpPr>
          <p:nvPr>
            <p:ph type="subTitle" idx="5"/>
          </p:nvPr>
        </p:nvSpPr>
        <p:spPr>
          <a:xfrm>
            <a:off x="3570150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3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22" name="Google Shape;522;p23"/>
          <p:cNvSpPr txBox="1">
            <a:spLocks noGrp="1"/>
          </p:cNvSpPr>
          <p:nvPr>
            <p:ph type="title" idx="7"/>
          </p:nvPr>
        </p:nvSpPr>
        <p:spPr>
          <a:xfrm>
            <a:off x="99217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23"/>
          <p:cNvSpPr txBox="1">
            <a:spLocks noGrp="1"/>
          </p:cNvSpPr>
          <p:nvPr>
            <p:ph type="title" idx="8"/>
          </p:nvPr>
        </p:nvSpPr>
        <p:spPr>
          <a:xfrm>
            <a:off x="614812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3"/>
          <p:cNvSpPr txBox="1">
            <a:spLocks noGrp="1"/>
          </p:cNvSpPr>
          <p:nvPr>
            <p:ph type="subTitle" idx="9"/>
          </p:nvPr>
        </p:nvSpPr>
        <p:spPr>
          <a:xfrm>
            <a:off x="99217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3"/>
          <p:cNvSpPr txBox="1">
            <a:spLocks noGrp="1"/>
          </p:cNvSpPr>
          <p:nvPr>
            <p:ph type="subTitle" idx="13"/>
          </p:nvPr>
        </p:nvSpPr>
        <p:spPr>
          <a:xfrm>
            <a:off x="614812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3"/>
          <p:cNvSpPr txBox="1">
            <a:spLocks noGrp="1"/>
          </p:cNvSpPr>
          <p:nvPr>
            <p:ph type="title" idx="14"/>
          </p:nvPr>
        </p:nvSpPr>
        <p:spPr>
          <a:xfrm>
            <a:off x="3570150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3"/>
          <p:cNvSpPr txBox="1">
            <a:spLocks noGrp="1"/>
          </p:cNvSpPr>
          <p:nvPr>
            <p:ph type="subTitle" idx="15"/>
          </p:nvPr>
        </p:nvSpPr>
        <p:spPr>
          <a:xfrm>
            <a:off x="3570150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3"/>
          <p:cNvSpPr/>
          <p:nvPr/>
        </p:nvSpPr>
        <p:spPr>
          <a:xfrm>
            <a:off x="-59352" y="384334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3"/>
          <p:cNvSpPr/>
          <p:nvPr/>
        </p:nvSpPr>
        <p:spPr>
          <a:xfrm rot="10800000">
            <a:off x="3289295" y="-20808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3"/>
          <p:cNvSpPr/>
          <p:nvPr/>
        </p:nvSpPr>
        <p:spPr>
          <a:xfrm rot="-5400000">
            <a:off x="7950582" y="3955990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23"/>
          <p:cNvSpPr/>
          <p:nvPr/>
        </p:nvSpPr>
        <p:spPr>
          <a:xfrm>
            <a:off x="8021306" y="1088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23"/>
          <p:cNvSpPr/>
          <p:nvPr/>
        </p:nvSpPr>
        <p:spPr>
          <a:xfrm>
            <a:off x="8447057" y="13846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23"/>
          <p:cNvSpPr/>
          <p:nvPr/>
        </p:nvSpPr>
        <p:spPr>
          <a:xfrm>
            <a:off x="8698181" y="14072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23"/>
          <p:cNvSpPr/>
          <p:nvPr/>
        </p:nvSpPr>
        <p:spPr>
          <a:xfrm rot="2516804" flipH="1">
            <a:off x="8796579" y="1750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23"/>
          <p:cNvSpPr/>
          <p:nvPr/>
        </p:nvSpPr>
        <p:spPr>
          <a:xfrm rot="-2417287" flipH="1">
            <a:off x="1426607" y="4964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23"/>
          <p:cNvSpPr/>
          <p:nvPr/>
        </p:nvSpPr>
        <p:spPr>
          <a:xfrm flipH="1">
            <a:off x="152150" y="2099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23"/>
          <p:cNvSpPr/>
          <p:nvPr/>
        </p:nvSpPr>
        <p:spPr>
          <a:xfrm flipH="1">
            <a:off x="2387900" y="2838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SECTION_TITLE_AND_DESCRIPTION_1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3" name="Google Shape;623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4" name="Google Shape;624;p26"/>
          <p:cNvSpPr txBox="1">
            <a:spLocks noGrp="1"/>
          </p:cNvSpPr>
          <p:nvPr>
            <p:ph type="title"/>
          </p:nvPr>
        </p:nvSpPr>
        <p:spPr>
          <a:xfrm>
            <a:off x="795226" y="1563800"/>
            <a:ext cx="3758400" cy="113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26"/>
          <p:cNvSpPr txBox="1">
            <a:spLocks noGrp="1"/>
          </p:cNvSpPr>
          <p:nvPr>
            <p:ph type="subTitle" idx="1"/>
          </p:nvPr>
        </p:nvSpPr>
        <p:spPr>
          <a:xfrm>
            <a:off x="697726" y="2762802"/>
            <a:ext cx="3953400" cy="81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6" name="Google Shape;626;p26"/>
          <p:cNvSpPr/>
          <p:nvPr/>
        </p:nvSpPr>
        <p:spPr>
          <a:xfrm flipH="1">
            <a:off x="8826217" y="3236887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" name="Google Shape;627;p26"/>
          <p:cNvSpPr/>
          <p:nvPr/>
        </p:nvSpPr>
        <p:spPr>
          <a:xfrm rot="2516804" flipH="1">
            <a:off x="8785353" y="2385992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8" name="Google Shape;628;p26"/>
          <p:cNvSpPr/>
          <p:nvPr/>
        </p:nvSpPr>
        <p:spPr>
          <a:xfrm flipH="1">
            <a:off x="8649800" y="2807238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" name="Google Shape;629;p26"/>
          <p:cNvSpPr/>
          <p:nvPr/>
        </p:nvSpPr>
        <p:spPr>
          <a:xfrm flipH="1">
            <a:off x="439334" y="284081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" name="Google Shape;630;p26"/>
          <p:cNvSpPr/>
          <p:nvPr/>
        </p:nvSpPr>
        <p:spPr>
          <a:xfrm rot="-2516804">
            <a:off x="213653" y="23039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" name="Google Shape;631;p26"/>
          <p:cNvSpPr/>
          <p:nvPr/>
        </p:nvSpPr>
        <p:spPr>
          <a:xfrm flipH="1">
            <a:off x="244125" y="2861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" name="Google Shape;632;p26"/>
          <p:cNvSpPr/>
          <p:nvPr/>
        </p:nvSpPr>
        <p:spPr>
          <a:xfrm flipH="1">
            <a:off x="260488" y="3453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" name="Google Shape;633;p26"/>
          <p:cNvSpPr/>
          <p:nvPr/>
        </p:nvSpPr>
        <p:spPr>
          <a:xfrm flipH="1">
            <a:off x="405725" y="19609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4" name="Google Shape;634;p26"/>
          <p:cNvSpPr/>
          <p:nvPr/>
        </p:nvSpPr>
        <p:spPr>
          <a:xfrm flipH="1">
            <a:off x="4512011" y="7498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5" name="Google Shape;635;p26"/>
          <p:cNvSpPr/>
          <p:nvPr/>
        </p:nvSpPr>
        <p:spPr>
          <a:xfrm flipH="1">
            <a:off x="5093400" y="8699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" name="Google Shape;636;p26"/>
          <p:cNvSpPr/>
          <p:nvPr/>
        </p:nvSpPr>
        <p:spPr>
          <a:xfrm rot="-2516804">
            <a:off x="4557716" y="143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" name="Google Shape;637;p26"/>
          <p:cNvSpPr/>
          <p:nvPr/>
        </p:nvSpPr>
        <p:spPr>
          <a:xfrm flipH="1">
            <a:off x="4188525" y="10437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" name="Google Shape;638;p26"/>
          <p:cNvSpPr/>
          <p:nvPr/>
        </p:nvSpPr>
        <p:spPr>
          <a:xfrm flipH="1">
            <a:off x="3134975" y="2838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" name="Google Shape;639;p26"/>
          <p:cNvSpPr/>
          <p:nvPr/>
        </p:nvSpPr>
        <p:spPr>
          <a:xfrm rot="-2417287" flipH="1">
            <a:off x="5780344" y="82889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28"/>
          <p:cNvSpPr/>
          <p:nvPr/>
        </p:nvSpPr>
        <p:spPr>
          <a:xfrm>
            <a:off x="4050919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891895" y="1129401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6555953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2792506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6" y="3104477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0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5" y="2732116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0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0" y="2849266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7" y="2818391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1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49" y="3265142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3937541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6" y="3721869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1" y="3724844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4"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4" name="Google Shape;844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5" name="Google Shape;845;p29"/>
          <p:cNvGrpSpPr/>
          <p:nvPr/>
        </p:nvGrpSpPr>
        <p:grpSpPr>
          <a:xfrm>
            <a:off x="623296" y="2107484"/>
            <a:ext cx="2698393" cy="1540696"/>
            <a:chOff x="2188650" y="2149800"/>
            <a:chExt cx="1318025" cy="752550"/>
          </a:xfrm>
        </p:grpSpPr>
        <p:sp>
          <p:nvSpPr>
            <p:cNvPr id="846" name="Google Shape;846;p29"/>
            <p:cNvSpPr/>
            <p:nvPr/>
          </p:nvSpPr>
          <p:spPr>
            <a:xfrm>
              <a:off x="2188650" y="2149800"/>
              <a:ext cx="1318025" cy="752550"/>
            </a:xfrm>
            <a:custGeom>
              <a:avLst/>
              <a:gdLst/>
              <a:ahLst/>
              <a:cxnLst/>
              <a:rect l="l" t="t" r="r" b="b"/>
              <a:pathLst>
                <a:path w="52721" h="30102" extrusionOk="0">
                  <a:moveTo>
                    <a:pt x="31725" y="0"/>
                  </a:moveTo>
                  <a:lnTo>
                    <a:pt x="31416" y="20"/>
                  </a:lnTo>
                  <a:lnTo>
                    <a:pt x="31107" y="39"/>
                  </a:lnTo>
                  <a:lnTo>
                    <a:pt x="30797" y="97"/>
                  </a:lnTo>
                  <a:lnTo>
                    <a:pt x="30488" y="155"/>
                  </a:lnTo>
                  <a:lnTo>
                    <a:pt x="30179" y="252"/>
                  </a:lnTo>
                  <a:lnTo>
                    <a:pt x="29889" y="348"/>
                  </a:lnTo>
                  <a:lnTo>
                    <a:pt x="29599" y="464"/>
                  </a:lnTo>
                  <a:lnTo>
                    <a:pt x="29328" y="619"/>
                  </a:lnTo>
                  <a:lnTo>
                    <a:pt x="29096" y="774"/>
                  </a:lnTo>
                  <a:lnTo>
                    <a:pt x="28864" y="948"/>
                  </a:lnTo>
                  <a:lnTo>
                    <a:pt x="28671" y="1160"/>
                  </a:lnTo>
                  <a:lnTo>
                    <a:pt x="28497" y="1373"/>
                  </a:lnTo>
                  <a:lnTo>
                    <a:pt x="28361" y="1605"/>
                  </a:lnTo>
                  <a:lnTo>
                    <a:pt x="28303" y="1373"/>
                  </a:lnTo>
                  <a:lnTo>
                    <a:pt x="28207" y="1180"/>
                  </a:lnTo>
                  <a:lnTo>
                    <a:pt x="28091" y="986"/>
                  </a:lnTo>
                  <a:lnTo>
                    <a:pt x="27955" y="832"/>
                  </a:lnTo>
                  <a:lnTo>
                    <a:pt x="27781" y="677"/>
                  </a:lnTo>
                  <a:lnTo>
                    <a:pt x="27607" y="542"/>
                  </a:lnTo>
                  <a:lnTo>
                    <a:pt x="27395" y="445"/>
                  </a:lnTo>
                  <a:lnTo>
                    <a:pt x="27182" y="348"/>
                  </a:lnTo>
                  <a:lnTo>
                    <a:pt x="26970" y="271"/>
                  </a:lnTo>
                  <a:lnTo>
                    <a:pt x="26738" y="232"/>
                  </a:lnTo>
                  <a:lnTo>
                    <a:pt x="26506" y="194"/>
                  </a:lnTo>
                  <a:lnTo>
                    <a:pt x="26254" y="194"/>
                  </a:lnTo>
                  <a:lnTo>
                    <a:pt x="26022" y="213"/>
                  </a:lnTo>
                  <a:lnTo>
                    <a:pt x="25790" y="252"/>
                  </a:lnTo>
                  <a:lnTo>
                    <a:pt x="25558" y="310"/>
                  </a:lnTo>
                  <a:lnTo>
                    <a:pt x="25326" y="387"/>
                  </a:lnTo>
                  <a:lnTo>
                    <a:pt x="25133" y="503"/>
                  </a:lnTo>
                  <a:lnTo>
                    <a:pt x="24920" y="619"/>
                  </a:lnTo>
                  <a:lnTo>
                    <a:pt x="24727" y="735"/>
                  </a:lnTo>
                  <a:lnTo>
                    <a:pt x="24553" y="870"/>
                  </a:lnTo>
                  <a:lnTo>
                    <a:pt x="24379" y="1025"/>
                  </a:lnTo>
                  <a:lnTo>
                    <a:pt x="24205" y="1180"/>
                  </a:lnTo>
                  <a:lnTo>
                    <a:pt x="23896" y="1528"/>
                  </a:lnTo>
                  <a:lnTo>
                    <a:pt x="23586" y="1895"/>
                  </a:lnTo>
                  <a:lnTo>
                    <a:pt x="23316" y="2282"/>
                  </a:lnTo>
                  <a:lnTo>
                    <a:pt x="22794" y="3074"/>
                  </a:lnTo>
                  <a:lnTo>
                    <a:pt x="21576" y="4930"/>
                  </a:lnTo>
                  <a:lnTo>
                    <a:pt x="20338" y="6767"/>
                  </a:lnTo>
                  <a:lnTo>
                    <a:pt x="19062" y="8584"/>
                  </a:lnTo>
                  <a:lnTo>
                    <a:pt x="17767" y="10363"/>
                  </a:lnTo>
                  <a:lnTo>
                    <a:pt x="16433" y="12142"/>
                  </a:lnTo>
                  <a:lnTo>
                    <a:pt x="15080" y="13901"/>
                  </a:lnTo>
                  <a:lnTo>
                    <a:pt x="13688" y="15621"/>
                  </a:lnTo>
                  <a:lnTo>
                    <a:pt x="12276" y="17323"/>
                  </a:lnTo>
                  <a:lnTo>
                    <a:pt x="10846" y="19005"/>
                  </a:lnTo>
                  <a:lnTo>
                    <a:pt x="9377" y="20667"/>
                  </a:lnTo>
                  <a:lnTo>
                    <a:pt x="7869" y="22311"/>
                  </a:lnTo>
                  <a:lnTo>
                    <a:pt x="6361" y="23915"/>
                  </a:lnTo>
                  <a:lnTo>
                    <a:pt x="4795" y="25501"/>
                  </a:lnTo>
                  <a:lnTo>
                    <a:pt x="3229" y="27067"/>
                  </a:lnTo>
                  <a:lnTo>
                    <a:pt x="1624" y="28594"/>
                  </a:lnTo>
                  <a:lnTo>
                    <a:pt x="0" y="30102"/>
                  </a:lnTo>
                  <a:lnTo>
                    <a:pt x="52721" y="30102"/>
                  </a:lnTo>
                  <a:lnTo>
                    <a:pt x="52470" y="29889"/>
                  </a:lnTo>
                  <a:lnTo>
                    <a:pt x="51793" y="29309"/>
                  </a:lnTo>
                  <a:lnTo>
                    <a:pt x="51136" y="28691"/>
                  </a:lnTo>
                  <a:lnTo>
                    <a:pt x="50478" y="28033"/>
                  </a:lnTo>
                  <a:lnTo>
                    <a:pt x="49840" y="27357"/>
                  </a:lnTo>
                  <a:lnTo>
                    <a:pt x="49222" y="26661"/>
                  </a:lnTo>
                  <a:lnTo>
                    <a:pt x="48603" y="25945"/>
                  </a:lnTo>
                  <a:lnTo>
                    <a:pt x="47984" y="25211"/>
                  </a:lnTo>
                  <a:lnTo>
                    <a:pt x="47404" y="24457"/>
                  </a:lnTo>
                  <a:lnTo>
                    <a:pt x="46805" y="23683"/>
                  </a:lnTo>
                  <a:lnTo>
                    <a:pt x="46244" y="22891"/>
                  </a:lnTo>
                  <a:lnTo>
                    <a:pt x="45664" y="22079"/>
                  </a:lnTo>
                  <a:lnTo>
                    <a:pt x="45123" y="21247"/>
                  </a:lnTo>
                  <a:lnTo>
                    <a:pt x="44582" y="20416"/>
                  </a:lnTo>
                  <a:lnTo>
                    <a:pt x="44060" y="19565"/>
                  </a:lnTo>
                  <a:lnTo>
                    <a:pt x="43538" y="18715"/>
                  </a:lnTo>
                  <a:lnTo>
                    <a:pt x="43035" y="17864"/>
                  </a:lnTo>
                  <a:lnTo>
                    <a:pt x="42552" y="16994"/>
                  </a:lnTo>
                  <a:lnTo>
                    <a:pt x="42088" y="16143"/>
                  </a:lnTo>
                  <a:lnTo>
                    <a:pt x="41624" y="15273"/>
                  </a:lnTo>
                  <a:lnTo>
                    <a:pt x="41179" y="14404"/>
                  </a:lnTo>
                  <a:lnTo>
                    <a:pt x="40696" y="13437"/>
                  </a:lnTo>
                  <a:lnTo>
                    <a:pt x="40232" y="12470"/>
                  </a:lnTo>
                  <a:lnTo>
                    <a:pt x="39768" y="11504"/>
                  </a:lnTo>
                  <a:lnTo>
                    <a:pt x="39343" y="10537"/>
                  </a:lnTo>
                  <a:lnTo>
                    <a:pt x="38898" y="9551"/>
                  </a:lnTo>
                  <a:lnTo>
                    <a:pt x="38492" y="8565"/>
                  </a:lnTo>
                  <a:lnTo>
                    <a:pt x="38086" y="7598"/>
                  </a:lnTo>
                  <a:lnTo>
                    <a:pt x="37719" y="6651"/>
                  </a:lnTo>
                  <a:lnTo>
                    <a:pt x="37332" y="5626"/>
                  </a:lnTo>
                  <a:lnTo>
                    <a:pt x="36926" y="4621"/>
                  </a:lnTo>
                  <a:lnTo>
                    <a:pt x="36694" y="4138"/>
                  </a:lnTo>
                  <a:lnTo>
                    <a:pt x="36462" y="3635"/>
                  </a:lnTo>
                  <a:lnTo>
                    <a:pt x="36211" y="3171"/>
                  </a:lnTo>
                  <a:lnTo>
                    <a:pt x="35921" y="2707"/>
                  </a:lnTo>
                  <a:lnTo>
                    <a:pt x="35611" y="2262"/>
                  </a:lnTo>
                  <a:lnTo>
                    <a:pt x="35263" y="1818"/>
                  </a:lnTo>
                  <a:lnTo>
                    <a:pt x="34896" y="1431"/>
                  </a:lnTo>
                  <a:lnTo>
                    <a:pt x="34703" y="1238"/>
                  </a:lnTo>
                  <a:lnTo>
                    <a:pt x="34490" y="1064"/>
                  </a:lnTo>
                  <a:lnTo>
                    <a:pt x="34277" y="909"/>
                  </a:lnTo>
                  <a:lnTo>
                    <a:pt x="34045" y="754"/>
                  </a:lnTo>
                  <a:lnTo>
                    <a:pt x="33833" y="600"/>
                  </a:lnTo>
                  <a:lnTo>
                    <a:pt x="33581" y="464"/>
                  </a:lnTo>
                  <a:lnTo>
                    <a:pt x="33349" y="348"/>
                  </a:lnTo>
                  <a:lnTo>
                    <a:pt x="33098" y="252"/>
                  </a:lnTo>
                  <a:lnTo>
                    <a:pt x="32847" y="174"/>
                  </a:lnTo>
                  <a:lnTo>
                    <a:pt x="32576" y="97"/>
                  </a:lnTo>
                  <a:lnTo>
                    <a:pt x="32305" y="58"/>
                  </a:lnTo>
                  <a:lnTo>
                    <a:pt x="32015" y="20"/>
                  </a:lnTo>
                  <a:lnTo>
                    <a:pt x="317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9"/>
            <p:cNvSpPr/>
            <p:nvPr/>
          </p:nvSpPr>
          <p:spPr>
            <a:xfrm>
              <a:off x="2492650" y="2411750"/>
              <a:ext cx="749650" cy="490600"/>
            </a:xfrm>
            <a:custGeom>
              <a:avLst/>
              <a:gdLst/>
              <a:ahLst/>
              <a:cxnLst/>
              <a:rect l="l" t="t" r="r" b="b"/>
              <a:pathLst>
                <a:path w="29986" h="19624" extrusionOk="0">
                  <a:moveTo>
                    <a:pt x="19005" y="1"/>
                  </a:moveTo>
                  <a:lnTo>
                    <a:pt x="18734" y="20"/>
                  </a:lnTo>
                  <a:lnTo>
                    <a:pt x="18463" y="40"/>
                  </a:lnTo>
                  <a:lnTo>
                    <a:pt x="18193" y="98"/>
                  </a:lnTo>
                  <a:lnTo>
                    <a:pt x="17903" y="156"/>
                  </a:lnTo>
                  <a:lnTo>
                    <a:pt x="17632" y="252"/>
                  </a:lnTo>
                  <a:lnTo>
                    <a:pt x="17381" y="349"/>
                  </a:lnTo>
                  <a:lnTo>
                    <a:pt x="17129" y="465"/>
                  </a:lnTo>
                  <a:lnTo>
                    <a:pt x="16897" y="620"/>
                  </a:lnTo>
                  <a:lnTo>
                    <a:pt x="16665" y="774"/>
                  </a:lnTo>
                  <a:lnTo>
                    <a:pt x="16472" y="948"/>
                  </a:lnTo>
                  <a:lnTo>
                    <a:pt x="16298" y="1161"/>
                  </a:lnTo>
                  <a:lnTo>
                    <a:pt x="16143" y="1374"/>
                  </a:lnTo>
                  <a:lnTo>
                    <a:pt x="16027" y="1606"/>
                  </a:lnTo>
                  <a:lnTo>
                    <a:pt x="15969" y="1393"/>
                  </a:lnTo>
                  <a:lnTo>
                    <a:pt x="15892" y="1180"/>
                  </a:lnTo>
                  <a:lnTo>
                    <a:pt x="15795" y="987"/>
                  </a:lnTo>
                  <a:lnTo>
                    <a:pt x="15660" y="832"/>
                  </a:lnTo>
                  <a:lnTo>
                    <a:pt x="15505" y="678"/>
                  </a:lnTo>
                  <a:lnTo>
                    <a:pt x="15351" y="542"/>
                  </a:lnTo>
                  <a:lnTo>
                    <a:pt x="15177" y="446"/>
                  </a:lnTo>
                  <a:lnTo>
                    <a:pt x="14984" y="349"/>
                  </a:lnTo>
                  <a:lnTo>
                    <a:pt x="14790" y="291"/>
                  </a:lnTo>
                  <a:lnTo>
                    <a:pt x="14578" y="233"/>
                  </a:lnTo>
                  <a:lnTo>
                    <a:pt x="14365" y="214"/>
                  </a:lnTo>
                  <a:lnTo>
                    <a:pt x="14152" y="194"/>
                  </a:lnTo>
                  <a:lnTo>
                    <a:pt x="13940" y="214"/>
                  </a:lnTo>
                  <a:lnTo>
                    <a:pt x="13727" y="252"/>
                  </a:lnTo>
                  <a:lnTo>
                    <a:pt x="13534" y="310"/>
                  </a:lnTo>
                  <a:lnTo>
                    <a:pt x="13340" y="407"/>
                  </a:lnTo>
                  <a:lnTo>
                    <a:pt x="13147" y="504"/>
                  </a:lnTo>
                  <a:lnTo>
                    <a:pt x="12973" y="620"/>
                  </a:lnTo>
                  <a:lnTo>
                    <a:pt x="12799" y="736"/>
                  </a:lnTo>
                  <a:lnTo>
                    <a:pt x="12644" y="890"/>
                  </a:lnTo>
                  <a:lnTo>
                    <a:pt x="12335" y="1180"/>
                  </a:lnTo>
                  <a:lnTo>
                    <a:pt x="12064" y="1528"/>
                  </a:lnTo>
                  <a:lnTo>
                    <a:pt x="11794" y="1896"/>
                  </a:lnTo>
                  <a:lnTo>
                    <a:pt x="11542" y="2282"/>
                  </a:lnTo>
                  <a:lnTo>
                    <a:pt x="11078" y="3075"/>
                  </a:lnTo>
                  <a:lnTo>
                    <a:pt x="9822" y="5240"/>
                  </a:lnTo>
                  <a:lnTo>
                    <a:pt x="8526" y="7386"/>
                  </a:lnTo>
                  <a:lnTo>
                    <a:pt x="7192" y="9493"/>
                  </a:lnTo>
                  <a:lnTo>
                    <a:pt x="5820" y="11581"/>
                  </a:lnTo>
                  <a:lnTo>
                    <a:pt x="4408" y="13650"/>
                  </a:lnTo>
                  <a:lnTo>
                    <a:pt x="2978" y="15661"/>
                  </a:lnTo>
                  <a:lnTo>
                    <a:pt x="1508" y="17652"/>
                  </a:lnTo>
                  <a:lnTo>
                    <a:pt x="0" y="19624"/>
                  </a:lnTo>
                  <a:lnTo>
                    <a:pt x="29986" y="19624"/>
                  </a:lnTo>
                  <a:lnTo>
                    <a:pt x="29870" y="19411"/>
                  </a:lnTo>
                  <a:lnTo>
                    <a:pt x="29425" y="18580"/>
                  </a:lnTo>
                  <a:lnTo>
                    <a:pt x="29000" y="17749"/>
                  </a:lnTo>
                  <a:lnTo>
                    <a:pt x="28575" y="16917"/>
                  </a:lnTo>
                  <a:lnTo>
                    <a:pt x="28169" y="16067"/>
                  </a:lnTo>
                  <a:lnTo>
                    <a:pt x="27627" y="14887"/>
                  </a:lnTo>
                  <a:lnTo>
                    <a:pt x="27086" y="13708"/>
                  </a:lnTo>
                  <a:lnTo>
                    <a:pt x="26583" y="12529"/>
                  </a:lnTo>
                  <a:lnTo>
                    <a:pt x="26100" y="11369"/>
                  </a:lnTo>
                  <a:lnTo>
                    <a:pt x="25617" y="10170"/>
                  </a:lnTo>
                  <a:lnTo>
                    <a:pt x="25172" y="8971"/>
                  </a:lnTo>
                  <a:lnTo>
                    <a:pt x="24727" y="7811"/>
                  </a:lnTo>
                  <a:lnTo>
                    <a:pt x="24321" y="6651"/>
                  </a:lnTo>
                  <a:lnTo>
                    <a:pt x="24302" y="6574"/>
                  </a:lnTo>
                  <a:lnTo>
                    <a:pt x="23954" y="5569"/>
                  </a:lnTo>
                  <a:lnTo>
                    <a:pt x="23606" y="4583"/>
                  </a:lnTo>
                  <a:lnTo>
                    <a:pt x="23413" y="4100"/>
                  </a:lnTo>
                  <a:lnTo>
                    <a:pt x="23200" y="3616"/>
                  </a:lnTo>
                  <a:lnTo>
                    <a:pt x="22987" y="3152"/>
                  </a:lnTo>
                  <a:lnTo>
                    <a:pt x="22736" y="2708"/>
                  </a:lnTo>
                  <a:lnTo>
                    <a:pt x="22465" y="2263"/>
                  </a:lnTo>
                  <a:lnTo>
                    <a:pt x="22156" y="1838"/>
                  </a:lnTo>
                  <a:lnTo>
                    <a:pt x="21827" y="1432"/>
                  </a:lnTo>
                  <a:lnTo>
                    <a:pt x="21653" y="1238"/>
                  </a:lnTo>
                  <a:lnTo>
                    <a:pt x="21460" y="1064"/>
                  </a:lnTo>
                  <a:lnTo>
                    <a:pt x="21267" y="910"/>
                  </a:lnTo>
                  <a:lnTo>
                    <a:pt x="21073" y="755"/>
                  </a:lnTo>
                  <a:lnTo>
                    <a:pt x="20880" y="600"/>
                  </a:lnTo>
                  <a:lnTo>
                    <a:pt x="20667" y="484"/>
                  </a:lnTo>
                  <a:lnTo>
                    <a:pt x="20455" y="368"/>
                  </a:lnTo>
                  <a:lnTo>
                    <a:pt x="20223" y="252"/>
                  </a:lnTo>
                  <a:lnTo>
                    <a:pt x="20010" y="175"/>
                  </a:lnTo>
                  <a:lnTo>
                    <a:pt x="19778" y="98"/>
                  </a:lnTo>
                  <a:lnTo>
                    <a:pt x="19527" y="59"/>
                  </a:lnTo>
                  <a:lnTo>
                    <a:pt x="19275" y="20"/>
                  </a:lnTo>
                  <a:lnTo>
                    <a:pt x="1900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" name="Google Shape;848;p29"/>
          <p:cNvGrpSpPr/>
          <p:nvPr/>
        </p:nvGrpSpPr>
        <p:grpSpPr>
          <a:xfrm>
            <a:off x="6521731" y="2098244"/>
            <a:ext cx="1886566" cy="1294328"/>
            <a:chOff x="6521731" y="2098244"/>
            <a:chExt cx="1886566" cy="1294328"/>
          </a:xfrm>
        </p:grpSpPr>
        <p:sp>
          <p:nvSpPr>
            <p:cNvPr id="849" name="Google Shape;849;p29"/>
            <p:cNvSpPr/>
            <p:nvPr/>
          </p:nvSpPr>
          <p:spPr>
            <a:xfrm>
              <a:off x="6521731" y="2098244"/>
              <a:ext cx="1886566" cy="1294328"/>
            </a:xfrm>
            <a:custGeom>
              <a:avLst/>
              <a:gdLst/>
              <a:ahLst/>
              <a:cxnLst/>
              <a:rect l="l" t="t" r="r" b="b"/>
              <a:pathLst>
                <a:path w="49203" h="33757" extrusionOk="0">
                  <a:moveTo>
                    <a:pt x="22716" y="1"/>
                  </a:moveTo>
                  <a:lnTo>
                    <a:pt x="22388" y="20"/>
                  </a:lnTo>
                  <a:lnTo>
                    <a:pt x="22040" y="78"/>
                  </a:lnTo>
                  <a:lnTo>
                    <a:pt x="21711" y="175"/>
                  </a:lnTo>
                  <a:lnTo>
                    <a:pt x="21402" y="291"/>
                  </a:lnTo>
                  <a:lnTo>
                    <a:pt x="21131" y="465"/>
                  </a:lnTo>
                  <a:lnTo>
                    <a:pt x="20860" y="639"/>
                  </a:lnTo>
                  <a:lnTo>
                    <a:pt x="20744" y="755"/>
                  </a:lnTo>
                  <a:lnTo>
                    <a:pt x="20628" y="871"/>
                  </a:lnTo>
                  <a:lnTo>
                    <a:pt x="20532" y="987"/>
                  </a:lnTo>
                  <a:lnTo>
                    <a:pt x="20435" y="1122"/>
                  </a:lnTo>
                  <a:lnTo>
                    <a:pt x="20358" y="1257"/>
                  </a:lnTo>
                  <a:lnTo>
                    <a:pt x="20280" y="1412"/>
                  </a:lnTo>
                  <a:lnTo>
                    <a:pt x="20222" y="1567"/>
                  </a:lnTo>
                  <a:lnTo>
                    <a:pt x="20184" y="1721"/>
                  </a:lnTo>
                  <a:lnTo>
                    <a:pt x="20145" y="1528"/>
                  </a:lnTo>
                  <a:lnTo>
                    <a:pt x="20087" y="1335"/>
                  </a:lnTo>
                  <a:lnTo>
                    <a:pt x="19990" y="1161"/>
                  </a:lnTo>
                  <a:lnTo>
                    <a:pt x="19894" y="987"/>
                  </a:lnTo>
                  <a:lnTo>
                    <a:pt x="19778" y="832"/>
                  </a:lnTo>
                  <a:lnTo>
                    <a:pt x="19623" y="697"/>
                  </a:lnTo>
                  <a:lnTo>
                    <a:pt x="19488" y="562"/>
                  </a:lnTo>
                  <a:lnTo>
                    <a:pt x="19314" y="446"/>
                  </a:lnTo>
                  <a:lnTo>
                    <a:pt x="19140" y="349"/>
                  </a:lnTo>
                  <a:lnTo>
                    <a:pt x="18946" y="272"/>
                  </a:lnTo>
                  <a:lnTo>
                    <a:pt x="18753" y="194"/>
                  </a:lnTo>
                  <a:lnTo>
                    <a:pt x="18560" y="136"/>
                  </a:lnTo>
                  <a:lnTo>
                    <a:pt x="18366" y="117"/>
                  </a:lnTo>
                  <a:lnTo>
                    <a:pt x="18154" y="98"/>
                  </a:lnTo>
                  <a:lnTo>
                    <a:pt x="17941" y="98"/>
                  </a:lnTo>
                  <a:lnTo>
                    <a:pt x="17748" y="117"/>
                  </a:lnTo>
                  <a:lnTo>
                    <a:pt x="17554" y="156"/>
                  </a:lnTo>
                  <a:lnTo>
                    <a:pt x="17361" y="214"/>
                  </a:lnTo>
                  <a:lnTo>
                    <a:pt x="17168" y="272"/>
                  </a:lnTo>
                  <a:lnTo>
                    <a:pt x="16994" y="368"/>
                  </a:lnTo>
                  <a:lnTo>
                    <a:pt x="16820" y="465"/>
                  </a:lnTo>
                  <a:lnTo>
                    <a:pt x="16646" y="562"/>
                  </a:lnTo>
                  <a:lnTo>
                    <a:pt x="16472" y="678"/>
                  </a:lnTo>
                  <a:lnTo>
                    <a:pt x="16317" y="813"/>
                  </a:lnTo>
                  <a:lnTo>
                    <a:pt x="16027" y="1103"/>
                  </a:lnTo>
                  <a:lnTo>
                    <a:pt x="15757" y="1412"/>
                  </a:lnTo>
                  <a:lnTo>
                    <a:pt x="15525" y="1741"/>
                  </a:lnTo>
                  <a:lnTo>
                    <a:pt x="15331" y="2108"/>
                  </a:lnTo>
                  <a:lnTo>
                    <a:pt x="15157" y="2475"/>
                  </a:lnTo>
                  <a:lnTo>
                    <a:pt x="15003" y="2843"/>
                  </a:lnTo>
                  <a:lnTo>
                    <a:pt x="14887" y="3229"/>
                  </a:lnTo>
                  <a:lnTo>
                    <a:pt x="14790" y="3635"/>
                  </a:lnTo>
                  <a:lnTo>
                    <a:pt x="14597" y="4428"/>
                  </a:lnTo>
                  <a:lnTo>
                    <a:pt x="14442" y="5221"/>
                  </a:lnTo>
                  <a:lnTo>
                    <a:pt x="14210" y="6400"/>
                  </a:lnTo>
                  <a:lnTo>
                    <a:pt x="13939" y="7560"/>
                  </a:lnTo>
                  <a:lnTo>
                    <a:pt x="13649" y="8720"/>
                  </a:lnTo>
                  <a:lnTo>
                    <a:pt x="13340" y="9861"/>
                  </a:lnTo>
                  <a:lnTo>
                    <a:pt x="13011" y="11021"/>
                  </a:lnTo>
                  <a:lnTo>
                    <a:pt x="12663" y="12161"/>
                  </a:lnTo>
                  <a:lnTo>
                    <a:pt x="12277" y="13283"/>
                  </a:lnTo>
                  <a:lnTo>
                    <a:pt x="11871" y="14404"/>
                  </a:lnTo>
                  <a:lnTo>
                    <a:pt x="11523" y="15313"/>
                  </a:lnTo>
                  <a:lnTo>
                    <a:pt x="11175" y="16202"/>
                  </a:lnTo>
                  <a:lnTo>
                    <a:pt x="10788" y="17091"/>
                  </a:lnTo>
                  <a:lnTo>
                    <a:pt x="10401" y="17981"/>
                  </a:lnTo>
                  <a:lnTo>
                    <a:pt x="9725" y="19450"/>
                  </a:lnTo>
                  <a:lnTo>
                    <a:pt x="8990" y="20919"/>
                  </a:lnTo>
                  <a:lnTo>
                    <a:pt x="8526" y="21789"/>
                  </a:lnTo>
                  <a:lnTo>
                    <a:pt x="8062" y="22640"/>
                  </a:lnTo>
                  <a:lnTo>
                    <a:pt x="7559" y="23510"/>
                  </a:lnTo>
                  <a:lnTo>
                    <a:pt x="7076" y="24341"/>
                  </a:lnTo>
                  <a:lnTo>
                    <a:pt x="6554" y="25192"/>
                  </a:lnTo>
                  <a:lnTo>
                    <a:pt x="6032" y="26004"/>
                  </a:lnTo>
                  <a:lnTo>
                    <a:pt x="5471" y="26835"/>
                  </a:lnTo>
                  <a:lnTo>
                    <a:pt x="4930" y="27647"/>
                  </a:lnTo>
                  <a:lnTo>
                    <a:pt x="4350" y="28440"/>
                  </a:lnTo>
                  <a:lnTo>
                    <a:pt x="3770" y="29232"/>
                  </a:lnTo>
                  <a:lnTo>
                    <a:pt x="3171" y="30006"/>
                  </a:lnTo>
                  <a:lnTo>
                    <a:pt x="2571" y="30779"/>
                  </a:lnTo>
                  <a:lnTo>
                    <a:pt x="1933" y="31552"/>
                  </a:lnTo>
                  <a:lnTo>
                    <a:pt x="1315" y="32287"/>
                  </a:lnTo>
                  <a:lnTo>
                    <a:pt x="657" y="33022"/>
                  </a:lnTo>
                  <a:lnTo>
                    <a:pt x="0" y="33756"/>
                  </a:lnTo>
                  <a:lnTo>
                    <a:pt x="49203" y="33756"/>
                  </a:lnTo>
                  <a:lnTo>
                    <a:pt x="48333" y="33080"/>
                  </a:lnTo>
                  <a:lnTo>
                    <a:pt x="47443" y="32364"/>
                  </a:lnTo>
                  <a:lnTo>
                    <a:pt x="46593" y="31649"/>
                  </a:lnTo>
                  <a:lnTo>
                    <a:pt x="45742" y="30914"/>
                  </a:lnTo>
                  <a:lnTo>
                    <a:pt x="44911" y="30160"/>
                  </a:lnTo>
                  <a:lnTo>
                    <a:pt x="44079" y="29387"/>
                  </a:lnTo>
                  <a:lnTo>
                    <a:pt x="43267" y="28594"/>
                  </a:lnTo>
                  <a:lnTo>
                    <a:pt x="42475" y="27782"/>
                  </a:lnTo>
                  <a:lnTo>
                    <a:pt x="41682" y="26970"/>
                  </a:lnTo>
                  <a:lnTo>
                    <a:pt x="40928" y="26139"/>
                  </a:lnTo>
                  <a:lnTo>
                    <a:pt x="40155" y="25288"/>
                  </a:lnTo>
                  <a:lnTo>
                    <a:pt x="39420" y="24438"/>
                  </a:lnTo>
                  <a:lnTo>
                    <a:pt x="38685" y="23548"/>
                  </a:lnTo>
                  <a:lnTo>
                    <a:pt x="37970" y="22678"/>
                  </a:lnTo>
                  <a:lnTo>
                    <a:pt x="37274" y="21770"/>
                  </a:lnTo>
                  <a:lnTo>
                    <a:pt x="36578" y="20861"/>
                  </a:lnTo>
                  <a:lnTo>
                    <a:pt x="35901" y="19933"/>
                  </a:lnTo>
                  <a:lnTo>
                    <a:pt x="35244" y="19005"/>
                  </a:lnTo>
                  <a:lnTo>
                    <a:pt x="34587" y="18058"/>
                  </a:lnTo>
                  <a:lnTo>
                    <a:pt x="33968" y="17111"/>
                  </a:lnTo>
                  <a:lnTo>
                    <a:pt x="33349" y="16163"/>
                  </a:lnTo>
                  <a:lnTo>
                    <a:pt x="32750" y="15177"/>
                  </a:lnTo>
                  <a:lnTo>
                    <a:pt x="32170" y="14211"/>
                  </a:lnTo>
                  <a:lnTo>
                    <a:pt x="31590" y="13225"/>
                  </a:lnTo>
                  <a:lnTo>
                    <a:pt x="31049" y="12239"/>
                  </a:lnTo>
                  <a:lnTo>
                    <a:pt x="30508" y="11233"/>
                  </a:lnTo>
                  <a:lnTo>
                    <a:pt x="29986" y="10228"/>
                  </a:lnTo>
                  <a:lnTo>
                    <a:pt x="29483" y="9203"/>
                  </a:lnTo>
                  <a:lnTo>
                    <a:pt x="29000" y="8198"/>
                  </a:lnTo>
                  <a:lnTo>
                    <a:pt x="28536" y="7173"/>
                  </a:lnTo>
                  <a:lnTo>
                    <a:pt x="28072" y="6149"/>
                  </a:lnTo>
                  <a:lnTo>
                    <a:pt x="27646" y="5124"/>
                  </a:lnTo>
                  <a:lnTo>
                    <a:pt x="27376" y="4467"/>
                  </a:lnTo>
                  <a:lnTo>
                    <a:pt x="27105" y="3829"/>
                  </a:lnTo>
                  <a:lnTo>
                    <a:pt x="26815" y="3191"/>
                  </a:lnTo>
                  <a:lnTo>
                    <a:pt x="26486" y="2591"/>
                  </a:lnTo>
                  <a:lnTo>
                    <a:pt x="26312" y="2282"/>
                  </a:lnTo>
                  <a:lnTo>
                    <a:pt x="26119" y="1992"/>
                  </a:lnTo>
                  <a:lnTo>
                    <a:pt x="25926" y="1721"/>
                  </a:lnTo>
                  <a:lnTo>
                    <a:pt x="25713" y="1451"/>
                  </a:lnTo>
                  <a:lnTo>
                    <a:pt x="25481" y="1199"/>
                  </a:lnTo>
                  <a:lnTo>
                    <a:pt x="25230" y="968"/>
                  </a:lnTo>
                  <a:lnTo>
                    <a:pt x="24978" y="755"/>
                  </a:lnTo>
                  <a:lnTo>
                    <a:pt x="24708" y="542"/>
                  </a:lnTo>
                  <a:lnTo>
                    <a:pt x="24398" y="368"/>
                  </a:lnTo>
                  <a:lnTo>
                    <a:pt x="24089" y="233"/>
                  </a:lnTo>
                  <a:lnTo>
                    <a:pt x="23760" y="117"/>
                  </a:lnTo>
                  <a:lnTo>
                    <a:pt x="23412" y="40"/>
                  </a:lnTo>
                  <a:lnTo>
                    <a:pt x="230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9"/>
            <p:cNvSpPr/>
            <p:nvPr/>
          </p:nvSpPr>
          <p:spPr>
            <a:xfrm>
              <a:off x="6926107" y="2406476"/>
              <a:ext cx="914009" cy="977005"/>
            </a:xfrm>
            <a:custGeom>
              <a:avLst/>
              <a:gdLst/>
              <a:ahLst/>
              <a:cxnLst/>
              <a:rect l="l" t="t" r="r" b="b"/>
              <a:pathLst>
                <a:path w="23838" h="25481" extrusionOk="0">
                  <a:moveTo>
                    <a:pt x="11542" y="0"/>
                  </a:moveTo>
                  <a:lnTo>
                    <a:pt x="11310" y="19"/>
                  </a:lnTo>
                  <a:lnTo>
                    <a:pt x="11059" y="77"/>
                  </a:lnTo>
                  <a:lnTo>
                    <a:pt x="10846" y="174"/>
                  </a:lnTo>
                  <a:lnTo>
                    <a:pt x="10614" y="309"/>
                  </a:lnTo>
                  <a:lnTo>
                    <a:pt x="10421" y="464"/>
                  </a:lnTo>
                  <a:lnTo>
                    <a:pt x="10227" y="638"/>
                  </a:lnTo>
                  <a:lnTo>
                    <a:pt x="10073" y="870"/>
                  </a:lnTo>
                  <a:lnTo>
                    <a:pt x="9937" y="1121"/>
                  </a:lnTo>
                  <a:lnTo>
                    <a:pt x="9821" y="1411"/>
                  </a:lnTo>
                  <a:lnTo>
                    <a:pt x="9744" y="1721"/>
                  </a:lnTo>
                  <a:lnTo>
                    <a:pt x="9725" y="1527"/>
                  </a:lnTo>
                  <a:lnTo>
                    <a:pt x="9686" y="1334"/>
                  </a:lnTo>
                  <a:lnTo>
                    <a:pt x="9628" y="1160"/>
                  </a:lnTo>
                  <a:lnTo>
                    <a:pt x="9551" y="1005"/>
                  </a:lnTo>
                  <a:lnTo>
                    <a:pt x="9454" y="851"/>
                  </a:lnTo>
                  <a:lnTo>
                    <a:pt x="9357" y="696"/>
                  </a:lnTo>
                  <a:lnTo>
                    <a:pt x="9261" y="561"/>
                  </a:lnTo>
                  <a:lnTo>
                    <a:pt x="9145" y="445"/>
                  </a:lnTo>
                  <a:lnTo>
                    <a:pt x="9009" y="348"/>
                  </a:lnTo>
                  <a:lnTo>
                    <a:pt x="8893" y="271"/>
                  </a:lnTo>
                  <a:lnTo>
                    <a:pt x="8758" y="193"/>
                  </a:lnTo>
                  <a:lnTo>
                    <a:pt x="8603" y="135"/>
                  </a:lnTo>
                  <a:lnTo>
                    <a:pt x="8468" y="116"/>
                  </a:lnTo>
                  <a:lnTo>
                    <a:pt x="8313" y="97"/>
                  </a:lnTo>
                  <a:lnTo>
                    <a:pt x="8178" y="97"/>
                  </a:lnTo>
                  <a:lnTo>
                    <a:pt x="8043" y="116"/>
                  </a:lnTo>
                  <a:lnTo>
                    <a:pt x="7888" y="155"/>
                  </a:lnTo>
                  <a:lnTo>
                    <a:pt x="7753" y="213"/>
                  </a:lnTo>
                  <a:lnTo>
                    <a:pt x="7617" y="290"/>
                  </a:lnTo>
                  <a:lnTo>
                    <a:pt x="7501" y="367"/>
                  </a:lnTo>
                  <a:lnTo>
                    <a:pt x="7366" y="464"/>
                  </a:lnTo>
                  <a:lnTo>
                    <a:pt x="7250" y="561"/>
                  </a:lnTo>
                  <a:lnTo>
                    <a:pt x="7018" y="812"/>
                  </a:lnTo>
                  <a:lnTo>
                    <a:pt x="6825" y="1102"/>
                  </a:lnTo>
                  <a:lnTo>
                    <a:pt x="6631" y="1411"/>
                  </a:lnTo>
                  <a:lnTo>
                    <a:pt x="6477" y="1759"/>
                  </a:lnTo>
                  <a:lnTo>
                    <a:pt x="6322" y="2107"/>
                  </a:lnTo>
                  <a:lnTo>
                    <a:pt x="6206" y="2475"/>
                  </a:lnTo>
                  <a:lnTo>
                    <a:pt x="6109" y="2861"/>
                  </a:lnTo>
                  <a:lnTo>
                    <a:pt x="6013" y="3248"/>
                  </a:lnTo>
                  <a:lnTo>
                    <a:pt x="5935" y="3635"/>
                  </a:lnTo>
                  <a:lnTo>
                    <a:pt x="5819" y="4427"/>
                  </a:lnTo>
                  <a:lnTo>
                    <a:pt x="5703" y="5220"/>
                  </a:lnTo>
                  <a:lnTo>
                    <a:pt x="5568" y="6245"/>
                  </a:lnTo>
                  <a:lnTo>
                    <a:pt x="5394" y="7250"/>
                  </a:lnTo>
                  <a:lnTo>
                    <a:pt x="5220" y="8275"/>
                  </a:lnTo>
                  <a:lnTo>
                    <a:pt x="5046" y="9280"/>
                  </a:lnTo>
                  <a:lnTo>
                    <a:pt x="4853" y="10266"/>
                  </a:lnTo>
                  <a:lnTo>
                    <a:pt x="4640" y="11271"/>
                  </a:lnTo>
                  <a:lnTo>
                    <a:pt x="4408" y="12257"/>
                  </a:lnTo>
                  <a:lnTo>
                    <a:pt x="4176" y="13243"/>
                  </a:lnTo>
                  <a:lnTo>
                    <a:pt x="3886" y="14403"/>
                  </a:lnTo>
                  <a:lnTo>
                    <a:pt x="3577" y="15563"/>
                  </a:lnTo>
                  <a:lnTo>
                    <a:pt x="3229" y="16723"/>
                  </a:lnTo>
                  <a:lnTo>
                    <a:pt x="2881" y="17864"/>
                  </a:lnTo>
                  <a:lnTo>
                    <a:pt x="2552" y="18888"/>
                  </a:lnTo>
                  <a:lnTo>
                    <a:pt x="2204" y="19913"/>
                  </a:lnTo>
                  <a:lnTo>
                    <a:pt x="1856" y="20918"/>
                  </a:lnTo>
                  <a:lnTo>
                    <a:pt x="1470" y="21924"/>
                  </a:lnTo>
                  <a:lnTo>
                    <a:pt x="1141" y="22774"/>
                  </a:lnTo>
                  <a:lnTo>
                    <a:pt x="793" y="23606"/>
                  </a:lnTo>
                  <a:lnTo>
                    <a:pt x="445" y="24456"/>
                  </a:lnTo>
                  <a:lnTo>
                    <a:pt x="97" y="25268"/>
                  </a:lnTo>
                  <a:lnTo>
                    <a:pt x="0" y="25481"/>
                  </a:lnTo>
                  <a:lnTo>
                    <a:pt x="13862" y="25481"/>
                  </a:lnTo>
                  <a:lnTo>
                    <a:pt x="13611" y="25268"/>
                  </a:lnTo>
                  <a:lnTo>
                    <a:pt x="23838" y="25268"/>
                  </a:lnTo>
                  <a:lnTo>
                    <a:pt x="23161" y="24147"/>
                  </a:lnTo>
                  <a:lnTo>
                    <a:pt x="22484" y="22987"/>
                  </a:lnTo>
                  <a:lnTo>
                    <a:pt x="21827" y="21808"/>
                  </a:lnTo>
                  <a:lnTo>
                    <a:pt x="21189" y="20609"/>
                  </a:lnTo>
                  <a:lnTo>
                    <a:pt x="20571" y="19410"/>
                  </a:lnTo>
                  <a:lnTo>
                    <a:pt x="19971" y="18173"/>
                  </a:lnTo>
                  <a:lnTo>
                    <a:pt x="19391" y="16916"/>
                  </a:lnTo>
                  <a:lnTo>
                    <a:pt x="18831" y="15660"/>
                  </a:lnTo>
                  <a:lnTo>
                    <a:pt x="18289" y="14384"/>
                  </a:lnTo>
                  <a:lnTo>
                    <a:pt x="17767" y="13088"/>
                  </a:lnTo>
                  <a:lnTo>
                    <a:pt x="17245" y="11793"/>
                  </a:lnTo>
                  <a:lnTo>
                    <a:pt x="16762" y="10478"/>
                  </a:lnTo>
                  <a:lnTo>
                    <a:pt x="16298" y="9145"/>
                  </a:lnTo>
                  <a:lnTo>
                    <a:pt x="15853" y="7811"/>
                  </a:lnTo>
                  <a:lnTo>
                    <a:pt x="15428" y="6457"/>
                  </a:lnTo>
                  <a:lnTo>
                    <a:pt x="15022" y="5123"/>
                  </a:lnTo>
                  <a:lnTo>
                    <a:pt x="14635" y="3828"/>
                  </a:lnTo>
                  <a:lnTo>
                    <a:pt x="14423" y="3190"/>
                  </a:lnTo>
                  <a:lnTo>
                    <a:pt x="14191" y="2591"/>
                  </a:lnTo>
                  <a:lnTo>
                    <a:pt x="13939" y="2011"/>
                  </a:lnTo>
                  <a:lnTo>
                    <a:pt x="13804" y="1721"/>
                  </a:lnTo>
                  <a:lnTo>
                    <a:pt x="13649" y="1469"/>
                  </a:lnTo>
                  <a:lnTo>
                    <a:pt x="13495" y="1218"/>
                  </a:lnTo>
                  <a:lnTo>
                    <a:pt x="13321" y="967"/>
                  </a:lnTo>
                  <a:lnTo>
                    <a:pt x="13147" y="754"/>
                  </a:lnTo>
                  <a:lnTo>
                    <a:pt x="12953" y="561"/>
                  </a:lnTo>
                  <a:lnTo>
                    <a:pt x="12741" y="367"/>
                  </a:lnTo>
                  <a:lnTo>
                    <a:pt x="12509" y="232"/>
                  </a:lnTo>
                  <a:lnTo>
                    <a:pt x="12277" y="116"/>
                  </a:lnTo>
                  <a:lnTo>
                    <a:pt x="12045" y="58"/>
                  </a:lnTo>
                  <a:lnTo>
                    <a:pt x="1179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" name="Google Shape;851;p29"/>
          <p:cNvSpPr/>
          <p:nvPr/>
        </p:nvSpPr>
        <p:spPr>
          <a:xfrm flipH="1">
            <a:off x="-27366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rgbClr val="8BCD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" name="Google Shape;852;p29"/>
          <p:cNvSpPr/>
          <p:nvPr/>
        </p:nvSpPr>
        <p:spPr>
          <a:xfrm flipH="1">
            <a:off x="-27366" y="32783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" name="Google Shape;853;p29"/>
          <p:cNvSpPr/>
          <p:nvPr/>
        </p:nvSpPr>
        <p:spPr>
          <a:xfrm rot="10800000">
            <a:off x="7738916" y="-6148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" name="Google Shape;854;p29"/>
          <p:cNvSpPr/>
          <p:nvPr/>
        </p:nvSpPr>
        <p:spPr>
          <a:xfrm rot="-5400000" flipH="1">
            <a:off x="-504328" y="504321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" name="Google Shape;855;p29"/>
          <p:cNvSpPr/>
          <p:nvPr/>
        </p:nvSpPr>
        <p:spPr>
          <a:xfrm flipH="1">
            <a:off x="3333693" y="3688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" name="Google Shape;856;p29"/>
          <p:cNvSpPr/>
          <p:nvPr/>
        </p:nvSpPr>
        <p:spPr>
          <a:xfrm>
            <a:off x="4620905" y="3688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" name="Google Shape;857;p29"/>
          <p:cNvSpPr/>
          <p:nvPr/>
        </p:nvSpPr>
        <p:spPr>
          <a:xfrm>
            <a:off x="4102705" y="4889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" name="Google Shape;858;p29"/>
          <p:cNvSpPr/>
          <p:nvPr/>
        </p:nvSpPr>
        <p:spPr>
          <a:xfrm rot="2516804" flipH="1">
            <a:off x="5858441" y="4594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9" name="Google Shape;859;p29"/>
          <p:cNvSpPr/>
          <p:nvPr/>
        </p:nvSpPr>
        <p:spPr>
          <a:xfrm>
            <a:off x="5007580" y="6627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0" name="Google Shape;860;p29"/>
          <p:cNvSpPr/>
          <p:nvPr/>
        </p:nvSpPr>
        <p:spPr>
          <a:xfrm rot="2417287">
            <a:off x="3329831" y="9056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" name="Google Shape;861;p29"/>
          <p:cNvSpPr/>
          <p:nvPr/>
        </p:nvSpPr>
        <p:spPr>
          <a:xfrm rot="-2516804">
            <a:off x="213653" y="901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" name="Google Shape;862;p29"/>
          <p:cNvSpPr/>
          <p:nvPr/>
        </p:nvSpPr>
        <p:spPr>
          <a:xfrm>
            <a:off x="4623955" y="1065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3" name="Google Shape;863;p29"/>
          <p:cNvSpPr/>
          <p:nvPr/>
        </p:nvSpPr>
        <p:spPr>
          <a:xfrm>
            <a:off x="2388205" y="11399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4" name="Google Shape;864;p29"/>
          <p:cNvSpPr/>
          <p:nvPr/>
        </p:nvSpPr>
        <p:spPr>
          <a:xfrm rot="2517313" flipH="1">
            <a:off x="7261302" y="11365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5" name="Google Shape;865;p29"/>
          <p:cNvSpPr/>
          <p:nvPr/>
        </p:nvSpPr>
        <p:spPr>
          <a:xfrm>
            <a:off x="8050205" y="1261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29"/>
          <p:cNvSpPr/>
          <p:nvPr/>
        </p:nvSpPr>
        <p:spPr>
          <a:xfrm>
            <a:off x="8475956" y="15574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" name="Google Shape;867;p29"/>
          <p:cNvSpPr/>
          <p:nvPr/>
        </p:nvSpPr>
        <p:spPr>
          <a:xfrm>
            <a:off x="8727080" y="15799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8" name="Google Shape;868;p29"/>
          <p:cNvSpPr/>
          <p:nvPr/>
        </p:nvSpPr>
        <p:spPr>
          <a:xfrm>
            <a:off x="1494055" y="16432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9" name="Google Shape;869;p29"/>
          <p:cNvSpPr/>
          <p:nvPr/>
        </p:nvSpPr>
        <p:spPr>
          <a:xfrm rot="2516804" flipH="1">
            <a:off x="8825478" y="19229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0" name="Google Shape;870;p29"/>
          <p:cNvSpPr/>
          <p:nvPr/>
        </p:nvSpPr>
        <p:spPr>
          <a:xfrm>
            <a:off x="479355" y="21593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1" name="Google Shape;871;p29"/>
          <p:cNvSpPr/>
          <p:nvPr/>
        </p:nvSpPr>
        <p:spPr>
          <a:xfrm>
            <a:off x="8951980" y="2480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2" name="Google Shape;872;p29"/>
          <p:cNvSpPr/>
          <p:nvPr/>
        </p:nvSpPr>
        <p:spPr>
          <a:xfrm rot="-2516804">
            <a:off x="349028" y="281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3" name="Google Shape;873;p29"/>
          <p:cNvSpPr/>
          <p:nvPr/>
        </p:nvSpPr>
        <p:spPr>
          <a:xfrm>
            <a:off x="8872318" y="3072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" name="Google Shape;874;p29"/>
          <p:cNvSpPr/>
          <p:nvPr/>
        </p:nvSpPr>
        <p:spPr>
          <a:xfrm>
            <a:off x="641555" y="32339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" name="Google Shape;875;p29"/>
          <p:cNvSpPr/>
          <p:nvPr/>
        </p:nvSpPr>
        <p:spPr>
          <a:xfrm>
            <a:off x="1041301" y="200589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6" name="Google Shape;876;p29"/>
          <p:cNvSpPr/>
          <p:nvPr/>
        </p:nvSpPr>
        <p:spPr>
          <a:xfrm>
            <a:off x="2476676" y="23562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7" name="Google Shape;877;p29"/>
          <p:cNvSpPr/>
          <p:nvPr/>
        </p:nvSpPr>
        <p:spPr>
          <a:xfrm>
            <a:off x="6247151" y="20846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" name="Google Shape;878;p29"/>
          <p:cNvSpPr/>
          <p:nvPr/>
        </p:nvSpPr>
        <p:spPr>
          <a:xfrm>
            <a:off x="7778901" y="23248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" name="Google Shape;879;p29"/>
          <p:cNvSpPr/>
          <p:nvPr/>
        </p:nvSpPr>
        <p:spPr>
          <a:xfrm>
            <a:off x="7196179" y="2669963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0" name="Google Shape;880;p29"/>
          <p:cNvSpPr/>
          <p:nvPr/>
        </p:nvSpPr>
        <p:spPr>
          <a:xfrm>
            <a:off x="1940598" y="8677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0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30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3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30"/>
          <p:cNvSpPr/>
          <p:nvPr/>
        </p:nvSpPr>
        <p:spPr>
          <a:xfrm>
            <a:off x="2689851" y="162702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4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30"/>
          <p:cNvSpPr/>
          <p:nvPr/>
        </p:nvSpPr>
        <p:spPr>
          <a:xfrm>
            <a:off x="6684899" y="958297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30"/>
          <p:cNvSpPr/>
          <p:nvPr/>
        </p:nvSpPr>
        <p:spPr>
          <a:xfrm>
            <a:off x="7465386" y="4147175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1" y="3456234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49" y="3187375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7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5_1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7" name="Google Shape;987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88" name="Google Shape;988;p31"/>
          <p:cNvSpPr/>
          <p:nvPr/>
        </p:nvSpPr>
        <p:spPr>
          <a:xfrm>
            <a:off x="150" y="1818350"/>
            <a:ext cx="9143936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57150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" name="Google Shape;989;p31"/>
          <p:cNvSpPr/>
          <p:nvPr/>
        </p:nvSpPr>
        <p:spPr>
          <a:xfrm flipH="1">
            <a:off x="3333693" y="640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" name="Google Shape;990;p31"/>
          <p:cNvSpPr/>
          <p:nvPr/>
        </p:nvSpPr>
        <p:spPr>
          <a:xfrm>
            <a:off x="4620905" y="640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1" name="Google Shape;991;p31"/>
          <p:cNvSpPr/>
          <p:nvPr/>
        </p:nvSpPr>
        <p:spPr>
          <a:xfrm>
            <a:off x="4102705" y="184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31"/>
          <p:cNvSpPr/>
          <p:nvPr/>
        </p:nvSpPr>
        <p:spPr>
          <a:xfrm rot="2516804" flipH="1">
            <a:off x="5858441" y="1546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31"/>
          <p:cNvSpPr/>
          <p:nvPr/>
        </p:nvSpPr>
        <p:spPr>
          <a:xfrm>
            <a:off x="5007580" y="3579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31"/>
          <p:cNvSpPr/>
          <p:nvPr/>
        </p:nvSpPr>
        <p:spPr>
          <a:xfrm rot="2417287">
            <a:off x="3329831" y="60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31"/>
          <p:cNvSpPr/>
          <p:nvPr/>
        </p:nvSpPr>
        <p:spPr>
          <a:xfrm rot="-2516804">
            <a:off x="213653" y="59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31"/>
          <p:cNvSpPr/>
          <p:nvPr/>
        </p:nvSpPr>
        <p:spPr>
          <a:xfrm>
            <a:off x="4623955" y="761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31"/>
          <p:cNvSpPr/>
          <p:nvPr/>
        </p:nvSpPr>
        <p:spPr>
          <a:xfrm>
            <a:off x="2388205" y="8351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31"/>
          <p:cNvSpPr/>
          <p:nvPr/>
        </p:nvSpPr>
        <p:spPr>
          <a:xfrm rot="2517313" flipH="1">
            <a:off x="7261302" y="8317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31"/>
          <p:cNvSpPr/>
          <p:nvPr/>
        </p:nvSpPr>
        <p:spPr>
          <a:xfrm>
            <a:off x="8050205" y="956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31"/>
          <p:cNvSpPr/>
          <p:nvPr/>
        </p:nvSpPr>
        <p:spPr>
          <a:xfrm>
            <a:off x="8475956" y="12526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1" name="Google Shape;1001;p31"/>
          <p:cNvSpPr/>
          <p:nvPr/>
        </p:nvSpPr>
        <p:spPr>
          <a:xfrm>
            <a:off x="8727080" y="12751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31"/>
          <p:cNvSpPr/>
          <p:nvPr/>
        </p:nvSpPr>
        <p:spPr>
          <a:xfrm>
            <a:off x="1494055" y="13384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31"/>
          <p:cNvSpPr/>
          <p:nvPr/>
        </p:nvSpPr>
        <p:spPr>
          <a:xfrm rot="2516804" flipH="1">
            <a:off x="8825478" y="16181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31"/>
          <p:cNvSpPr/>
          <p:nvPr/>
        </p:nvSpPr>
        <p:spPr>
          <a:xfrm>
            <a:off x="479355" y="18545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31"/>
          <p:cNvSpPr/>
          <p:nvPr/>
        </p:nvSpPr>
        <p:spPr>
          <a:xfrm>
            <a:off x="8951980" y="2175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31"/>
          <p:cNvSpPr/>
          <p:nvPr/>
        </p:nvSpPr>
        <p:spPr>
          <a:xfrm rot="-2516804">
            <a:off x="349028" y="2507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31"/>
          <p:cNvSpPr/>
          <p:nvPr/>
        </p:nvSpPr>
        <p:spPr>
          <a:xfrm>
            <a:off x="8872318" y="2767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31"/>
          <p:cNvSpPr/>
          <p:nvPr/>
        </p:nvSpPr>
        <p:spPr>
          <a:xfrm>
            <a:off x="641555" y="2929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31"/>
          <p:cNvSpPr/>
          <p:nvPr/>
        </p:nvSpPr>
        <p:spPr>
          <a:xfrm>
            <a:off x="431013" y="11930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" name="Google Shape;1010;p31"/>
          <p:cNvSpPr/>
          <p:nvPr/>
        </p:nvSpPr>
        <p:spPr>
          <a:xfrm>
            <a:off x="2032600" y="407989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62" b="41870"/>
          <a:stretch>
            <a:fillRect/>
          </a:stretch>
        </p:blipFill>
        <p:spPr>
          <a:xfrm>
            <a:off x="1" y="3895271"/>
            <a:ext cx="9143999" cy="1248229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" t="69312" r="-159" b="16860"/>
          <a:stretch>
            <a:fillRect/>
          </a:stretch>
        </p:blipFill>
        <p:spPr>
          <a:xfrm>
            <a:off x="0" y="0"/>
            <a:ext cx="9144000" cy="711200"/>
          </a:xfrm>
          <a:prstGeom prst="rect">
            <a:avLst/>
          </a:prstGeom>
        </p:spPr>
      </p:pic>
      <p:sp>
        <p:nvSpPr>
          <p:cNvPr id="10" name="文本框 9"/>
          <p:cNvSpPr txBox="1"/>
          <p:nvPr userDrawn="1"/>
        </p:nvSpPr>
        <p:spPr>
          <a:xfrm>
            <a:off x="5675085" y="155545"/>
            <a:ext cx="32624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latin typeface="Microsoft YaHei" panose="020B0503020204020204" pitchFamily="34" charset="-122"/>
                <a:ea typeface="Microsoft YaHei" panose="020B0503020204020204" pitchFamily="34" charset="-122"/>
              </a:rPr>
              <a:t>单击此处添加文字标题内容</a:t>
            </a:r>
          </a:p>
        </p:txBody>
      </p:sp>
    </p:spTree>
    <p:extLst>
      <p:ext uri="{BB962C8B-B14F-4D97-AF65-F5344CB8AC3E}">
        <p14:creationId xmlns:p14="http://schemas.microsoft.com/office/powerpoint/2010/main" val="331540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14:window dir="vert"/>
      </p:transition>
    </mc:Choice>
    <mc:Fallback xmlns="">
      <p:transition spd="slow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6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-529929" y="1115947"/>
            <a:ext cx="10203857" cy="4027628"/>
            <a:chOff x="-6930" y="1115947"/>
            <a:chExt cx="10203857" cy="4027628"/>
          </a:xfrm>
        </p:grpSpPr>
        <p:sp>
          <p:nvSpPr>
            <p:cNvPr id="127" name="Google Shape;127;p6"/>
            <p:cNvSpPr/>
            <p:nvPr/>
          </p:nvSpPr>
          <p:spPr>
            <a:xfrm>
              <a:off x="522998" y="2470275"/>
              <a:ext cx="8625000" cy="2597100"/>
            </a:xfrm>
            <a:prstGeom prst="rect">
              <a:avLst/>
            </a:pr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6"/>
            <p:cNvSpPr/>
            <p:nvPr/>
          </p:nvSpPr>
          <p:spPr>
            <a:xfrm flipH="1">
              <a:off x="5088069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-6930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522999" y="2546475"/>
              <a:ext cx="9158400" cy="2597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6"/>
            <p:cNvSpPr/>
            <p:nvPr/>
          </p:nvSpPr>
          <p:spPr>
            <a:xfrm flipH="1">
              <a:off x="5088069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-6930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" name="Google Shape;133;p6"/>
          <p:cNvSpPr/>
          <p:nvPr/>
        </p:nvSpPr>
        <p:spPr>
          <a:xfrm flipH="1">
            <a:off x="1642644" y="762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6"/>
          <p:cNvSpPr/>
          <p:nvPr/>
        </p:nvSpPr>
        <p:spPr>
          <a:xfrm>
            <a:off x="2929856" y="762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6"/>
          <p:cNvSpPr/>
          <p:nvPr/>
        </p:nvSpPr>
        <p:spPr>
          <a:xfrm>
            <a:off x="2411656" y="196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6"/>
          <p:cNvSpPr/>
          <p:nvPr/>
        </p:nvSpPr>
        <p:spPr>
          <a:xfrm rot="2516804" flipH="1">
            <a:off x="4167391" y="1668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6"/>
          <p:cNvSpPr/>
          <p:nvPr/>
        </p:nvSpPr>
        <p:spPr>
          <a:xfrm>
            <a:off x="3316531" y="3701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" name="Google Shape;182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83" name="Google Shape;183;p9"/>
          <p:cNvSpPr txBox="1">
            <a:spLocks noGrp="1"/>
          </p:cNvSpPr>
          <p:nvPr>
            <p:ph type="title"/>
          </p:nvPr>
        </p:nvSpPr>
        <p:spPr>
          <a:xfrm>
            <a:off x="2576100" y="1535100"/>
            <a:ext cx="3991800" cy="830400"/>
          </a:xfrm>
          <a:prstGeom prst="rect">
            <a:avLst/>
          </a:prstGeom>
          <a:effectLst>
            <a:outerShdw dist="57150" dir="52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184" name="Google Shape;184;p9"/>
          <p:cNvSpPr txBox="1">
            <a:spLocks noGrp="1"/>
          </p:cNvSpPr>
          <p:nvPr>
            <p:ph type="subTitle" idx="1"/>
          </p:nvPr>
        </p:nvSpPr>
        <p:spPr>
          <a:xfrm>
            <a:off x="2576100" y="2213100"/>
            <a:ext cx="3991800" cy="139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85" name="Google Shape;185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86" name="Google Shape;186;p9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87" name="Google Shape;187;p9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88" name="Google Shape;188;p9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89" name="Google Shape;189;p9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90" name="Google Shape;190;p9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91" name="Google Shape;191;p9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9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9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9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9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9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9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9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9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9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9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9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9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204;p9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205;p9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206;p9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9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9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" name="Google Shape;209;p9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210;p9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" name="Google Shape;251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2" name="Google Shape;252;p13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title" idx="2"/>
          </p:nvPr>
        </p:nvSpPr>
        <p:spPr>
          <a:xfrm>
            <a:off x="7465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4" name="Google Shape;254;p13"/>
          <p:cNvSpPr txBox="1">
            <a:spLocks noGrp="1"/>
          </p:cNvSpPr>
          <p:nvPr>
            <p:ph type="subTitle" idx="1"/>
          </p:nvPr>
        </p:nvSpPr>
        <p:spPr>
          <a:xfrm>
            <a:off x="7048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3"/>
          </p:nvPr>
        </p:nvSpPr>
        <p:spPr>
          <a:xfrm>
            <a:off x="3419262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subTitle" idx="4"/>
          </p:nvPr>
        </p:nvSpPr>
        <p:spPr>
          <a:xfrm>
            <a:off x="3377562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7" name="Google Shape;257;p13"/>
          <p:cNvSpPr txBox="1">
            <a:spLocks noGrp="1"/>
          </p:cNvSpPr>
          <p:nvPr>
            <p:ph type="title" idx="5"/>
          </p:nvPr>
        </p:nvSpPr>
        <p:spPr>
          <a:xfrm>
            <a:off x="60919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8" name="Google Shape;258;p13"/>
          <p:cNvSpPr txBox="1">
            <a:spLocks noGrp="1"/>
          </p:cNvSpPr>
          <p:nvPr>
            <p:ph type="subTitle" idx="6"/>
          </p:nvPr>
        </p:nvSpPr>
        <p:spPr>
          <a:xfrm>
            <a:off x="60502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13"/>
          <p:cNvSpPr txBox="1">
            <a:spLocks noGrp="1"/>
          </p:cNvSpPr>
          <p:nvPr>
            <p:ph type="title" idx="7"/>
          </p:nvPr>
        </p:nvSpPr>
        <p:spPr>
          <a:xfrm>
            <a:off x="2084479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0" name="Google Shape;260;p13"/>
          <p:cNvSpPr txBox="1">
            <a:spLocks noGrp="1"/>
          </p:cNvSpPr>
          <p:nvPr>
            <p:ph type="subTitle" idx="8"/>
          </p:nvPr>
        </p:nvSpPr>
        <p:spPr>
          <a:xfrm>
            <a:off x="2042779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13"/>
          <p:cNvSpPr txBox="1">
            <a:spLocks noGrp="1"/>
          </p:cNvSpPr>
          <p:nvPr>
            <p:ph type="title" idx="9"/>
          </p:nvPr>
        </p:nvSpPr>
        <p:spPr>
          <a:xfrm>
            <a:off x="4754021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2" name="Google Shape;262;p13"/>
          <p:cNvSpPr txBox="1">
            <a:spLocks noGrp="1"/>
          </p:cNvSpPr>
          <p:nvPr>
            <p:ph type="subTitle" idx="13"/>
          </p:nvPr>
        </p:nvSpPr>
        <p:spPr>
          <a:xfrm>
            <a:off x="4712321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13"/>
          <p:cNvSpPr txBox="1">
            <a:spLocks noGrp="1"/>
          </p:cNvSpPr>
          <p:nvPr>
            <p:ph type="title" idx="14" hasCustomPrompt="1"/>
          </p:nvPr>
        </p:nvSpPr>
        <p:spPr>
          <a:xfrm>
            <a:off x="15319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4" name="Google Shape;264;p13"/>
          <p:cNvSpPr txBox="1">
            <a:spLocks noGrp="1"/>
          </p:cNvSpPr>
          <p:nvPr>
            <p:ph type="title" idx="15" hasCustomPrompt="1"/>
          </p:nvPr>
        </p:nvSpPr>
        <p:spPr>
          <a:xfrm>
            <a:off x="68773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5" name="Google Shape;265;p13"/>
          <p:cNvSpPr txBox="1">
            <a:spLocks noGrp="1"/>
          </p:cNvSpPr>
          <p:nvPr>
            <p:ph type="title" idx="16" hasCustomPrompt="1"/>
          </p:nvPr>
        </p:nvSpPr>
        <p:spPr>
          <a:xfrm>
            <a:off x="4204662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6" name="Google Shape;266;p13"/>
          <p:cNvSpPr txBox="1">
            <a:spLocks noGrp="1"/>
          </p:cNvSpPr>
          <p:nvPr>
            <p:ph type="title" idx="17" hasCustomPrompt="1"/>
          </p:nvPr>
        </p:nvSpPr>
        <p:spPr>
          <a:xfrm>
            <a:off x="2869879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7" name="Google Shape;267;p13"/>
          <p:cNvSpPr txBox="1">
            <a:spLocks noGrp="1"/>
          </p:cNvSpPr>
          <p:nvPr>
            <p:ph type="title" idx="18" hasCustomPrompt="1"/>
          </p:nvPr>
        </p:nvSpPr>
        <p:spPr>
          <a:xfrm>
            <a:off x="5539421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68" name="Google Shape;268;p13"/>
          <p:cNvGrpSpPr/>
          <p:nvPr/>
        </p:nvGrpSpPr>
        <p:grpSpPr>
          <a:xfrm>
            <a:off x="435263" y="1404788"/>
            <a:ext cx="409500" cy="463375"/>
            <a:chOff x="156150" y="2997438"/>
            <a:chExt cx="409500" cy="463375"/>
          </a:xfrm>
        </p:grpSpPr>
        <p:sp>
          <p:nvSpPr>
            <p:cNvPr id="269" name="Google Shape;269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" name="Google Shape;271;p13"/>
          <p:cNvSpPr/>
          <p:nvPr/>
        </p:nvSpPr>
        <p:spPr>
          <a:xfrm flipH="1">
            <a:off x="472300" y="25790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272;p13"/>
          <p:cNvSpPr/>
          <p:nvPr/>
        </p:nvSpPr>
        <p:spPr>
          <a:xfrm>
            <a:off x="76524" y="13329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3" name="Google Shape;273;p13"/>
          <p:cNvGrpSpPr/>
          <p:nvPr/>
        </p:nvGrpSpPr>
        <p:grpSpPr>
          <a:xfrm rot="10800000">
            <a:off x="0" y="-9"/>
            <a:ext cx="9144000" cy="1255484"/>
            <a:chOff x="0" y="3564082"/>
            <a:chExt cx="9144000" cy="1607740"/>
          </a:xfrm>
        </p:grpSpPr>
        <p:sp>
          <p:nvSpPr>
            <p:cNvPr id="274" name="Google Shape;274;p13"/>
            <p:cNvSpPr/>
            <p:nvPr/>
          </p:nvSpPr>
          <p:spPr>
            <a:xfrm>
              <a:off x="0" y="3564082"/>
              <a:ext cx="4527594" cy="1607740"/>
            </a:xfrm>
            <a:custGeom>
              <a:avLst/>
              <a:gdLst/>
              <a:ahLst/>
              <a:cxnLst/>
              <a:rect l="l" t="t" r="r" b="b"/>
              <a:pathLst>
                <a:path w="71385" h="39641" extrusionOk="0">
                  <a:moveTo>
                    <a:pt x="0" y="0"/>
                  </a:moveTo>
                  <a:lnTo>
                    <a:pt x="0" y="39641"/>
                  </a:lnTo>
                  <a:lnTo>
                    <a:pt x="71385" y="39641"/>
                  </a:lnTo>
                  <a:lnTo>
                    <a:pt x="70971" y="39119"/>
                  </a:lnTo>
                  <a:lnTo>
                    <a:pt x="70558" y="38615"/>
                  </a:lnTo>
                  <a:lnTo>
                    <a:pt x="70126" y="38130"/>
                  </a:lnTo>
                  <a:lnTo>
                    <a:pt x="69676" y="37644"/>
                  </a:lnTo>
                  <a:lnTo>
                    <a:pt x="69209" y="37195"/>
                  </a:lnTo>
                  <a:lnTo>
                    <a:pt x="68723" y="36763"/>
                  </a:lnTo>
                  <a:lnTo>
                    <a:pt x="68220" y="36331"/>
                  </a:lnTo>
                  <a:lnTo>
                    <a:pt x="67698" y="35918"/>
                  </a:lnTo>
                  <a:lnTo>
                    <a:pt x="67176" y="35540"/>
                  </a:lnTo>
                  <a:lnTo>
                    <a:pt x="66637" y="35162"/>
                  </a:lnTo>
                  <a:lnTo>
                    <a:pt x="66079" y="34820"/>
                  </a:lnTo>
                  <a:lnTo>
                    <a:pt x="65522" y="34497"/>
                  </a:lnTo>
                  <a:lnTo>
                    <a:pt x="64928" y="34191"/>
                  </a:lnTo>
                  <a:lnTo>
                    <a:pt x="64353" y="33903"/>
                  </a:lnTo>
                  <a:lnTo>
                    <a:pt x="63741" y="33633"/>
                  </a:lnTo>
                  <a:lnTo>
                    <a:pt x="63148" y="33400"/>
                  </a:lnTo>
                  <a:lnTo>
                    <a:pt x="62446" y="33148"/>
                  </a:lnTo>
                  <a:lnTo>
                    <a:pt x="61763" y="32932"/>
                  </a:lnTo>
                  <a:lnTo>
                    <a:pt x="61043" y="32752"/>
                  </a:lnTo>
                  <a:lnTo>
                    <a:pt x="60342" y="32590"/>
                  </a:lnTo>
                  <a:lnTo>
                    <a:pt x="59622" y="32464"/>
                  </a:lnTo>
                  <a:lnTo>
                    <a:pt x="58903" y="32374"/>
                  </a:lnTo>
                  <a:lnTo>
                    <a:pt x="58166" y="32302"/>
                  </a:lnTo>
                  <a:lnTo>
                    <a:pt x="57446" y="32267"/>
                  </a:lnTo>
                  <a:lnTo>
                    <a:pt x="56781" y="32249"/>
                  </a:lnTo>
                  <a:lnTo>
                    <a:pt x="56115" y="32249"/>
                  </a:lnTo>
                  <a:lnTo>
                    <a:pt x="55432" y="32284"/>
                  </a:lnTo>
                  <a:lnTo>
                    <a:pt x="54766" y="32356"/>
                  </a:lnTo>
                  <a:lnTo>
                    <a:pt x="54119" y="32428"/>
                  </a:lnTo>
                  <a:lnTo>
                    <a:pt x="53453" y="32536"/>
                  </a:lnTo>
                  <a:lnTo>
                    <a:pt x="52806" y="32680"/>
                  </a:lnTo>
                  <a:lnTo>
                    <a:pt x="52140" y="32842"/>
                  </a:lnTo>
                  <a:lnTo>
                    <a:pt x="51655" y="32968"/>
                  </a:lnTo>
                  <a:lnTo>
                    <a:pt x="51169" y="33112"/>
                  </a:lnTo>
                  <a:lnTo>
                    <a:pt x="51079" y="32662"/>
                  </a:lnTo>
                  <a:lnTo>
                    <a:pt x="50989" y="32213"/>
                  </a:lnTo>
                  <a:lnTo>
                    <a:pt x="50863" y="31781"/>
                  </a:lnTo>
                  <a:lnTo>
                    <a:pt x="50702" y="31331"/>
                  </a:lnTo>
                  <a:lnTo>
                    <a:pt x="50540" y="30900"/>
                  </a:lnTo>
                  <a:lnTo>
                    <a:pt x="50360" y="30468"/>
                  </a:lnTo>
                  <a:lnTo>
                    <a:pt x="50162" y="30036"/>
                  </a:lnTo>
                  <a:lnTo>
                    <a:pt x="49964" y="29605"/>
                  </a:lnTo>
                  <a:lnTo>
                    <a:pt x="49515" y="28759"/>
                  </a:lnTo>
                  <a:lnTo>
                    <a:pt x="49029" y="27932"/>
                  </a:lnTo>
                  <a:lnTo>
                    <a:pt x="48058" y="26331"/>
                  </a:lnTo>
                  <a:lnTo>
                    <a:pt x="47590" y="25576"/>
                  </a:lnTo>
                  <a:lnTo>
                    <a:pt x="47086" y="24838"/>
                  </a:lnTo>
                  <a:lnTo>
                    <a:pt x="46565" y="24119"/>
                  </a:lnTo>
                  <a:lnTo>
                    <a:pt x="46295" y="23759"/>
                  </a:lnTo>
                  <a:lnTo>
                    <a:pt x="46007" y="23418"/>
                  </a:lnTo>
                  <a:lnTo>
                    <a:pt x="45702" y="23076"/>
                  </a:lnTo>
                  <a:lnTo>
                    <a:pt x="45414" y="22752"/>
                  </a:lnTo>
                  <a:lnTo>
                    <a:pt x="45090" y="22428"/>
                  </a:lnTo>
                  <a:lnTo>
                    <a:pt x="44766" y="22123"/>
                  </a:lnTo>
                  <a:lnTo>
                    <a:pt x="44443" y="21835"/>
                  </a:lnTo>
                  <a:lnTo>
                    <a:pt x="44101" y="21547"/>
                  </a:lnTo>
                  <a:lnTo>
                    <a:pt x="43741" y="21277"/>
                  </a:lnTo>
                  <a:lnTo>
                    <a:pt x="43381" y="21026"/>
                  </a:lnTo>
                  <a:lnTo>
                    <a:pt x="42950" y="20738"/>
                  </a:lnTo>
                  <a:lnTo>
                    <a:pt x="42500" y="20486"/>
                  </a:lnTo>
                  <a:lnTo>
                    <a:pt x="42033" y="20234"/>
                  </a:lnTo>
                  <a:lnTo>
                    <a:pt x="41565" y="20018"/>
                  </a:lnTo>
                  <a:lnTo>
                    <a:pt x="41079" y="19838"/>
                  </a:lnTo>
                  <a:lnTo>
                    <a:pt x="40594" y="19659"/>
                  </a:lnTo>
                  <a:lnTo>
                    <a:pt x="40090" y="19497"/>
                  </a:lnTo>
                  <a:lnTo>
                    <a:pt x="39586" y="19371"/>
                  </a:lnTo>
                  <a:lnTo>
                    <a:pt x="39083" y="19263"/>
                  </a:lnTo>
                  <a:lnTo>
                    <a:pt x="38579" y="19173"/>
                  </a:lnTo>
                  <a:lnTo>
                    <a:pt x="38058" y="19101"/>
                  </a:lnTo>
                  <a:lnTo>
                    <a:pt x="37536" y="19047"/>
                  </a:lnTo>
                  <a:lnTo>
                    <a:pt x="37015" y="19011"/>
                  </a:lnTo>
                  <a:lnTo>
                    <a:pt x="36493" y="18993"/>
                  </a:lnTo>
                  <a:lnTo>
                    <a:pt x="35971" y="19011"/>
                  </a:lnTo>
                  <a:lnTo>
                    <a:pt x="35450" y="19029"/>
                  </a:lnTo>
                  <a:lnTo>
                    <a:pt x="34928" y="19065"/>
                  </a:lnTo>
                  <a:lnTo>
                    <a:pt x="34407" y="19119"/>
                  </a:lnTo>
                  <a:lnTo>
                    <a:pt x="33903" y="19209"/>
                  </a:lnTo>
                  <a:lnTo>
                    <a:pt x="33381" y="19299"/>
                  </a:lnTo>
                  <a:lnTo>
                    <a:pt x="32878" y="19389"/>
                  </a:lnTo>
                  <a:lnTo>
                    <a:pt x="32374" y="19515"/>
                  </a:lnTo>
                  <a:lnTo>
                    <a:pt x="31871" y="19659"/>
                  </a:lnTo>
                  <a:lnTo>
                    <a:pt x="31367" y="19803"/>
                  </a:lnTo>
                  <a:lnTo>
                    <a:pt x="30881" y="19964"/>
                  </a:lnTo>
                  <a:lnTo>
                    <a:pt x="30378" y="20126"/>
                  </a:lnTo>
                  <a:lnTo>
                    <a:pt x="29892" y="20324"/>
                  </a:lnTo>
                  <a:lnTo>
                    <a:pt x="29407" y="20522"/>
                  </a:lnTo>
                  <a:lnTo>
                    <a:pt x="28939" y="20720"/>
                  </a:lnTo>
                  <a:lnTo>
                    <a:pt x="28453" y="20936"/>
                  </a:lnTo>
                  <a:lnTo>
                    <a:pt x="27518" y="21403"/>
                  </a:lnTo>
                  <a:lnTo>
                    <a:pt x="27446" y="21026"/>
                  </a:lnTo>
                  <a:lnTo>
                    <a:pt x="27356" y="20648"/>
                  </a:lnTo>
                  <a:lnTo>
                    <a:pt x="27248" y="20288"/>
                  </a:lnTo>
                  <a:lnTo>
                    <a:pt x="27122" y="19946"/>
                  </a:lnTo>
                  <a:lnTo>
                    <a:pt x="26979" y="19605"/>
                  </a:lnTo>
                  <a:lnTo>
                    <a:pt x="26817" y="19263"/>
                  </a:lnTo>
                  <a:lnTo>
                    <a:pt x="26655" y="18939"/>
                  </a:lnTo>
                  <a:lnTo>
                    <a:pt x="26457" y="18633"/>
                  </a:lnTo>
                  <a:lnTo>
                    <a:pt x="26259" y="18328"/>
                  </a:lnTo>
                  <a:lnTo>
                    <a:pt x="26043" y="18040"/>
                  </a:lnTo>
                  <a:lnTo>
                    <a:pt x="25810" y="17752"/>
                  </a:lnTo>
                  <a:lnTo>
                    <a:pt x="25558" y="17482"/>
                  </a:lnTo>
                  <a:lnTo>
                    <a:pt x="25288" y="17231"/>
                  </a:lnTo>
                  <a:lnTo>
                    <a:pt x="25000" y="16997"/>
                  </a:lnTo>
                  <a:lnTo>
                    <a:pt x="24694" y="16763"/>
                  </a:lnTo>
                  <a:lnTo>
                    <a:pt x="24389" y="16547"/>
                  </a:lnTo>
                  <a:lnTo>
                    <a:pt x="24047" y="16349"/>
                  </a:lnTo>
                  <a:lnTo>
                    <a:pt x="23705" y="16169"/>
                  </a:lnTo>
                  <a:lnTo>
                    <a:pt x="23364" y="16008"/>
                  </a:lnTo>
                  <a:lnTo>
                    <a:pt x="23004" y="15864"/>
                  </a:lnTo>
                  <a:lnTo>
                    <a:pt x="22644" y="15738"/>
                  </a:lnTo>
                  <a:lnTo>
                    <a:pt x="22284" y="15630"/>
                  </a:lnTo>
                  <a:lnTo>
                    <a:pt x="21907" y="15540"/>
                  </a:lnTo>
                  <a:lnTo>
                    <a:pt x="21529" y="15468"/>
                  </a:lnTo>
                  <a:lnTo>
                    <a:pt x="21151" y="15414"/>
                  </a:lnTo>
                  <a:lnTo>
                    <a:pt x="20756" y="15378"/>
                  </a:lnTo>
                  <a:lnTo>
                    <a:pt x="20378" y="15360"/>
                  </a:lnTo>
                  <a:lnTo>
                    <a:pt x="19982" y="15378"/>
                  </a:lnTo>
                  <a:lnTo>
                    <a:pt x="19605" y="15396"/>
                  </a:lnTo>
                  <a:lnTo>
                    <a:pt x="19227" y="15432"/>
                  </a:lnTo>
                  <a:lnTo>
                    <a:pt x="18849" y="15504"/>
                  </a:lnTo>
                  <a:lnTo>
                    <a:pt x="18471" y="15594"/>
                  </a:lnTo>
                  <a:lnTo>
                    <a:pt x="17914" y="14515"/>
                  </a:lnTo>
                  <a:lnTo>
                    <a:pt x="17338" y="13454"/>
                  </a:lnTo>
                  <a:lnTo>
                    <a:pt x="17033" y="12950"/>
                  </a:lnTo>
                  <a:lnTo>
                    <a:pt x="16709" y="12428"/>
                  </a:lnTo>
                  <a:lnTo>
                    <a:pt x="16385" y="11925"/>
                  </a:lnTo>
                  <a:lnTo>
                    <a:pt x="16043" y="11421"/>
                  </a:lnTo>
                  <a:lnTo>
                    <a:pt x="15702" y="10918"/>
                  </a:lnTo>
                  <a:lnTo>
                    <a:pt x="15342" y="10432"/>
                  </a:lnTo>
                  <a:lnTo>
                    <a:pt x="14982" y="9946"/>
                  </a:lnTo>
                  <a:lnTo>
                    <a:pt x="14605" y="9461"/>
                  </a:lnTo>
                  <a:lnTo>
                    <a:pt x="14227" y="8993"/>
                  </a:lnTo>
                  <a:lnTo>
                    <a:pt x="13831" y="8526"/>
                  </a:lnTo>
                  <a:lnTo>
                    <a:pt x="13435" y="8076"/>
                  </a:lnTo>
                  <a:lnTo>
                    <a:pt x="13022" y="7626"/>
                  </a:lnTo>
                  <a:lnTo>
                    <a:pt x="12590" y="7195"/>
                  </a:lnTo>
                  <a:lnTo>
                    <a:pt x="12176" y="6763"/>
                  </a:lnTo>
                  <a:lnTo>
                    <a:pt x="11745" y="6331"/>
                  </a:lnTo>
                  <a:lnTo>
                    <a:pt x="11295" y="5936"/>
                  </a:lnTo>
                  <a:lnTo>
                    <a:pt x="10846" y="5540"/>
                  </a:lnTo>
                  <a:lnTo>
                    <a:pt x="10378" y="5144"/>
                  </a:lnTo>
                  <a:lnTo>
                    <a:pt x="9910" y="4767"/>
                  </a:lnTo>
                  <a:lnTo>
                    <a:pt x="9443" y="4407"/>
                  </a:lnTo>
                  <a:lnTo>
                    <a:pt x="8957" y="4047"/>
                  </a:lnTo>
                  <a:lnTo>
                    <a:pt x="8453" y="3705"/>
                  </a:lnTo>
                  <a:lnTo>
                    <a:pt x="7950" y="3364"/>
                  </a:lnTo>
                  <a:lnTo>
                    <a:pt x="7446" y="3058"/>
                  </a:lnTo>
                  <a:lnTo>
                    <a:pt x="6943" y="2752"/>
                  </a:lnTo>
                  <a:lnTo>
                    <a:pt x="6403" y="2446"/>
                  </a:lnTo>
                  <a:lnTo>
                    <a:pt x="5882" y="2177"/>
                  </a:lnTo>
                  <a:lnTo>
                    <a:pt x="5342" y="1907"/>
                  </a:lnTo>
                  <a:lnTo>
                    <a:pt x="4694" y="1601"/>
                  </a:lnTo>
                  <a:lnTo>
                    <a:pt x="4047" y="1331"/>
                  </a:lnTo>
                  <a:lnTo>
                    <a:pt x="3382" y="1062"/>
                  </a:lnTo>
                  <a:lnTo>
                    <a:pt x="2716" y="810"/>
                  </a:lnTo>
                  <a:lnTo>
                    <a:pt x="2051" y="576"/>
                  </a:lnTo>
                  <a:lnTo>
                    <a:pt x="1367" y="378"/>
                  </a:lnTo>
                  <a:lnTo>
                    <a:pt x="684" y="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3"/>
            <p:cNvSpPr/>
            <p:nvPr/>
          </p:nvSpPr>
          <p:spPr>
            <a:xfrm rot="5400000">
              <a:off x="6249131" y="2276871"/>
              <a:ext cx="1287643" cy="4502096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" name="Google Shape;276;p13"/>
          <p:cNvSpPr/>
          <p:nvPr/>
        </p:nvSpPr>
        <p:spPr>
          <a:xfrm>
            <a:off x="8614350" y="13590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13"/>
          <p:cNvSpPr/>
          <p:nvPr/>
        </p:nvSpPr>
        <p:spPr>
          <a:xfrm flipH="1">
            <a:off x="8853049" y="150456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278;p13"/>
          <p:cNvSpPr/>
          <p:nvPr/>
        </p:nvSpPr>
        <p:spPr>
          <a:xfrm rot="10800000" flipH="1">
            <a:off x="8538150" y="318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13"/>
          <p:cNvSpPr/>
          <p:nvPr/>
        </p:nvSpPr>
        <p:spPr>
          <a:xfrm rot="10800000" flipH="1">
            <a:off x="8884650" y="3584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13"/>
          <p:cNvSpPr/>
          <p:nvPr/>
        </p:nvSpPr>
        <p:spPr>
          <a:xfrm rot="10800000">
            <a:off x="8929249" y="290941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1" name="Google Shape;281;p13"/>
          <p:cNvGrpSpPr/>
          <p:nvPr/>
        </p:nvGrpSpPr>
        <p:grpSpPr>
          <a:xfrm rot="-5400000">
            <a:off x="75725" y="3132838"/>
            <a:ext cx="409500" cy="463375"/>
            <a:chOff x="156150" y="2997438"/>
            <a:chExt cx="409500" cy="463375"/>
          </a:xfrm>
        </p:grpSpPr>
        <p:sp>
          <p:nvSpPr>
            <p:cNvPr id="282" name="Google Shape;282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" name="Google Shape;284;p13"/>
          <p:cNvGrpSpPr/>
          <p:nvPr/>
        </p:nvGrpSpPr>
        <p:grpSpPr>
          <a:xfrm rot="-5400000">
            <a:off x="8594175" y="3933163"/>
            <a:ext cx="409500" cy="463375"/>
            <a:chOff x="156150" y="2997438"/>
            <a:chExt cx="409500" cy="463375"/>
          </a:xfrm>
        </p:grpSpPr>
        <p:sp>
          <p:nvSpPr>
            <p:cNvPr id="285" name="Google Shape;285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7" name="Google Shape;287;p13"/>
          <p:cNvSpPr/>
          <p:nvPr/>
        </p:nvSpPr>
        <p:spPr>
          <a:xfrm>
            <a:off x="512175" y="12146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0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4"/>
          <p:cNvSpPr/>
          <p:nvPr/>
        </p:nvSpPr>
        <p:spPr>
          <a:xfrm>
            <a:off x="-59350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5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4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_1_1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390" name="Google Shape;390;p18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391" name="Google Shape;391;p18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18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8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1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1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1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1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1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1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8_1_1_1_1"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" name="Google Shape;415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16" name="Google Shape;416;p19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417" name="Google Shape;417;p19"/>
          <p:cNvSpPr/>
          <p:nvPr/>
        </p:nvSpPr>
        <p:spPr>
          <a:xfrm rot="5400000">
            <a:off x="7336531" y="3352176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1434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" name="Google Shape;418;p19"/>
          <p:cNvSpPr/>
          <p:nvPr/>
        </p:nvSpPr>
        <p:spPr>
          <a:xfrm rot="-5400000" flipH="1">
            <a:off x="-544364" y="3341782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9"/>
          <p:cNvSpPr/>
          <p:nvPr/>
        </p:nvSpPr>
        <p:spPr>
          <a:xfrm rot="10800000">
            <a:off x="7747674" y="-26951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9"/>
          <p:cNvSpPr/>
          <p:nvPr/>
        </p:nvSpPr>
        <p:spPr>
          <a:xfrm rot="10800000" flipH="1">
            <a:off x="-29003" y="-16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" name="Google Shape;421;p19"/>
          <p:cNvSpPr/>
          <p:nvPr/>
        </p:nvSpPr>
        <p:spPr>
          <a:xfrm>
            <a:off x="8779755" y="1741562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" name="Google Shape;422;p19"/>
          <p:cNvSpPr/>
          <p:nvPr/>
        </p:nvSpPr>
        <p:spPr>
          <a:xfrm flipH="1">
            <a:off x="7297261" y="213038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19"/>
          <p:cNvSpPr/>
          <p:nvPr/>
        </p:nvSpPr>
        <p:spPr>
          <a:xfrm flipH="1">
            <a:off x="7534150" y="5080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19"/>
          <p:cNvSpPr/>
          <p:nvPr/>
        </p:nvSpPr>
        <p:spPr>
          <a:xfrm rot="-2516804">
            <a:off x="3180691" y="1546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19"/>
          <p:cNvSpPr/>
          <p:nvPr/>
        </p:nvSpPr>
        <p:spPr>
          <a:xfrm flipH="1">
            <a:off x="2849250" y="1500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" name="Google Shape;426;p19"/>
          <p:cNvSpPr/>
          <p:nvPr/>
        </p:nvSpPr>
        <p:spPr>
          <a:xfrm rot="-2417287" flipH="1">
            <a:off x="5783307" y="60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" name="Google Shape;427;p19"/>
          <p:cNvSpPr/>
          <p:nvPr/>
        </p:nvSpPr>
        <p:spPr>
          <a:xfrm rot="2516804" flipH="1">
            <a:off x="8825478" y="59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19"/>
          <p:cNvSpPr/>
          <p:nvPr/>
        </p:nvSpPr>
        <p:spPr>
          <a:xfrm flipH="1">
            <a:off x="4508850" y="761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" name="Google Shape;429;p19"/>
          <p:cNvSpPr/>
          <p:nvPr/>
        </p:nvSpPr>
        <p:spPr>
          <a:xfrm flipH="1">
            <a:off x="6744600" y="8351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9"/>
          <p:cNvSpPr/>
          <p:nvPr/>
        </p:nvSpPr>
        <p:spPr>
          <a:xfrm rot="-2517313">
            <a:off x="1944850" y="85228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9"/>
          <p:cNvSpPr/>
          <p:nvPr/>
        </p:nvSpPr>
        <p:spPr>
          <a:xfrm>
            <a:off x="8690006" y="3175363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" name="Google Shape;432;p19"/>
          <p:cNvSpPr/>
          <p:nvPr/>
        </p:nvSpPr>
        <p:spPr>
          <a:xfrm>
            <a:off x="8386207" y="207331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" name="Google Shape;433;p19"/>
          <p:cNvSpPr/>
          <p:nvPr/>
        </p:nvSpPr>
        <p:spPr>
          <a:xfrm>
            <a:off x="8637331" y="20958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19"/>
          <p:cNvSpPr/>
          <p:nvPr/>
        </p:nvSpPr>
        <p:spPr>
          <a:xfrm flipH="1">
            <a:off x="439025" y="1240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" name="Google Shape;435;p19"/>
          <p:cNvSpPr/>
          <p:nvPr/>
        </p:nvSpPr>
        <p:spPr>
          <a:xfrm rot="2516804" flipH="1">
            <a:off x="8735729" y="2438829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19"/>
          <p:cNvSpPr/>
          <p:nvPr/>
        </p:nvSpPr>
        <p:spPr>
          <a:xfrm flipH="1">
            <a:off x="276992" y="178112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" name="Google Shape;437;p19"/>
          <p:cNvSpPr/>
          <p:nvPr/>
        </p:nvSpPr>
        <p:spPr>
          <a:xfrm flipH="1">
            <a:off x="462500" y="3238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19"/>
          <p:cNvSpPr/>
          <p:nvPr/>
        </p:nvSpPr>
        <p:spPr>
          <a:xfrm rot="2516804" flipH="1">
            <a:off x="236128" y="23226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" name="Google Shape;439;p19"/>
          <p:cNvSpPr/>
          <p:nvPr/>
        </p:nvSpPr>
        <p:spPr>
          <a:xfrm flipH="1">
            <a:off x="124638" y="14238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" name="Google Shape;440;p19"/>
          <p:cNvSpPr/>
          <p:nvPr/>
        </p:nvSpPr>
        <p:spPr>
          <a:xfrm flipH="1">
            <a:off x="1291525" y="28312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Google Shape;469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0" name="Google Shape;470;p21"/>
          <p:cNvSpPr txBox="1">
            <a:spLocks noGrp="1"/>
          </p:cNvSpPr>
          <p:nvPr>
            <p:ph type="title"/>
          </p:nvPr>
        </p:nvSpPr>
        <p:spPr>
          <a:xfrm>
            <a:off x="889309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21"/>
          <p:cNvSpPr txBox="1">
            <a:spLocks noGrp="1"/>
          </p:cNvSpPr>
          <p:nvPr>
            <p:ph type="title" idx="2"/>
          </p:nvPr>
        </p:nvSpPr>
        <p:spPr>
          <a:xfrm>
            <a:off x="6250991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21"/>
          <p:cNvSpPr txBox="1">
            <a:spLocks noGrp="1"/>
          </p:cNvSpPr>
          <p:nvPr>
            <p:ph type="subTitle" idx="1"/>
          </p:nvPr>
        </p:nvSpPr>
        <p:spPr>
          <a:xfrm>
            <a:off x="711409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21"/>
          <p:cNvSpPr txBox="1">
            <a:spLocks noGrp="1"/>
          </p:cNvSpPr>
          <p:nvPr>
            <p:ph type="subTitle" idx="3"/>
          </p:nvPr>
        </p:nvSpPr>
        <p:spPr>
          <a:xfrm>
            <a:off x="6073091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21"/>
          <p:cNvSpPr txBox="1">
            <a:spLocks noGrp="1"/>
          </p:cNvSpPr>
          <p:nvPr>
            <p:ph type="title" idx="4"/>
          </p:nvPr>
        </p:nvSpPr>
        <p:spPr>
          <a:xfrm>
            <a:off x="3570150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21"/>
          <p:cNvSpPr txBox="1">
            <a:spLocks noGrp="1"/>
          </p:cNvSpPr>
          <p:nvPr>
            <p:ph type="subTitle" idx="5"/>
          </p:nvPr>
        </p:nvSpPr>
        <p:spPr>
          <a:xfrm>
            <a:off x="3392250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21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477" name="Google Shape;477;p21"/>
          <p:cNvSpPr/>
          <p:nvPr/>
        </p:nvSpPr>
        <p:spPr>
          <a:xfrm rot="10800000">
            <a:off x="7447" y="-10377"/>
            <a:ext cx="2825705" cy="54815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1"/>
          <p:cNvSpPr/>
          <p:nvPr/>
        </p:nvSpPr>
        <p:spPr>
          <a:xfrm rot="10800000">
            <a:off x="6566944" y="-10407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1"/>
          <p:cNvSpPr/>
          <p:nvPr/>
        </p:nvSpPr>
        <p:spPr>
          <a:xfrm flipH="1">
            <a:off x="7757222" y="383082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21"/>
          <p:cNvSpPr/>
          <p:nvPr/>
        </p:nvSpPr>
        <p:spPr>
          <a:xfrm rot="-5400000">
            <a:off x="-525130" y="3399924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" name="Google Shape;481;p21"/>
          <p:cNvSpPr/>
          <p:nvPr/>
        </p:nvSpPr>
        <p:spPr>
          <a:xfrm flipH="1">
            <a:off x="3333693" y="216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1"/>
          <p:cNvSpPr/>
          <p:nvPr/>
        </p:nvSpPr>
        <p:spPr>
          <a:xfrm>
            <a:off x="4620905" y="216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1"/>
          <p:cNvSpPr/>
          <p:nvPr/>
        </p:nvSpPr>
        <p:spPr>
          <a:xfrm>
            <a:off x="4102705" y="336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21"/>
          <p:cNvSpPr/>
          <p:nvPr/>
        </p:nvSpPr>
        <p:spPr>
          <a:xfrm rot="2516804" flipH="1">
            <a:off x="5858441" y="307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21"/>
          <p:cNvSpPr/>
          <p:nvPr/>
        </p:nvSpPr>
        <p:spPr>
          <a:xfrm>
            <a:off x="5007580" y="510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21"/>
          <p:cNvSpPr/>
          <p:nvPr/>
        </p:nvSpPr>
        <p:spPr>
          <a:xfrm rot="2417287">
            <a:off x="3329831" y="753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21"/>
          <p:cNvSpPr/>
          <p:nvPr/>
        </p:nvSpPr>
        <p:spPr>
          <a:xfrm rot="-2516804">
            <a:off x="213653" y="748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21"/>
          <p:cNvSpPr/>
          <p:nvPr/>
        </p:nvSpPr>
        <p:spPr>
          <a:xfrm>
            <a:off x="4623955" y="913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1"/>
          <p:cNvSpPr/>
          <p:nvPr/>
        </p:nvSpPr>
        <p:spPr>
          <a:xfrm>
            <a:off x="2388205" y="987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21"/>
          <p:cNvSpPr/>
          <p:nvPr/>
        </p:nvSpPr>
        <p:spPr>
          <a:xfrm rot="2517313" flipH="1">
            <a:off x="7261302" y="984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21"/>
          <p:cNvSpPr/>
          <p:nvPr/>
        </p:nvSpPr>
        <p:spPr>
          <a:xfrm>
            <a:off x="8050205" y="1108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21"/>
          <p:cNvSpPr/>
          <p:nvPr/>
        </p:nvSpPr>
        <p:spPr>
          <a:xfrm>
            <a:off x="8475956" y="1405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21"/>
          <p:cNvSpPr/>
          <p:nvPr/>
        </p:nvSpPr>
        <p:spPr>
          <a:xfrm>
            <a:off x="8727080" y="1427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21"/>
          <p:cNvSpPr/>
          <p:nvPr/>
        </p:nvSpPr>
        <p:spPr>
          <a:xfrm>
            <a:off x="1494055" y="1490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21"/>
          <p:cNvSpPr/>
          <p:nvPr/>
        </p:nvSpPr>
        <p:spPr>
          <a:xfrm rot="2516804" flipH="1">
            <a:off x="8825478" y="1770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21"/>
          <p:cNvSpPr/>
          <p:nvPr/>
        </p:nvSpPr>
        <p:spPr>
          <a:xfrm>
            <a:off x="479355" y="2006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21"/>
          <p:cNvSpPr/>
          <p:nvPr/>
        </p:nvSpPr>
        <p:spPr>
          <a:xfrm>
            <a:off x="8951980" y="2328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21"/>
          <p:cNvSpPr/>
          <p:nvPr/>
        </p:nvSpPr>
        <p:spPr>
          <a:xfrm rot="-2516804">
            <a:off x="349028" y="2660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21"/>
          <p:cNvSpPr/>
          <p:nvPr/>
        </p:nvSpPr>
        <p:spPr>
          <a:xfrm>
            <a:off x="8872318" y="2920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21"/>
          <p:cNvSpPr/>
          <p:nvPr/>
        </p:nvSpPr>
        <p:spPr>
          <a:xfrm>
            <a:off x="641555" y="3081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5" r:id="rId3"/>
    <p:sldLayoutId id="2147483658" r:id="rId4"/>
    <p:sldLayoutId id="2147483659" r:id="rId5"/>
    <p:sldLayoutId id="2147483660" r:id="rId6"/>
    <p:sldLayoutId id="2147483664" r:id="rId7"/>
    <p:sldLayoutId id="2147483665" r:id="rId8"/>
    <p:sldLayoutId id="2147483667" r:id="rId9"/>
    <p:sldLayoutId id="2147483669" r:id="rId10"/>
    <p:sldLayoutId id="2147483672" r:id="rId11"/>
    <p:sldLayoutId id="2147483674" r:id="rId12"/>
    <p:sldLayoutId id="2147483675" r:id="rId13"/>
    <p:sldLayoutId id="2147483676" r:id="rId14"/>
    <p:sldLayoutId id="2147483677" r:id="rId15"/>
    <p:sldLayoutId id="2147483682" r:id="rId1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3.png"/><Relationship Id="rId7" Type="http://schemas.openxmlformats.org/officeDocument/2006/relationships/image" Target="../media/image7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.png"/><Relationship Id="rId18" Type="http://schemas.openxmlformats.org/officeDocument/2006/relationships/image" Target="../media/image79.png"/><Relationship Id="rId26" Type="http://schemas.openxmlformats.org/officeDocument/2006/relationships/image" Target="../media/image87.png"/><Relationship Id="rId21" Type="http://schemas.openxmlformats.org/officeDocument/2006/relationships/image" Target="../media/image82.png"/><Relationship Id="rId34" Type="http://schemas.openxmlformats.org/officeDocument/2006/relationships/image" Target="../media/image23.png"/><Relationship Id="rId7" Type="http://schemas.openxmlformats.org/officeDocument/2006/relationships/image" Target="../media/image68.png"/><Relationship Id="rId12" Type="http://schemas.openxmlformats.org/officeDocument/2006/relationships/image" Target="../media/image73.png"/><Relationship Id="rId17" Type="http://schemas.openxmlformats.org/officeDocument/2006/relationships/image" Target="../media/image78.png"/><Relationship Id="rId25" Type="http://schemas.openxmlformats.org/officeDocument/2006/relationships/image" Target="../media/image86.png"/><Relationship Id="rId33" Type="http://schemas.openxmlformats.org/officeDocument/2006/relationships/image" Target="../media/image37.gif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77.png"/><Relationship Id="rId20" Type="http://schemas.openxmlformats.org/officeDocument/2006/relationships/image" Target="../media/image81.png"/><Relationship Id="rId29" Type="http://schemas.openxmlformats.org/officeDocument/2006/relationships/image" Target="../media/image32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7.png"/><Relationship Id="rId11" Type="http://schemas.openxmlformats.org/officeDocument/2006/relationships/image" Target="../media/image72.png"/><Relationship Id="rId24" Type="http://schemas.openxmlformats.org/officeDocument/2006/relationships/image" Target="../media/image85.png"/><Relationship Id="rId32" Type="http://schemas.openxmlformats.org/officeDocument/2006/relationships/image" Target="../media/image66.svg"/><Relationship Id="rId37" Type="http://schemas.openxmlformats.org/officeDocument/2006/relationships/image" Target="../media/image91.svg"/><Relationship Id="rId5" Type="http://schemas.openxmlformats.org/officeDocument/2006/relationships/image" Target="../media/image66.png"/><Relationship Id="rId15" Type="http://schemas.openxmlformats.org/officeDocument/2006/relationships/image" Target="../media/image76.png"/><Relationship Id="rId23" Type="http://schemas.openxmlformats.org/officeDocument/2006/relationships/image" Target="../media/image84.png"/><Relationship Id="rId28" Type="http://schemas.openxmlformats.org/officeDocument/2006/relationships/image" Target="../media/image89.png"/><Relationship Id="rId36" Type="http://schemas.openxmlformats.org/officeDocument/2006/relationships/image" Target="../media/image38.png"/><Relationship Id="rId10" Type="http://schemas.openxmlformats.org/officeDocument/2006/relationships/image" Target="../media/image71.png"/><Relationship Id="rId19" Type="http://schemas.openxmlformats.org/officeDocument/2006/relationships/image" Target="../media/image80.png"/><Relationship Id="rId31" Type="http://schemas.openxmlformats.org/officeDocument/2006/relationships/image" Target="../media/image36.png"/><Relationship Id="rId4" Type="http://schemas.openxmlformats.org/officeDocument/2006/relationships/image" Target="../media/image62.svg"/><Relationship Id="rId9" Type="http://schemas.openxmlformats.org/officeDocument/2006/relationships/image" Target="../media/image70.png"/><Relationship Id="rId14" Type="http://schemas.openxmlformats.org/officeDocument/2006/relationships/image" Target="../media/image75.png"/><Relationship Id="rId22" Type="http://schemas.openxmlformats.org/officeDocument/2006/relationships/image" Target="../media/image83.png"/><Relationship Id="rId27" Type="http://schemas.openxmlformats.org/officeDocument/2006/relationships/image" Target="../media/image88.png"/><Relationship Id="rId30" Type="http://schemas.openxmlformats.org/officeDocument/2006/relationships/image" Target="../media/image64.svg"/><Relationship Id="rId35" Type="http://schemas.openxmlformats.org/officeDocument/2006/relationships/image" Target="../media/image56.svg"/><Relationship Id="rId8" Type="http://schemas.openxmlformats.org/officeDocument/2006/relationships/image" Target="../media/image69.png"/><Relationship Id="rId3" Type="http://schemas.openxmlformats.org/officeDocument/2006/relationships/image" Target="../media/image3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13" Type="http://schemas.openxmlformats.org/officeDocument/2006/relationships/image" Target="../media/image109.png"/><Relationship Id="rId18" Type="http://schemas.openxmlformats.org/officeDocument/2006/relationships/image" Target="../media/image41.gif"/><Relationship Id="rId3" Type="http://schemas.openxmlformats.org/officeDocument/2006/relationships/image" Target="../media/image39.png"/><Relationship Id="rId7" Type="http://schemas.openxmlformats.org/officeDocument/2006/relationships/image" Target="../media/image103.png"/><Relationship Id="rId12" Type="http://schemas.openxmlformats.org/officeDocument/2006/relationships/image" Target="../media/image108.png"/><Relationship Id="rId17" Type="http://schemas.openxmlformats.org/officeDocument/2006/relationships/image" Target="../media/image40.gif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12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02.png"/><Relationship Id="rId11" Type="http://schemas.openxmlformats.org/officeDocument/2006/relationships/image" Target="../media/image107.png"/><Relationship Id="rId5" Type="http://schemas.openxmlformats.org/officeDocument/2006/relationships/image" Target="../media/image101.png"/><Relationship Id="rId15" Type="http://schemas.openxmlformats.org/officeDocument/2006/relationships/image" Target="../media/image111.png"/><Relationship Id="rId10" Type="http://schemas.openxmlformats.org/officeDocument/2006/relationships/image" Target="../media/image106.png"/><Relationship Id="rId4" Type="http://schemas.openxmlformats.org/officeDocument/2006/relationships/image" Target="../media/image93.svg"/><Relationship Id="rId9" Type="http://schemas.openxmlformats.org/officeDocument/2006/relationships/image" Target="../media/image105.png"/><Relationship Id="rId14" Type="http://schemas.openxmlformats.org/officeDocument/2006/relationships/image" Target="../media/image110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png"/><Relationship Id="rId13" Type="http://schemas.openxmlformats.org/officeDocument/2006/relationships/image" Target="../media/image125.png"/><Relationship Id="rId3" Type="http://schemas.openxmlformats.org/officeDocument/2006/relationships/image" Target="../media/image42.png"/><Relationship Id="rId7" Type="http://schemas.openxmlformats.org/officeDocument/2006/relationships/image" Target="../media/image100.png"/><Relationship Id="rId12" Type="http://schemas.openxmlformats.org/officeDocument/2006/relationships/image" Target="../media/image1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9.svg"/><Relationship Id="rId11" Type="http://schemas.openxmlformats.org/officeDocument/2006/relationships/image" Target="../media/image123.png"/><Relationship Id="rId5" Type="http://schemas.openxmlformats.org/officeDocument/2006/relationships/image" Target="../media/image44.png"/><Relationship Id="rId10" Type="http://schemas.openxmlformats.org/officeDocument/2006/relationships/image" Target="../media/image122.png"/><Relationship Id="rId4" Type="http://schemas.openxmlformats.org/officeDocument/2006/relationships/image" Target="../media/image43.png"/><Relationship Id="rId9" Type="http://schemas.openxmlformats.org/officeDocument/2006/relationships/image" Target="../media/image121.png"/><Relationship Id="rId14" Type="http://schemas.openxmlformats.org/officeDocument/2006/relationships/image" Target="../media/image12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svg"/><Relationship Id="rId3" Type="http://schemas.openxmlformats.org/officeDocument/2006/relationships/image" Target="../media/image45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gif"/><Relationship Id="rId5" Type="http://schemas.openxmlformats.org/officeDocument/2006/relationships/image" Target="../media/image116.svg"/><Relationship Id="rId10" Type="http://schemas.openxmlformats.org/officeDocument/2006/relationships/image" Target="../media/image121.svg"/><Relationship Id="rId4" Type="http://schemas.openxmlformats.org/officeDocument/2006/relationships/image" Target="../media/image46.png"/><Relationship Id="rId9" Type="http://schemas.openxmlformats.org/officeDocument/2006/relationships/image" Target="../media/image4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8.png"/><Relationship Id="rId5" Type="http://schemas.openxmlformats.org/officeDocument/2006/relationships/image" Target="../media/image137.png"/><Relationship Id="rId4" Type="http://schemas.openxmlformats.org/officeDocument/2006/relationships/image" Target="../media/image13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1.gif"/><Relationship Id="rId5" Type="http://schemas.openxmlformats.org/officeDocument/2006/relationships/image" Target="../media/image141.png"/><Relationship Id="rId4" Type="http://schemas.openxmlformats.org/officeDocument/2006/relationships/image" Target="../media/image14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53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gif"/><Relationship Id="rId7" Type="http://schemas.openxmlformats.org/officeDocument/2006/relationships/image" Target="../media/image13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0.png"/><Relationship Id="rId5" Type="http://schemas.openxmlformats.org/officeDocument/2006/relationships/image" Target="../media/image11.svg"/><Relationship Id="rId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34.sv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13.png"/><Relationship Id="rId12" Type="http://schemas.openxmlformats.org/officeDocument/2006/relationships/image" Target="../media/image16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.xml"/><Relationship Id="rId6" Type="http://schemas.openxmlformats.org/officeDocument/2006/relationships/image" Target="../media/image27.svg"/><Relationship Id="rId11" Type="http://schemas.openxmlformats.org/officeDocument/2006/relationships/image" Target="../media/image15.gif"/><Relationship Id="rId5" Type="http://schemas.openxmlformats.org/officeDocument/2006/relationships/image" Target="../media/image12.png"/><Relationship Id="rId10" Type="http://schemas.openxmlformats.org/officeDocument/2006/relationships/image" Target="../media/image31.svg"/><Relationship Id="rId4" Type="http://schemas.openxmlformats.org/officeDocument/2006/relationships/image" Target="../media/image11.gif"/><Relationship Id="rId9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0.png"/><Relationship Id="rId7" Type="http://schemas.openxmlformats.org/officeDocument/2006/relationships/image" Target="../media/image27.png"/><Relationship Id="rId12" Type="http://schemas.openxmlformats.org/officeDocument/2006/relationships/image" Target="../media/image23.png"/><Relationship Id="rId17" Type="http://schemas.openxmlformats.org/officeDocument/2006/relationships/image" Target="../media/image35.png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34.png"/><Relationship Id="rId1" Type="http://schemas.openxmlformats.org/officeDocument/2006/relationships/tags" Target="../tags/tag2.xml"/><Relationship Id="rId6" Type="http://schemas.openxmlformats.org/officeDocument/2006/relationships/image" Target="../media/image26.png"/><Relationship Id="rId11" Type="http://schemas.openxmlformats.org/officeDocument/2006/relationships/image" Target="../media/image22.gif"/><Relationship Id="rId5" Type="http://schemas.openxmlformats.org/officeDocument/2006/relationships/image" Target="../media/image250.png"/><Relationship Id="rId15" Type="http://schemas.openxmlformats.org/officeDocument/2006/relationships/image" Target="../media/image33.png"/><Relationship Id="rId10" Type="http://schemas.openxmlformats.org/officeDocument/2006/relationships/image" Target="../media/image21.gif"/><Relationship Id="rId4" Type="http://schemas.openxmlformats.org/officeDocument/2006/relationships/image" Target="../media/image240.png"/><Relationship Id="rId9" Type="http://schemas.openxmlformats.org/officeDocument/2006/relationships/image" Target="../media/image29.png"/><Relationship Id="rId14" Type="http://schemas.openxmlformats.org/officeDocument/2006/relationships/image" Target="../media/image56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0.png"/><Relationship Id="rId7" Type="http://schemas.openxmlformats.org/officeDocument/2006/relationships/image" Target="../media/image27.png"/><Relationship Id="rId12" Type="http://schemas.openxmlformats.org/officeDocument/2006/relationships/image" Target="../media/image23.png"/><Relationship Id="rId17" Type="http://schemas.openxmlformats.org/officeDocument/2006/relationships/image" Target="../media/image35.png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34.png"/><Relationship Id="rId1" Type="http://schemas.openxmlformats.org/officeDocument/2006/relationships/tags" Target="../tags/tag3.xml"/><Relationship Id="rId6" Type="http://schemas.openxmlformats.org/officeDocument/2006/relationships/image" Target="../media/image26.png"/><Relationship Id="rId11" Type="http://schemas.openxmlformats.org/officeDocument/2006/relationships/image" Target="../media/image22.gif"/><Relationship Id="rId5" Type="http://schemas.openxmlformats.org/officeDocument/2006/relationships/image" Target="../media/image250.png"/><Relationship Id="rId15" Type="http://schemas.openxmlformats.org/officeDocument/2006/relationships/image" Target="../media/image33.png"/><Relationship Id="rId10" Type="http://schemas.openxmlformats.org/officeDocument/2006/relationships/image" Target="../media/image21.gif"/><Relationship Id="rId4" Type="http://schemas.openxmlformats.org/officeDocument/2006/relationships/image" Target="../media/image240.png"/><Relationship Id="rId9" Type="http://schemas.openxmlformats.org/officeDocument/2006/relationships/image" Target="../media/image29.png"/><Relationship Id="rId14" Type="http://schemas.openxmlformats.org/officeDocument/2006/relationships/image" Target="../media/image56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60.svg"/><Relationship Id="rId4" Type="http://schemas.openxmlformats.org/officeDocument/2006/relationships/image" Target="../media/image3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171" y="227729"/>
            <a:ext cx="1711677" cy="1208379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0808" y="3877650"/>
            <a:ext cx="2291023" cy="1201752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1759371" y="795343"/>
            <a:ext cx="5625258" cy="18249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CHÀO MỪNG CÁC EM</a:t>
            </a:r>
          </a:p>
          <a:p>
            <a:pPr algn="ctr">
              <a:lnSpc>
                <a:spcPct val="150000"/>
              </a:lnSpc>
            </a:pPr>
            <a:r>
              <a:rPr lang="en-US" sz="40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ĐẾN VỚI TIẾT HỌC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5279" y="3721080"/>
            <a:ext cx="1159682" cy="1182875"/>
          </a:xfrm>
          <a:prstGeom prst="rect">
            <a:avLst/>
          </a:prstGeom>
        </p:spPr>
      </p:pic>
      <p:pic>
        <p:nvPicPr>
          <p:cNvPr id="10" name="Picture 4">
            <a:extLst>
              <a:ext uri="{FF2B5EF4-FFF2-40B4-BE49-F238E27FC236}">
                <a16:creationId xmlns:a16="http://schemas.microsoft.com/office/drawing/2014/main" id="{A40C2DAA-0271-9B5B-39F5-778345D78A7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7590708" y="227729"/>
            <a:ext cx="1231201" cy="1330374"/>
          </a:xfrm>
          <a:prstGeom prst="rect">
            <a:avLst/>
          </a:prstGeom>
        </p:spPr>
      </p:pic>
      <p:pic>
        <p:nvPicPr>
          <p:cNvPr id="11" name="Picture 4">
            <a:extLst>
              <a:ext uri="{FF2B5EF4-FFF2-40B4-BE49-F238E27FC236}">
                <a16:creationId xmlns:a16="http://schemas.microsoft.com/office/drawing/2014/main" id="{7A16487F-90DF-70E4-0997-AE972781D74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3875979" y="2620266"/>
            <a:ext cx="1392041" cy="97442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>
            <a:extLst>
              <a:ext uri="{FF2B5EF4-FFF2-40B4-BE49-F238E27FC236}">
                <a16:creationId xmlns:a16="http://schemas.microsoft.com/office/drawing/2014/main" id="{29F52D2E-67B1-E2DC-AAA3-370FC7183B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08096" y="722913"/>
            <a:ext cx="613609" cy="613609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1DD7EA8D-08B4-834C-324C-8116716B642E}"/>
              </a:ext>
            </a:extLst>
          </p:cNvPr>
          <p:cNvSpPr txBox="1"/>
          <p:nvPr/>
        </p:nvSpPr>
        <p:spPr>
          <a:xfrm>
            <a:off x="721705" y="751748"/>
            <a:ext cx="22557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Tính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nhẩm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id="{CBD96F60-18B3-982E-1A6F-2081EBE930D0}"/>
                  </a:ext>
                </a:extLst>
              </p:cNvPr>
              <p:cNvSpPr txBox="1"/>
              <p:nvPr/>
            </p:nvSpPr>
            <p:spPr>
              <a:xfrm>
                <a:off x="667655" y="1670014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×3=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id="{CBD96F60-18B3-982E-1A6F-2081EBE930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655" y="1670014"/>
                <a:ext cx="1079911" cy="369332"/>
              </a:xfrm>
              <a:prstGeom prst="rect">
                <a:avLst/>
              </a:prstGeom>
              <a:blipFill>
                <a:blip r:embed="rId5"/>
                <a:stretch>
                  <a:fillRect l="-6780" r="-2260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id="{FF57A538-2F00-1594-ADC1-6F9C9BA4FC17}"/>
                  </a:ext>
                </a:extLst>
              </p:cNvPr>
              <p:cNvSpPr txBox="1"/>
              <p:nvPr/>
            </p:nvSpPr>
            <p:spPr>
              <a:xfrm>
                <a:off x="667654" y="2426620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×7=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id="{FF57A538-2F00-1594-ADC1-6F9C9BA4FC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654" y="2426620"/>
                <a:ext cx="1079911" cy="369332"/>
              </a:xfrm>
              <a:prstGeom prst="rect">
                <a:avLst/>
              </a:prstGeom>
              <a:blipFill>
                <a:blip r:embed="rId6"/>
                <a:stretch>
                  <a:fillRect l="-6780" r="-226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911773B0-8652-13BA-F001-0AE75EA12361}"/>
                  </a:ext>
                </a:extLst>
              </p:cNvPr>
              <p:cNvSpPr txBox="1"/>
              <p:nvPr/>
            </p:nvSpPr>
            <p:spPr>
              <a:xfrm>
                <a:off x="667653" y="3183226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×6=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911773B0-8652-13BA-F001-0AE75EA123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653" y="3183226"/>
                <a:ext cx="1079911" cy="369332"/>
              </a:xfrm>
              <a:prstGeom prst="rect">
                <a:avLst/>
              </a:prstGeom>
              <a:blipFill>
                <a:blip r:embed="rId7"/>
                <a:stretch>
                  <a:fillRect l="-6780" r="-226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19B5E127-3859-EDB9-5213-B0A7B38913FD}"/>
                  </a:ext>
                </a:extLst>
              </p:cNvPr>
              <p:cNvSpPr txBox="1"/>
              <p:nvPr/>
            </p:nvSpPr>
            <p:spPr>
              <a:xfrm>
                <a:off x="2865600" y="1670014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19B5E127-3859-EDB9-5213-B0A7B38913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65600" y="1670014"/>
                <a:ext cx="1079911" cy="369332"/>
              </a:xfrm>
              <a:prstGeom prst="rect">
                <a:avLst/>
              </a:prstGeom>
              <a:blipFill>
                <a:blip r:embed="rId8"/>
                <a:stretch>
                  <a:fillRect l="-6215" r="-2260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Hộp Văn bản 9">
                <a:extLst>
                  <a:ext uri="{FF2B5EF4-FFF2-40B4-BE49-F238E27FC236}">
                    <a16:creationId xmlns:a16="http://schemas.microsoft.com/office/drawing/2014/main" id="{9A8A37FD-ABF7-12C6-FB84-F34EF9BF451C}"/>
                  </a:ext>
                </a:extLst>
              </p:cNvPr>
              <p:cNvSpPr txBox="1"/>
              <p:nvPr/>
            </p:nvSpPr>
            <p:spPr>
              <a:xfrm>
                <a:off x="2865599" y="2428457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" name="Hộp Văn bản 9">
                <a:extLst>
                  <a:ext uri="{FF2B5EF4-FFF2-40B4-BE49-F238E27FC236}">
                    <a16:creationId xmlns:a16="http://schemas.microsoft.com/office/drawing/2014/main" id="{9A8A37FD-ABF7-12C6-FB84-F34EF9BF45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65599" y="2428457"/>
                <a:ext cx="1079911" cy="369332"/>
              </a:xfrm>
              <a:prstGeom prst="rect">
                <a:avLst/>
              </a:prstGeom>
              <a:blipFill>
                <a:blip r:embed="rId9"/>
                <a:stretch>
                  <a:fillRect l="-6215" r="-226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id="{DA2D8B40-15C7-3863-8059-E028977A73D4}"/>
                  </a:ext>
                </a:extLst>
              </p:cNvPr>
              <p:cNvSpPr txBox="1"/>
              <p:nvPr/>
            </p:nvSpPr>
            <p:spPr>
              <a:xfrm>
                <a:off x="2865599" y="3183226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×9=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id="{DA2D8B40-15C7-3863-8059-E028977A73D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65599" y="3183226"/>
                <a:ext cx="1079911" cy="369332"/>
              </a:xfrm>
              <a:prstGeom prst="rect">
                <a:avLst/>
              </a:prstGeom>
              <a:blipFill>
                <a:blip r:embed="rId10"/>
                <a:stretch>
                  <a:fillRect l="-6215" r="-226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id="{B51190FD-1AB6-8AC1-D035-C6162F92F37C}"/>
                  </a:ext>
                </a:extLst>
              </p:cNvPr>
              <p:cNvSpPr txBox="1"/>
              <p:nvPr/>
            </p:nvSpPr>
            <p:spPr>
              <a:xfrm>
                <a:off x="5063545" y="1670014"/>
                <a:ext cx="1249829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×10=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id="{B51190FD-1AB6-8AC1-D035-C6162F92F3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3545" y="1670014"/>
                <a:ext cx="1249829" cy="369332"/>
              </a:xfrm>
              <a:prstGeom prst="rect">
                <a:avLst/>
              </a:prstGeom>
              <a:blipFill>
                <a:blip r:embed="rId11"/>
                <a:stretch>
                  <a:fillRect l="-5366" r="-1951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16D4F0D4-1E32-D2FD-7ACB-D01ABA078C0F}"/>
                  </a:ext>
                </a:extLst>
              </p:cNvPr>
              <p:cNvSpPr txBox="1"/>
              <p:nvPr/>
            </p:nvSpPr>
            <p:spPr>
              <a:xfrm>
                <a:off x="5063544" y="2426620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×8=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16D4F0D4-1E32-D2FD-7ACB-D01ABA078C0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3544" y="2426620"/>
                <a:ext cx="1079911" cy="369332"/>
              </a:xfrm>
              <a:prstGeom prst="rect">
                <a:avLst/>
              </a:prstGeom>
              <a:blipFill>
                <a:blip r:embed="rId12"/>
                <a:stretch>
                  <a:fillRect l="-6780" r="-226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Hộp Văn bản 13">
                <a:extLst>
                  <a:ext uri="{FF2B5EF4-FFF2-40B4-BE49-F238E27FC236}">
                    <a16:creationId xmlns:a16="http://schemas.microsoft.com/office/drawing/2014/main" id="{8AFE33E4-19D0-3944-8E48-E7ECDDD255E2}"/>
                  </a:ext>
                </a:extLst>
              </p:cNvPr>
              <p:cNvSpPr txBox="1"/>
              <p:nvPr/>
            </p:nvSpPr>
            <p:spPr>
              <a:xfrm>
                <a:off x="5063543" y="3183226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4" name="Hộp Văn bản 13">
                <a:extLst>
                  <a:ext uri="{FF2B5EF4-FFF2-40B4-BE49-F238E27FC236}">
                    <a16:creationId xmlns:a16="http://schemas.microsoft.com/office/drawing/2014/main" id="{8AFE33E4-19D0-3944-8E48-E7ECDDD255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3543" y="3183226"/>
                <a:ext cx="1079911" cy="369332"/>
              </a:xfrm>
              <a:prstGeom prst="rect">
                <a:avLst/>
              </a:prstGeom>
              <a:blipFill>
                <a:blip r:embed="rId13"/>
                <a:stretch>
                  <a:fillRect l="-6780" r="-226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Hộp Văn bản 14">
                <a:extLst>
                  <a:ext uri="{FF2B5EF4-FFF2-40B4-BE49-F238E27FC236}">
                    <a16:creationId xmlns:a16="http://schemas.microsoft.com/office/drawing/2014/main" id="{540EA960-059D-1E17-A682-E3F762D893EC}"/>
                  </a:ext>
                </a:extLst>
              </p:cNvPr>
              <p:cNvSpPr txBox="1"/>
              <p:nvPr/>
            </p:nvSpPr>
            <p:spPr>
              <a:xfrm>
                <a:off x="7188731" y="1670014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×3=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5" name="Hộp Văn bản 14">
                <a:extLst>
                  <a:ext uri="{FF2B5EF4-FFF2-40B4-BE49-F238E27FC236}">
                    <a16:creationId xmlns:a16="http://schemas.microsoft.com/office/drawing/2014/main" id="{540EA960-059D-1E17-A682-E3F762D893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88731" y="1670014"/>
                <a:ext cx="1079911" cy="369332"/>
              </a:xfrm>
              <a:prstGeom prst="rect">
                <a:avLst/>
              </a:prstGeom>
              <a:blipFill>
                <a:blip r:embed="rId14"/>
                <a:stretch>
                  <a:fillRect l="-6215" r="-2260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Hộp Văn bản 15">
                <a:extLst>
                  <a:ext uri="{FF2B5EF4-FFF2-40B4-BE49-F238E27FC236}">
                    <a16:creationId xmlns:a16="http://schemas.microsoft.com/office/drawing/2014/main" id="{A44B79E0-A169-84CB-20D9-D4BBE6CB7FC0}"/>
                  </a:ext>
                </a:extLst>
              </p:cNvPr>
              <p:cNvSpPr txBox="1"/>
              <p:nvPr/>
            </p:nvSpPr>
            <p:spPr>
              <a:xfrm>
                <a:off x="7188730" y="2426620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×5=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6" name="Hộp Văn bản 15">
                <a:extLst>
                  <a:ext uri="{FF2B5EF4-FFF2-40B4-BE49-F238E27FC236}">
                    <a16:creationId xmlns:a16="http://schemas.microsoft.com/office/drawing/2014/main" id="{A44B79E0-A169-84CB-20D9-D4BBE6CB7FC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88730" y="2426620"/>
                <a:ext cx="1079911" cy="369332"/>
              </a:xfrm>
              <a:prstGeom prst="rect">
                <a:avLst/>
              </a:prstGeom>
              <a:blipFill>
                <a:blip r:embed="rId15"/>
                <a:stretch>
                  <a:fillRect l="-6215" r="-2260" b="-114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Hộp Văn bản 16">
                <a:extLst>
                  <a:ext uri="{FF2B5EF4-FFF2-40B4-BE49-F238E27FC236}">
                    <a16:creationId xmlns:a16="http://schemas.microsoft.com/office/drawing/2014/main" id="{EEA3FB9A-9414-AA3B-5B36-AA3916615B2B}"/>
                  </a:ext>
                </a:extLst>
              </p:cNvPr>
              <p:cNvSpPr txBox="1"/>
              <p:nvPr/>
            </p:nvSpPr>
            <p:spPr>
              <a:xfrm>
                <a:off x="7188730" y="3183226"/>
                <a:ext cx="107991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latin typeface="Cambria Math" panose="02040503050406030204" pitchFamily="18" charset="0"/>
                        </a:rPr>
                        <m:t>5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×3=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7" name="Hộp Văn bản 16">
                <a:extLst>
                  <a:ext uri="{FF2B5EF4-FFF2-40B4-BE49-F238E27FC236}">
                    <a16:creationId xmlns:a16="http://schemas.microsoft.com/office/drawing/2014/main" id="{EEA3FB9A-9414-AA3B-5B36-AA3916615B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88730" y="3183226"/>
                <a:ext cx="1079911" cy="369332"/>
              </a:xfrm>
              <a:prstGeom prst="rect">
                <a:avLst/>
              </a:prstGeom>
              <a:blipFill>
                <a:blip r:embed="rId16"/>
                <a:stretch>
                  <a:fillRect l="-6780" r="-2260" b="-114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Hộp Văn bản 17">
                <a:extLst>
                  <a:ext uri="{FF2B5EF4-FFF2-40B4-BE49-F238E27FC236}">
                    <a16:creationId xmlns:a16="http://schemas.microsoft.com/office/drawing/2014/main" id="{401A191C-F360-0052-6E76-A59937832827}"/>
                  </a:ext>
                </a:extLst>
              </p:cNvPr>
              <p:cNvSpPr txBox="1"/>
              <p:nvPr/>
            </p:nvSpPr>
            <p:spPr>
              <a:xfrm>
                <a:off x="1772172" y="1670014"/>
                <a:ext cx="23884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8" name="Hộp Văn bản 17">
                <a:extLst>
                  <a:ext uri="{FF2B5EF4-FFF2-40B4-BE49-F238E27FC236}">
                    <a16:creationId xmlns:a16="http://schemas.microsoft.com/office/drawing/2014/main" id="{401A191C-F360-0052-6E76-A599378328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72172" y="1670014"/>
                <a:ext cx="238848" cy="369332"/>
              </a:xfrm>
              <a:prstGeom prst="rect">
                <a:avLst/>
              </a:prstGeom>
              <a:blipFill>
                <a:blip r:embed="rId17"/>
                <a:stretch>
                  <a:fillRect l="-30769" r="-30769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Hộp Văn bản 18">
                <a:extLst>
                  <a:ext uri="{FF2B5EF4-FFF2-40B4-BE49-F238E27FC236}">
                    <a16:creationId xmlns:a16="http://schemas.microsoft.com/office/drawing/2014/main" id="{35B8BDDE-D3C2-229B-E880-BE51E5959A2F}"/>
                  </a:ext>
                </a:extLst>
              </p:cNvPr>
              <p:cNvSpPr txBox="1"/>
              <p:nvPr/>
            </p:nvSpPr>
            <p:spPr>
              <a:xfrm>
                <a:off x="1786411" y="2426620"/>
                <a:ext cx="40876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21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9" name="Hộp Văn bản 18">
                <a:extLst>
                  <a:ext uri="{FF2B5EF4-FFF2-40B4-BE49-F238E27FC236}">
                    <a16:creationId xmlns:a16="http://schemas.microsoft.com/office/drawing/2014/main" id="{35B8BDDE-D3C2-229B-E880-BE51E5959A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86411" y="2426620"/>
                <a:ext cx="408766" cy="369332"/>
              </a:xfrm>
              <a:prstGeom prst="rect">
                <a:avLst/>
              </a:prstGeom>
              <a:blipFill>
                <a:blip r:embed="rId18"/>
                <a:stretch>
                  <a:fillRect l="-16418" r="-19403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EA5BC541-6FA9-0D34-1C7A-D83F2FCEB415}"/>
                  </a:ext>
                </a:extLst>
              </p:cNvPr>
              <p:cNvSpPr txBox="1"/>
              <p:nvPr/>
            </p:nvSpPr>
            <p:spPr>
              <a:xfrm>
                <a:off x="1756858" y="3183226"/>
                <a:ext cx="40876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8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EA5BC541-6FA9-0D34-1C7A-D83F2FCEB41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6858" y="3183226"/>
                <a:ext cx="408766" cy="369332"/>
              </a:xfrm>
              <a:prstGeom prst="rect">
                <a:avLst/>
              </a:prstGeom>
              <a:blipFill>
                <a:blip r:embed="rId19"/>
                <a:stretch>
                  <a:fillRect l="-16418" r="-19403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Hộp Văn bản 20">
                <a:extLst>
                  <a:ext uri="{FF2B5EF4-FFF2-40B4-BE49-F238E27FC236}">
                    <a16:creationId xmlns:a16="http://schemas.microsoft.com/office/drawing/2014/main" id="{11FFE205-8B6B-3B0B-56DC-1C72CDFF7181}"/>
                  </a:ext>
                </a:extLst>
              </p:cNvPr>
              <p:cNvSpPr txBox="1"/>
              <p:nvPr/>
            </p:nvSpPr>
            <p:spPr>
              <a:xfrm>
                <a:off x="3893646" y="1670014"/>
                <a:ext cx="40876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1" name="Hộp Văn bản 20">
                <a:extLst>
                  <a:ext uri="{FF2B5EF4-FFF2-40B4-BE49-F238E27FC236}">
                    <a16:creationId xmlns:a16="http://schemas.microsoft.com/office/drawing/2014/main" id="{11FFE205-8B6B-3B0B-56DC-1C72CDFF718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93646" y="1670014"/>
                <a:ext cx="408766" cy="369332"/>
              </a:xfrm>
              <a:prstGeom prst="rect">
                <a:avLst/>
              </a:prstGeom>
              <a:blipFill>
                <a:blip r:embed="rId20"/>
                <a:stretch>
                  <a:fillRect l="-17910" r="-17910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Hộp Văn bản 21">
                <a:extLst>
                  <a:ext uri="{FF2B5EF4-FFF2-40B4-BE49-F238E27FC236}">
                    <a16:creationId xmlns:a16="http://schemas.microsoft.com/office/drawing/2014/main" id="{6C89D6C9-3C99-1601-8C7B-643890ADF921}"/>
                  </a:ext>
                </a:extLst>
              </p:cNvPr>
              <p:cNvSpPr txBox="1"/>
              <p:nvPr/>
            </p:nvSpPr>
            <p:spPr>
              <a:xfrm>
                <a:off x="3983802" y="2426620"/>
                <a:ext cx="23884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2" name="Hộp Văn bản 21">
                <a:extLst>
                  <a:ext uri="{FF2B5EF4-FFF2-40B4-BE49-F238E27FC236}">
                    <a16:creationId xmlns:a16="http://schemas.microsoft.com/office/drawing/2014/main" id="{6C89D6C9-3C99-1601-8C7B-643890ADF9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83802" y="2426620"/>
                <a:ext cx="238847" cy="369332"/>
              </a:xfrm>
              <a:prstGeom prst="rect">
                <a:avLst/>
              </a:prstGeom>
              <a:blipFill>
                <a:blip r:embed="rId21"/>
                <a:stretch>
                  <a:fillRect l="-30769" r="-30769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Hộp Văn bản 22">
                <a:extLst>
                  <a:ext uri="{FF2B5EF4-FFF2-40B4-BE49-F238E27FC236}">
                    <a16:creationId xmlns:a16="http://schemas.microsoft.com/office/drawing/2014/main" id="{AFE02F38-AC29-B06D-6343-40908DA64391}"/>
                  </a:ext>
                </a:extLst>
              </p:cNvPr>
              <p:cNvSpPr txBox="1"/>
              <p:nvPr/>
            </p:nvSpPr>
            <p:spPr>
              <a:xfrm>
                <a:off x="3983802" y="3183226"/>
                <a:ext cx="40876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27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3" name="Hộp Văn bản 22">
                <a:extLst>
                  <a:ext uri="{FF2B5EF4-FFF2-40B4-BE49-F238E27FC236}">
                    <a16:creationId xmlns:a16="http://schemas.microsoft.com/office/drawing/2014/main" id="{AFE02F38-AC29-B06D-6343-40908DA643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83802" y="3183226"/>
                <a:ext cx="408766" cy="369332"/>
              </a:xfrm>
              <a:prstGeom prst="rect">
                <a:avLst/>
              </a:prstGeom>
              <a:blipFill>
                <a:blip r:embed="rId22"/>
                <a:stretch>
                  <a:fillRect l="-17910" r="-1791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Hộp Văn bản 23">
                <a:extLst>
                  <a:ext uri="{FF2B5EF4-FFF2-40B4-BE49-F238E27FC236}">
                    <a16:creationId xmlns:a16="http://schemas.microsoft.com/office/drawing/2014/main" id="{9F32E2A4-D31C-1A53-580E-445F759CCC73}"/>
                  </a:ext>
                </a:extLst>
              </p:cNvPr>
              <p:cNvSpPr txBox="1"/>
              <p:nvPr/>
            </p:nvSpPr>
            <p:spPr>
              <a:xfrm>
                <a:off x="6313373" y="1670014"/>
                <a:ext cx="40876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30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4" name="Hộp Văn bản 23">
                <a:extLst>
                  <a:ext uri="{FF2B5EF4-FFF2-40B4-BE49-F238E27FC236}">
                    <a16:creationId xmlns:a16="http://schemas.microsoft.com/office/drawing/2014/main" id="{9F32E2A4-D31C-1A53-580E-445F759CCC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13373" y="1670014"/>
                <a:ext cx="408766" cy="369332"/>
              </a:xfrm>
              <a:prstGeom prst="rect">
                <a:avLst/>
              </a:prstGeom>
              <a:blipFill>
                <a:blip r:embed="rId23"/>
                <a:stretch>
                  <a:fillRect l="-17910" r="-17910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Hộp Văn bản 24">
                <a:extLst>
                  <a:ext uri="{FF2B5EF4-FFF2-40B4-BE49-F238E27FC236}">
                    <a16:creationId xmlns:a16="http://schemas.microsoft.com/office/drawing/2014/main" id="{FB8313E9-FC59-2C24-9520-22E550C7025B}"/>
                  </a:ext>
                </a:extLst>
              </p:cNvPr>
              <p:cNvSpPr txBox="1"/>
              <p:nvPr/>
            </p:nvSpPr>
            <p:spPr>
              <a:xfrm>
                <a:off x="6172368" y="2426620"/>
                <a:ext cx="40876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5" name="Hộp Văn bản 24">
                <a:extLst>
                  <a:ext uri="{FF2B5EF4-FFF2-40B4-BE49-F238E27FC236}">
                    <a16:creationId xmlns:a16="http://schemas.microsoft.com/office/drawing/2014/main" id="{FB8313E9-FC59-2C24-9520-22E550C7025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2368" y="2426620"/>
                <a:ext cx="408766" cy="369332"/>
              </a:xfrm>
              <a:prstGeom prst="rect">
                <a:avLst/>
              </a:prstGeom>
              <a:blipFill>
                <a:blip r:embed="rId24"/>
                <a:stretch>
                  <a:fillRect l="-17910" r="-1791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Hộp Văn bản 25">
                <a:extLst>
                  <a:ext uri="{FF2B5EF4-FFF2-40B4-BE49-F238E27FC236}">
                    <a16:creationId xmlns:a16="http://schemas.microsoft.com/office/drawing/2014/main" id="{A83AB799-5A64-6AEA-41C3-FCB8EF7CD531}"/>
                  </a:ext>
                </a:extLst>
              </p:cNvPr>
              <p:cNvSpPr txBox="1"/>
              <p:nvPr/>
            </p:nvSpPr>
            <p:spPr>
              <a:xfrm>
                <a:off x="6164390" y="3183226"/>
                <a:ext cx="23884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6" name="Hộp Văn bản 25">
                <a:extLst>
                  <a:ext uri="{FF2B5EF4-FFF2-40B4-BE49-F238E27FC236}">
                    <a16:creationId xmlns:a16="http://schemas.microsoft.com/office/drawing/2014/main" id="{A83AB799-5A64-6AEA-41C3-FCB8EF7CD5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64390" y="3183226"/>
                <a:ext cx="238847" cy="369332"/>
              </a:xfrm>
              <a:prstGeom prst="rect">
                <a:avLst/>
              </a:prstGeom>
              <a:blipFill>
                <a:blip r:embed="rId25"/>
                <a:stretch>
                  <a:fillRect l="-28205" r="-33333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Hộp Văn bản 26">
                <a:extLst>
                  <a:ext uri="{FF2B5EF4-FFF2-40B4-BE49-F238E27FC236}">
                    <a16:creationId xmlns:a16="http://schemas.microsoft.com/office/drawing/2014/main" id="{7DA365DD-2B6E-E2C9-C0C9-0873E0206721}"/>
                  </a:ext>
                </a:extLst>
              </p:cNvPr>
              <p:cNvSpPr txBox="1"/>
              <p:nvPr/>
            </p:nvSpPr>
            <p:spPr>
              <a:xfrm>
                <a:off x="8268641" y="1657040"/>
                <a:ext cx="23884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7" name="Hộp Văn bản 26">
                <a:extLst>
                  <a:ext uri="{FF2B5EF4-FFF2-40B4-BE49-F238E27FC236}">
                    <a16:creationId xmlns:a16="http://schemas.microsoft.com/office/drawing/2014/main" id="{7DA365DD-2B6E-E2C9-C0C9-0873E02067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68641" y="1657040"/>
                <a:ext cx="238847" cy="369332"/>
              </a:xfrm>
              <a:prstGeom prst="rect">
                <a:avLst/>
              </a:prstGeom>
              <a:blipFill>
                <a:blip r:embed="rId26"/>
                <a:stretch>
                  <a:fillRect l="-27500" r="-3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Hộp Văn bản 27">
                <a:extLst>
                  <a:ext uri="{FF2B5EF4-FFF2-40B4-BE49-F238E27FC236}">
                    <a16:creationId xmlns:a16="http://schemas.microsoft.com/office/drawing/2014/main" id="{72BD1E1F-5BF7-A3EC-06F1-02593E91EC64}"/>
                  </a:ext>
                </a:extLst>
              </p:cNvPr>
              <p:cNvSpPr txBox="1"/>
              <p:nvPr/>
            </p:nvSpPr>
            <p:spPr>
              <a:xfrm>
                <a:off x="8297554" y="2420133"/>
                <a:ext cx="40876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15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8" name="Hộp Văn bản 27">
                <a:extLst>
                  <a:ext uri="{FF2B5EF4-FFF2-40B4-BE49-F238E27FC236}">
                    <a16:creationId xmlns:a16="http://schemas.microsoft.com/office/drawing/2014/main" id="{72BD1E1F-5BF7-A3EC-06F1-02593E91EC6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97554" y="2420133"/>
                <a:ext cx="408766" cy="369332"/>
              </a:xfrm>
              <a:prstGeom prst="rect">
                <a:avLst/>
              </a:prstGeom>
              <a:blipFill>
                <a:blip r:embed="rId27"/>
                <a:stretch>
                  <a:fillRect l="-17910" r="-20896" b="-114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Hộp Văn bản 28">
                <a:extLst>
                  <a:ext uri="{FF2B5EF4-FFF2-40B4-BE49-F238E27FC236}">
                    <a16:creationId xmlns:a16="http://schemas.microsoft.com/office/drawing/2014/main" id="{DFFB6E08-8614-12CF-AC57-16E978694AB1}"/>
                  </a:ext>
                </a:extLst>
              </p:cNvPr>
              <p:cNvSpPr txBox="1"/>
              <p:nvPr/>
            </p:nvSpPr>
            <p:spPr>
              <a:xfrm>
                <a:off x="8297554" y="3183226"/>
                <a:ext cx="40876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15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9" name="Hộp Văn bản 28">
                <a:extLst>
                  <a:ext uri="{FF2B5EF4-FFF2-40B4-BE49-F238E27FC236}">
                    <a16:creationId xmlns:a16="http://schemas.microsoft.com/office/drawing/2014/main" id="{DFFB6E08-8614-12CF-AC57-16E978694AB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97554" y="3183226"/>
                <a:ext cx="408766" cy="369332"/>
              </a:xfrm>
              <a:prstGeom prst="rect">
                <a:avLst/>
              </a:prstGeom>
              <a:blipFill>
                <a:blip r:embed="rId28"/>
                <a:stretch>
                  <a:fillRect l="-17910" r="-20896" b="-114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0" name="Picture 5">
            <a:extLst>
              <a:ext uri="{FF2B5EF4-FFF2-40B4-BE49-F238E27FC236}">
                <a16:creationId xmlns:a16="http://schemas.microsoft.com/office/drawing/2014/main" id="{6F32EC68-C5BF-A367-DA5A-545362874ACA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0"/>
              </a:ext>
            </a:extLst>
          </a:blip>
          <a:srcRect/>
          <a:stretch>
            <a:fillRect/>
          </a:stretch>
        </p:blipFill>
        <p:spPr>
          <a:xfrm>
            <a:off x="247936" y="3778144"/>
            <a:ext cx="1314865" cy="1372250"/>
          </a:xfrm>
          <a:prstGeom prst="rect">
            <a:avLst/>
          </a:prstGeom>
        </p:spPr>
      </p:pic>
      <p:pic>
        <p:nvPicPr>
          <p:cNvPr id="31" name="Picture 6">
            <a:extLst>
              <a:ext uri="{FF2B5EF4-FFF2-40B4-BE49-F238E27FC236}">
                <a16:creationId xmlns:a16="http://schemas.microsoft.com/office/drawing/2014/main" id="{59A97875-66F3-5988-FBB0-E99F42F1DCA9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2"/>
              </a:ext>
            </a:extLst>
          </a:blip>
          <a:srcRect/>
          <a:stretch>
            <a:fillRect/>
          </a:stretch>
        </p:blipFill>
        <p:spPr>
          <a:xfrm>
            <a:off x="6596070" y="3778144"/>
            <a:ext cx="1703558" cy="1362846"/>
          </a:xfrm>
          <a:prstGeom prst="rect">
            <a:avLst/>
          </a:prstGeom>
        </p:spPr>
      </p:pic>
      <p:pic>
        <p:nvPicPr>
          <p:cNvPr id="33" name="Picture 4">
            <a:extLst>
              <a:ext uri="{FF2B5EF4-FFF2-40B4-BE49-F238E27FC236}">
                <a16:creationId xmlns:a16="http://schemas.microsoft.com/office/drawing/2014/main" id="{A3B6831C-D353-6395-8C4E-85B655824245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>
            <a:fillRect/>
          </a:stretch>
        </p:blipFill>
        <p:spPr>
          <a:xfrm>
            <a:off x="3269319" y="3965746"/>
            <a:ext cx="2246493" cy="1049897"/>
          </a:xfrm>
          <a:prstGeom prst="rect">
            <a:avLst/>
          </a:prstGeom>
        </p:spPr>
      </p:pic>
      <p:pic>
        <p:nvPicPr>
          <p:cNvPr id="34" name="Picture 6">
            <a:extLst>
              <a:ext uri="{FF2B5EF4-FFF2-40B4-BE49-F238E27FC236}">
                <a16:creationId xmlns:a16="http://schemas.microsoft.com/office/drawing/2014/main" id="{2664B3E9-2225-5142-0D73-1B30DE916BB2}"/>
              </a:ext>
            </a:extLst>
          </p:cNvPr>
          <p:cNvPicPr>
            <a:picLocks noChangeAspect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5"/>
              </a:ext>
            </a:extLst>
          </a:blip>
          <a:srcRect/>
          <a:stretch>
            <a:fillRect/>
          </a:stretch>
        </p:blipFill>
        <p:spPr>
          <a:xfrm rot="530569">
            <a:off x="2407250" y="2868464"/>
            <a:ext cx="227705" cy="285931"/>
          </a:xfrm>
          <a:prstGeom prst="rect">
            <a:avLst/>
          </a:prstGeom>
        </p:spPr>
      </p:pic>
      <p:pic>
        <p:nvPicPr>
          <p:cNvPr id="35" name="Picture 6">
            <a:extLst>
              <a:ext uri="{FF2B5EF4-FFF2-40B4-BE49-F238E27FC236}">
                <a16:creationId xmlns:a16="http://schemas.microsoft.com/office/drawing/2014/main" id="{D4506BE0-1613-C210-2C1B-14D8CC9AFA81}"/>
              </a:ext>
            </a:extLst>
          </p:cNvPr>
          <p:cNvPicPr>
            <a:picLocks noChangeAspect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5"/>
              </a:ext>
            </a:extLst>
          </a:blip>
          <a:srcRect/>
          <a:stretch>
            <a:fillRect/>
          </a:stretch>
        </p:blipFill>
        <p:spPr>
          <a:xfrm rot="530569">
            <a:off x="4523023" y="1193557"/>
            <a:ext cx="227705" cy="285931"/>
          </a:xfrm>
          <a:prstGeom prst="rect">
            <a:avLst/>
          </a:prstGeom>
        </p:spPr>
      </p:pic>
      <p:pic>
        <p:nvPicPr>
          <p:cNvPr id="36" name="Picture 6">
            <a:extLst>
              <a:ext uri="{FF2B5EF4-FFF2-40B4-BE49-F238E27FC236}">
                <a16:creationId xmlns:a16="http://schemas.microsoft.com/office/drawing/2014/main" id="{E0F8EBE1-7E53-7635-D087-30EFB1096043}"/>
              </a:ext>
            </a:extLst>
          </p:cNvPr>
          <p:cNvPicPr>
            <a:picLocks noChangeAspect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5"/>
              </a:ext>
            </a:extLst>
          </a:blip>
          <a:srcRect/>
          <a:stretch>
            <a:fillRect/>
          </a:stretch>
        </p:blipFill>
        <p:spPr>
          <a:xfrm rot="530569">
            <a:off x="6702883" y="3393670"/>
            <a:ext cx="227705" cy="285931"/>
          </a:xfrm>
          <a:prstGeom prst="rect">
            <a:avLst/>
          </a:prstGeom>
        </p:spPr>
      </p:pic>
      <p:pic>
        <p:nvPicPr>
          <p:cNvPr id="37" name="Picture 6">
            <a:extLst>
              <a:ext uri="{FF2B5EF4-FFF2-40B4-BE49-F238E27FC236}">
                <a16:creationId xmlns:a16="http://schemas.microsoft.com/office/drawing/2014/main" id="{37B7EAA4-8AFF-765E-3D08-191928B07080}"/>
              </a:ext>
            </a:extLst>
          </p:cNvPr>
          <p:cNvPicPr>
            <a:picLocks noChangeAspect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5"/>
              </a:ext>
            </a:extLst>
          </a:blip>
          <a:srcRect/>
          <a:stretch>
            <a:fillRect/>
          </a:stretch>
        </p:blipFill>
        <p:spPr>
          <a:xfrm rot="530569">
            <a:off x="8625776" y="774602"/>
            <a:ext cx="227705" cy="285931"/>
          </a:xfrm>
          <a:prstGeom prst="rect">
            <a:avLst/>
          </a:prstGeom>
        </p:spPr>
      </p:pic>
      <p:pic>
        <p:nvPicPr>
          <p:cNvPr id="38" name="Picture 6">
            <a:extLst>
              <a:ext uri="{FF2B5EF4-FFF2-40B4-BE49-F238E27FC236}">
                <a16:creationId xmlns:a16="http://schemas.microsoft.com/office/drawing/2014/main" id="{6D247337-D24C-0740-CFCE-95DA0782B7D0}"/>
              </a:ext>
            </a:extLst>
          </p:cNvPr>
          <p:cNvPicPr>
            <a:picLocks noChangeAspect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5"/>
              </a:ext>
            </a:extLst>
          </a:blip>
          <a:srcRect/>
          <a:stretch>
            <a:fillRect/>
          </a:stretch>
        </p:blipFill>
        <p:spPr>
          <a:xfrm rot="530569">
            <a:off x="219975" y="2042174"/>
            <a:ext cx="227705" cy="285931"/>
          </a:xfrm>
          <a:prstGeom prst="rect">
            <a:avLst/>
          </a:prstGeom>
        </p:spPr>
      </p:pic>
      <p:pic>
        <p:nvPicPr>
          <p:cNvPr id="39" name="Picture 6">
            <a:extLst>
              <a:ext uri="{FF2B5EF4-FFF2-40B4-BE49-F238E27FC236}">
                <a16:creationId xmlns:a16="http://schemas.microsoft.com/office/drawing/2014/main" id="{345906CA-7BE5-5C27-0FA0-69E494B7EC68}"/>
              </a:ext>
            </a:extLst>
          </p:cNvPr>
          <p:cNvPicPr>
            <a:picLocks noChangeAspect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5"/>
              </a:ext>
            </a:extLst>
          </a:blip>
          <a:srcRect/>
          <a:stretch>
            <a:fillRect/>
          </a:stretch>
        </p:blipFill>
        <p:spPr>
          <a:xfrm rot="530569">
            <a:off x="8888388" y="2716746"/>
            <a:ext cx="227705" cy="285931"/>
          </a:xfrm>
          <a:prstGeom prst="rect">
            <a:avLst/>
          </a:prstGeom>
        </p:spPr>
      </p:pic>
      <p:pic>
        <p:nvPicPr>
          <p:cNvPr id="40" name="Picture 4">
            <a:extLst>
              <a:ext uri="{FF2B5EF4-FFF2-40B4-BE49-F238E27FC236}">
                <a16:creationId xmlns:a16="http://schemas.microsoft.com/office/drawing/2014/main" id="{B8529103-4288-51B1-F3C8-33996B293382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7"/>
              </a:ext>
            </a:extLst>
          </a:blip>
          <a:srcRect/>
          <a:stretch>
            <a:fillRect/>
          </a:stretch>
        </p:blipFill>
        <p:spPr>
          <a:xfrm>
            <a:off x="6487174" y="54569"/>
            <a:ext cx="1377099" cy="1281954"/>
          </a:xfrm>
          <a:prstGeom prst="rect">
            <a:avLst/>
          </a:prstGeom>
        </p:spPr>
      </p:pic>
      <p:grpSp>
        <p:nvGrpSpPr>
          <p:cNvPr id="41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4444109" y="108774"/>
            <a:ext cx="839614" cy="822576"/>
            <a:chOff x="4961725" y="379850"/>
            <a:chExt cx="1031200" cy="1010275"/>
          </a:xfrm>
        </p:grpSpPr>
        <p:sp>
          <p:nvSpPr>
            <p:cNvPr id="42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91859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" name="Google Shape;1024;p35"/>
          <p:cNvGrpSpPr/>
          <p:nvPr/>
        </p:nvGrpSpPr>
        <p:grpSpPr>
          <a:xfrm rot="-571589">
            <a:off x="245274" y="3569656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783800" y="339148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 rot="20726967">
            <a:off x="8081024" y="3604420"/>
            <a:ext cx="642097" cy="54206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8" name="Picture 3">
            <a:extLst>
              <a:ext uri="{FF2B5EF4-FFF2-40B4-BE49-F238E27FC236}">
                <a16:creationId xmlns:a16="http://schemas.microsoft.com/office/drawing/2014/main" id="{2E8A27E1-E282-3713-8937-118F37742B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9396" y="206554"/>
            <a:ext cx="741435" cy="741435"/>
          </a:xfrm>
          <a:prstGeom prst="rect">
            <a:avLst/>
          </a:prstGeom>
        </p:spPr>
      </p:pic>
      <p:sp>
        <p:nvSpPr>
          <p:cNvPr id="249" name="Hộp Văn bản 248">
            <a:extLst>
              <a:ext uri="{FF2B5EF4-FFF2-40B4-BE49-F238E27FC236}">
                <a16:creationId xmlns:a16="http://schemas.microsoft.com/office/drawing/2014/main" id="{40F8EC19-E46A-30B4-98F9-6B472DFAD72A}"/>
              </a:ext>
            </a:extLst>
          </p:cNvPr>
          <p:cNvSpPr txBox="1"/>
          <p:nvPr/>
        </p:nvSpPr>
        <p:spPr>
          <a:xfrm>
            <a:off x="945495" y="320564"/>
            <a:ext cx="10486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Tính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3" name="Hộp Văn bản 262">
                <a:extLst>
                  <a:ext uri="{FF2B5EF4-FFF2-40B4-BE49-F238E27FC236}">
                    <a16:creationId xmlns:a16="http://schemas.microsoft.com/office/drawing/2014/main" id="{955C8C53-2EF4-FDE9-D2DF-AA3B67E8C6D0}"/>
                  </a:ext>
                </a:extLst>
              </p:cNvPr>
              <p:cNvSpPr txBox="1"/>
              <p:nvPr/>
            </p:nvSpPr>
            <p:spPr>
              <a:xfrm>
                <a:off x="670405" y="1597525"/>
                <a:ext cx="1458669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𝑘𝑔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63" name="Hộp Văn bản 262">
                <a:extLst>
                  <a:ext uri="{FF2B5EF4-FFF2-40B4-BE49-F238E27FC236}">
                    <a16:creationId xmlns:a16="http://schemas.microsoft.com/office/drawing/2014/main" id="{955C8C53-2EF4-FDE9-D2DF-AA3B67E8C6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0405" y="1597525"/>
                <a:ext cx="1458669" cy="369332"/>
              </a:xfrm>
              <a:prstGeom prst="rect">
                <a:avLst/>
              </a:prstGeom>
              <a:blipFill>
                <a:blip r:embed="rId5"/>
                <a:stretch>
                  <a:fillRect l="-6695" r="-1255" b="-377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4" name="Hộp Văn bản 263">
                <a:extLst>
                  <a:ext uri="{FF2B5EF4-FFF2-40B4-BE49-F238E27FC236}">
                    <a16:creationId xmlns:a16="http://schemas.microsoft.com/office/drawing/2014/main" id="{C4C5F22E-B61E-DA6D-CC88-D620120AF906}"/>
                  </a:ext>
                </a:extLst>
              </p:cNvPr>
              <p:cNvSpPr txBox="1"/>
              <p:nvPr/>
            </p:nvSpPr>
            <p:spPr>
              <a:xfrm>
                <a:off x="712024" y="2555436"/>
                <a:ext cx="153721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𝑑𝑚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64" name="Hộp Văn bản 263">
                <a:extLst>
                  <a:ext uri="{FF2B5EF4-FFF2-40B4-BE49-F238E27FC236}">
                    <a16:creationId xmlns:a16="http://schemas.microsoft.com/office/drawing/2014/main" id="{C4C5F22E-B61E-DA6D-CC88-D620120AF9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2024" y="2555436"/>
                <a:ext cx="1537216" cy="369332"/>
              </a:xfrm>
              <a:prstGeom prst="rect">
                <a:avLst/>
              </a:prstGeom>
              <a:blipFill>
                <a:blip r:embed="rId6"/>
                <a:stretch>
                  <a:fillRect l="-3968" r="-119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5" name="Hộp Văn bản 264">
                <a:extLst>
                  <a:ext uri="{FF2B5EF4-FFF2-40B4-BE49-F238E27FC236}">
                    <a16:creationId xmlns:a16="http://schemas.microsoft.com/office/drawing/2014/main" id="{54752BAF-C6FC-504A-5B73-A2456E827108}"/>
                  </a:ext>
                </a:extLst>
              </p:cNvPr>
              <p:cNvSpPr txBox="1"/>
              <p:nvPr/>
            </p:nvSpPr>
            <p:spPr>
              <a:xfrm>
                <a:off x="3437417" y="1602204"/>
                <a:ext cx="1359283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𝑚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×8=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65" name="Hộp Văn bản 264">
                <a:extLst>
                  <a:ext uri="{FF2B5EF4-FFF2-40B4-BE49-F238E27FC236}">
                    <a16:creationId xmlns:a16="http://schemas.microsoft.com/office/drawing/2014/main" id="{54752BAF-C6FC-504A-5B73-A2456E82710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37417" y="1602204"/>
                <a:ext cx="1359283" cy="369332"/>
              </a:xfrm>
              <a:prstGeom prst="rect">
                <a:avLst/>
              </a:prstGeom>
              <a:blipFill>
                <a:blip r:embed="rId7"/>
                <a:stretch>
                  <a:fillRect l="-4484" r="-1345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6" name="Hộp Văn bản 265">
                <a:extLst>
                  <a:ext uri="{FF2B5EF4-FFF2-40B4-BE49-F238E27FC236}">
                    <a16:creationId xmlns:a16="http://schemas.microsoft.com/office/drawing/2014/main" id="{05436141-F6F7-E9C8-00E9-F0C0CFEF2FCF}"/>
                  </a:ext>
                </a:extLst>
              </p:cNvPr>
              <p:cNvSpPr txBox="1"/>
              <p:nvPr/>
            </p:nvSpPr>
            <p:spPr>
              <a:xfrm>
                <a:off x="3437417" y="2552172"/>
                <a:ext cx="152920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𝑘𝑚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×9=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66" name="Hộp Văn bản 265">
                <a:extLst>
                  <a:ext uri="{FF2B5EF4-FFF2-40B4-BE49-F238E27FC236}">
                    <a16:creationId xmlns:a16="http://schemas.microsoft.com/office/drawing/2014/main" id="{05436141-F6F7-E9C8-00E9-F0C0CFEF2FC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37417" y="2552172"/>
                <a:ext cx="1529201" cy="369332"/>
              </a:xfrm>
              <a:prstGeom prst="rect">
                <a:avLst/>
              </a:prstGeom>
              <a:blipFill>
                <a:blip r:embed="rId8"/>
                <a:stretch>
                  <a:fillRect l="-3984" r="-797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7" name="Hộp Văn bản 266">
                <a:extLst>
                  <a:ext uri="{FF2B5EF4-FFF2-40B4-BE49-F238E27FC236}">
                    <a16:creationId xmlns:a16="http://schemas.microsoft.com/office/drawing/2014/main" id="{FD61B571-7BD6-FA02-19B8-191A11B8ED67}"/>
                  </a:ext>
                </a:extLst>
              </p:cNvPr>
              <p:cNvSpPr txBox="1"/>
              <p:nvPr/>
            </p:nvSpPr>
            <p:spPr>
              <a:xfrm>
                <a:off x="6105043" y="1609348"/>
                <a:ext cx="120347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𝑙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×7=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67" name="Hộp Văn bản 266">
                <a:extLst>
                  <a:ext uri="{FF2B5EF4-FFF2-40B4-BE49-F238E27FC236}">
                    <a16:creationId xmlns:a16="http://schemas.microsoft.com/office/drawing/2014/main" id="{FD61B571-7BD6-FA02-19B8-191A11B8ED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5043" y="1609348"/>
                <a:ext cx="1203471" cy="369332"/>
              </a:xfrm>
              <a:prstGeom prst="rect">
                <a:avLst/>
              </a:prstGeom>
              <a:blipFill>
                <a:blip r:embed="rId9"/>
                <a:stretch>
                  <a:fillRect l="-4545" r="-101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8" name="Hộp Văn bản 267">
                <a:extLst>
                  <a:ext uri="{FF2B5EF4-FFF2-40B4-BE49-F238E27FC236}">
                    <a16:creationId xmlns:a16="http://schemas.microsoft.com/office/drawing/2014/main" id="{3C0D43BB-E993-48AA-562F-D79D3871554D}"/>
                  </a:ext>
                </a:extLst>
              </p:cNvPr>
              <p:cNvSpPr txBox="1"/>
              <p:nvPr/>
            </p:nvSpPr>
            <p:spPr>
              <a:xfrm>
                <a:off x="6108060" y="2552172"/>
                <a:ext cx="1787284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𝑚𝑚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×10=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68" name="Hộp Văn bản 267">
                <a:extLst>
                  <a:ext uri="{FF2B5EF4-FFF2-40B4-BE49-F238E27FC236}">
                    <a16:creationId xmlns:a16="http://schemas.microsoft.com/office/drawing/2014/main" id="{3C0D43BB-E993-48AA-562F-D79D3871554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8060" y="2552172"/>
                <a:ext cx="1787284" cy="369332"/>
              </a:xfrm>
              <a:prstGeom prst="rect">
                <a:avLst/>
              </a:prstGeom>
              <a:blipFill>
                <a:blip r:embed="rId10"/>
                <a:stretch>
                  <a:fillRect l="-3413" r="-102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9" name="Hộp Văn bản 268">
                <a:extLst>
                  <a:ext uri="{FF2B5EF4-FFF2-40B4-BE49-F238E27FC236}">
                    <a16:creationId xmlns:a16="http://schemas.microsoft.com/office/drawing/2014/main" id="{16A08248-3A6F-FA42-6717-556A5FF96FC2}"/>
                  </a:ext>
                </a:extLst>
              </p:cNvPr>
              <p:cNvSpPr txBox="1"/>
              <p:nvPr/>
            </p:nvSpPr>
            <p:spPr>
              <a:xfrm>
                <a:off x="2129074" y="1594371"/>
                <a:ext cx="617605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6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𝑘𝑔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69" name="Hộp Văn bản 268">
                <a:extLst>
                  <a:ext uri="{FF2B5EF4-FFF2-40B4-BE49-F238E27FC236}">
                    <a16:creationId xmlns:a16="http://schemas.microsoft.com/office/drawing/2014/main" id="{16A08248-3A6F-FA42-6717-556A5FF96F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29074" y="1594371"/>
                <a:ext cx="617605" cy="369332"/>
              </a:xfrm>
              <a:prstGeom prst="rect">
                <a:avLst/>
              </a:prstGeom>
              <a:blipFill>
                <a:blip r:embed="rId11"/>
                <a:stretch>
                  <a:fillRect l="-9804" r="-15686" b="-38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0" name="Hộp Văn bản 269">
                <a:extLst>
                  <a:ext uri="{FF2B5EF4-FFF2-40B4-BE49-F238E27FC236}">
                    <a16:creationId xmlns:a16="http://schemas.microsoft.com/office/drawing/2014/main" id="{84A0F34F-17D1-3FD8-6B00-39321ABF7E04}"/>
                  </a:ext>
                </a:extLst>
              </p:cNvPr>
              <p:cNvSpPr txBox="1"/>
              <p:nvPr/>
            </p:nvSpPr>
            <p:spPr>
              <a:xfrm>
                <a:off x="2250599" y="2552172"/>
                <a:ext cx="86607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𝑑𝑚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70" name="Hộp Văn bản 269">
                <a:extLst>
                  <a:ext uri="{FF2B5EF4-FFF2-40B4-BE49-F238E27FC236}">
                    <a16:creationId xmlns:a16="http://schemas.microsoft.com/office/drawing/2014/main" id="{84A0F34F-17D1-3FD8-6B00-39321ABF7E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50599" y="2552172"/>
                <a:ext cx="866071" cy="369332"/>
              </a:xfrm>
              <a:prstGeom prst="rect">
                <a:avLst/>
              </a:prstGeom>
              <a:blipFill>
                <a:blip r:embed="rId12"/>
                <a:stretch>
                  <a:fillRect l="-6338" r="-7746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1" name="Hộp Văn bản 270">
                <a:extLst>
                  <a:ext uri="{FF2B5EF4-FFF2-40B4-BE49-F238E27FC236}">
                    <a16:creationId xmlns:a16="http://schemas.microsoft.com/office/drawing/2014/main" id="{E69B8FC6-3658-7E5C-9C3C-8B6615E11B22}"/>
                  </a:ext>
                </a:extLst>
              </p:cNvPr>
              <p:cNvSpPr txBox="1"/>
              <p:nvPr/>
            </p:nvSpPr>
            <p:spPr>
              <a:xfrm>
                <a:off x="4796700" y="1594371"/>
                <a:ext cx="6881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71" name="Hộp Văn bản 270">
                <a:extLst>
                  <a:ext uri="{FF2B5EF4-FFF2-40B4-BE49-F238E27FC236}">
                    <a16:creationId xmlns:a16="http://schemas.microsoft.com/office/drawing/2014/main" id="{E69B8FC6-3658-7E5C-9C3C-8B6615E11B2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6700" y="1594371"/>
                <a:ext cx="688137" cy="369332"/>
              </a:xfrm>
              <a:prstGeom prst="rect">
                <a:avLst/>
              </a:prstGeom>
              <a:blipFill>
                <a:blip r:embed="rId13"/>
                <a:stretch>
                  <a:fillRect l="-9735" r="-7965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2" name="Hộp Văn bản 271">
                <a:extLst>
                  <a:ext uri="{FF2B5EF4-FFF2-40B4-BE49-F238E27FC236}">
                    <a16:creationId xmlns:a16="http://schemas.microsoft.com/office/drawing/2014/main" id="{E1B96FF1-C7E8-E5B1-F7B7-80D6AA50CF29}"/>
                  </a:ext>
                </a:extLst>
              </p:cNvPr>
              <p:cNvSpPr txBox="1"/>
              <p:nvPr/>
            </p:nvSpPr>
            <p:spPr>
              <a:xfrm>
                <a:off x="4978562" y="2552172"/>
                <a:ext cx="858055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7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𝑘𝑚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72" name="Hộp Văn bản 271">
                <a:extLst>
                  <a:ext uri="{FF2B5EF4-FFF2-40B4-BE49-F238E27FC236}">
                    <a16:creationId xmlns:a16="http://schemas.microsoft.com/office/drawing/2014/main" id="{E1B96FF1-C7E8-E5B1-F7B7-80D6AA50CF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8562" y="2552172"/>
                <a:ext cx="858055" cy="369332"/>
              </a:xfrm>
              <a:prstGeom prst="rect">
                <a:avLst/>
              </a:prstGeom>
              <a:blipFill>
                <a:blip r:embed="rId14"/>
                <a:stretch>
                  <a:fillRect l="-7143" r="-7857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3" name="Hộp Văn bản 272">
                <a:extLst>
                  <a:ext uri="{FF2B5EF4-FFF2-40B4-BE49-F238E27FC236}">
                    <a16:creationId xmlns:a16="http://schemas.microsoft.com/office/drawing/2014/main" id="{488A2702-FE68-BA64-C139-4D132BE4517E}"/>
                  </a:ext>
                </a:extLst>
              </p:cNvPr>
              <p:cNvSpPr txBox="1"/>
              <p:nvPr/>
            </p:nvSpPr>
            <p:spPr>
              <a:xfrm>
                <a:off x="7274722" y="1582356"/>
                <a:ext cx="532325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𝑙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73" name="Hộp Văn bản 272">
                <a:extLst>
                  <a:ext uri="{FF2B5EF4-FFF2-40B4-BE49-F238E27FC236}">
                    <a16:creationId xmlns:a16="http://schemas.microsoft.com/office/drawing/2014/main" id="{488A2702-FE68-BA64-C139-4D132BE4517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74722" y="1582356"/>
                <a:ext cx="532325" cy="369332"/>
              </a:xfrm>
              <a:prstGeom prst="rect">
                <a:avLst/>
              </a:prstGeom>
              <a:blipFill>
                <a:blip r:embed="rId15"/>
                <a:stretch>
                  <a:fillRect l="-12500" r="-10227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4" name="Hộp Văn bản 273">
                <a:extLst>
                  <a:ext uri="{FF2B5EF4-FFF2-40B4-BE49-F238E27FC236}">
                    <a16:creationId xmlns:a16="http://schemas.microsoft.com/office/drawing/2014/main" id="{2EE72848-0B0A-BF81-60D5-05243EFF1ED4}"/>
                  </a:ext>
                </a:extLst>
              </p:cNvPr>
              <p:cNvSpPr txBox="1"/>
              <p:nvPr/>
            </p:nvSpPr>
            <p:spPr>
              <a:xfrm>
                <a:off x="7891876" y="2530451"/>
                <a:ext cx="94622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0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𝑚𝑚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74" name="Hộp Văn bản 273">
                <a:extLst>
                  <a:ext uri="{FF2B5EF4-FFF2-40B4-BE49-F238E27FC236}">
                    <a16:creationId xmlns:a16="http://schemas.microsoft.com/office/drawing/2014/main" id="{2EE72848-0B0A-BF81-60D5-05243EFF1ED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91876" y="2530451"/>
                <a:ext cx="946221" cy="369332"/>
              </a:xfrm>
              <a:prstGeom prst="rect">
                <a:avLst/>
              </a:prstGeom>
              <a:blipFill>
                <a:blip r:embed="rId16"/>
                <a:stretch>
                  <a:fillRect l="-6452" r="-3226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75" name="Picture 4">
            <a:extLst>
              <a:ext uri="{FF2B5EF4-FFF2-40B4-BE49-F238E27FC236}">
                <a16:creationId xmlns:a16="http://schemas.microsoft.com/office/drawing/2014/main" id="{2B3DA80A-39C7-D975-185E-F4C61481BED3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>
            <a:fillRect/>
          </a:stretch>
        </p:blipFill>
        <p:spPr>
          <a:xfrm>
            <a:off x="3232791" y="3064259"/>
            <a:ext cx="2508705" cy="1988705"/>
          </a:xfrm>
          <a:prstGeom prst="rect">
            <a:avLst/>
          </a:prstGeom>
        </p:spPr>
      </p:pic>
      <p:pic>
        <p:nvPicPr>
          <p:cNvPr id="276" name="Picture 6">
            <a:extLst>
              <a:ext uri="{FF2B5EF4-FFF2-40B4-BE49-F238E27FC236}">
                <a16:creationId xmlns:a16="http://schemas.microsoft.com/office/drawing/2014/main" id="{E2BEB950-53EE-18FE-12F5-4FF2E0670265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>
            <a:fillRect/>
          </a:stretch>
        </p:blipFill>
        <p:spPr>
          <a:xfrm>
            <a:off x="6697810" y="3260137"/>
            <a:ext cx="505290" cy="594459"/>
          </a:xfrm>
          <a:prstGeom prst="rect">
            <a:avLst/>
          </a:prstGeom>
        </p:spPr>
      </p:pic>
      <p:pic>
        <p:nvPicPr>
          <p:cNvPr id="277" name="Picture 6">
            <a:extLst>
              <a:ext uri="{FF2B5EF4-FFF2-40B4-BE49-F238E27FC236}">
                <a16:creationId xmlns:a16="http://schemas.microsoft.com/office/drawing/2014/main" id="{AE002E3A-7542-7EE8-9ACA-7D4427F92735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>
            <a:fillRect/>
          </a:stretch>
        </p:blipFill>
        <p:spPr>
          <a:xfrm>
            <a:off x="3437417" y="540466"/>
            <a:ext cx="505290" cy="594459"/>
          </a:xfrm>
          <a:prstGeom prst="rect">
            <a:avLst/>
          </a:prstGeom>
        </p:spPr>
      </p:pic>
      <p:pic>
        <p:nvPicPr>
          <p:cNvPr id="278" name="Picture 6">
            <a:extLst>
              <a:ext uri="{FF2B5EF4-FFF2-40B4-BE49-F238E27FC236}">
                <a16:creationId xmlns:a16="http://schemas.microsoft.com/office/drawing/2014/main" id="{D4EB4516-E749-C62B-5433-485CB0A35506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>
            <a:fillRect/>
          </a:stretch>
        </p:blipFill>
        <p:spPr>
          <a:xfrm>
            <a:off x="1799786" y="3369781"/>
            <a:ext cx="505290" cy="59445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" grpId="0"/>
      <p:bldP spid="264" grpId="0"/>
      <p:bldP spid="265" grpId="0"/>
      <p:bldP spid="266" grpId="0"/>
      <p:bldP spid="267" grpId="0"/>
      <p:bldP spid="268" grpId="0"/>
      <p:bldP spid="269" grpId="0"/>
      <p:bldP spid="270" grpId="0"/>
      <p:bldP spid="271" grpId="0"/>
      <p:bldP spid="272" grpId="0"/>
      <p:bldP spid="273" grpId="0"/>
      <p:bldP spid="27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6" name="Google Shape;1806;p39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7" name="Google Shape;1807;p39"/>
          <p:cNvSpPr/>
          <p:nvPr/>
        </p:nvSpPr>
        <p:spPr>
          <a:xfrm>
            <a:off x="142025" y="454613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8" name="Google Shape;1808;p39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9" name="Google Shape;1809;p39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810" name="Google Shape;1810;p39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9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9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9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9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9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6" name="Google Shape;1816;p39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7" name="Google Shape;1817;p39"/>
          <p:cNvGrpSpPr/>
          <p:nvPr/>
        </p:nvGrpSpPr>
        <p:grpSpPr>
          <a:xfrm flipH="1">
            <a:off x="408738" y="4700649"/>
            <a:ext cx="320750" cy="262985"/>
            <a:chOff x="615275" y="238125"/>
            <a:chExt cx="6389450" cy="5238750"/>
          </a:xfrm>
        </p:grpSpPr>
        <p:sp>
          <p:nvSpPr>
            <p:cNvPr id="1818" name="Google Shape;1818;p39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9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9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9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9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9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4" name="Google Shape;1824;p39">
            <a:hlinkClick r:id="" action="ppaction://hlinkshowjump?jump=previousslide"/>
          </p:cNvPr>
          <p:cNvSpPr/>
          <p:nvPr/>
        </p:nvSpPr>
        <p:spPr>
          <a:xfrm rot="-5400000">
            <a:off x="448916" y="4671492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6" name="Google Shape;1826;p39"/>
          <p:cNvSpPr/>
          <p:nvPr/>
        </p:nvSpPr>
        <p:spPr>
          <a:xfrm>
            <a:off x="6046860" y="1233105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7" name="Google Shape;1827;p39"/>
          <p:cNvGrpSpPr/>
          <p:nvPr/>
        </p:nvGrpSpPr>
        <p:grpSpPr>
          <a:xfrm>
            <a:off x="6059816" y="617707"/>
            <a:ext cx="567410" cy="830388"/>
            <a:chOff x="5531225" y="238125"/>
            <a:chExt cx="1626750" cy="2380700"/>
          </a:xfrm>
        </p:grpSpPr>
        <p:sp>
          <p:nvSpPr>
            <p:cNvPr id="1828" name="Google Shape;1828;p39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extrusionOk="0">
                  <a:moveTo>
                    <a:pt x="18679" y="0"/>
                  </a:moveTo>
                  <a:lnTo>
                    <a:pt x="18401" y="56"/>
                  </a:lnTo>
                  <a:lnTo>
                    <a:pt x="18123" y="111"/>
                  </a:lnTo>
                  <a:lnTo>
                    <a:pt x="17567" y="278"/>
                  </a:lnTo>
                  <a:lnTo>
                    <a:pt x="17011" y="500"/>
                  </a:lnTo>
                  <a:lnTo>
                    <a:pt x="16455" y="806"/>
                  </a:lnTo>
                  <a:lnTo>
                    <a:pt x="15927" y="1167"/>
                  </a:lnTo>
                  <a:lnTo>
                    <a:pt x="15371" y="1584"/>
                  </a:lnTo>
                  <a:lnTo>
                    <a:pt x="14816" y="2057"/>
                  </a:lnTo>
                  <a:lnTo>
                    <a:pt x="14260" y="2557"/>
                  </a:lnTo>
                  <a:lnTo>
                    <a:pt x="13704" y="3113"/>
                  </a:lnTo>
                  <a:lnTo>
                    <a:pt x="13176" y="3725"/>
                  </a:lnTo>
                  <a:lnTo>
                    <a:pt x="12647" y="4364"/>
                  </a:lnTo>
                  <a:lnTo>
                    <a:pt x="12092" y="5059"/>
                  </a:lnTo>
                  <a:lnTo>
                    <a:pt x="11591" y="5754"/>
                  </a:lnTo>
                  <a:lnTo>
                    <a:pt x="11063" y="6504"/>
                  </a:lnTo>
                  <a:lnTo>
                    <a:pt x="10535" y="7255"/>
                  </a:lnTo>
                  <a:lnTo>
                    <a:pt x="10035" y="8033"/>
                  </a:lnTo>
                  <a:lnTo>
                    <a:pt x="9534" y="8839"/>
                  </a:lnTo>
                  <a:lnTo>
                    <a:pt x="8589" y="10451"/>
                  </a:lnTo>
                  <a:lnTo>
                    <a:pt x="7672" y="12119"/>
                  </a:lnTo>
                  <a:lnTo>
                    <a:pt x="6783" y="13759"/>
                  </a:lnTo>
                  <a:lnTo>
                    <a:pt x="5977" y="15371"/>
                  </a:lnTo>
                  <a:lnTo>
                    <a:pt x="5226" y="16927"/>
                  </a:lnTo>
                  <a:lnTo>
                    <a:pt x="4670" y="18150"/>
                  </a:lnTo>
                  <a:lnTo>
                    <a:pt x="4087" y="19568"/>
                  </a:lnTo>
                  <a:lnTo>
                    <a:pt x="3531" y="21152"/>
                  </a:lnTo>
                  <a:lnTo>
                    <a:pt x="2975" y="22848"/>
                  </a:lnTo>
                  <a:lnTo>
                    <a:pt x="2419" y="24655"/>
                  </a:lnTo>
                  <a:lnTo>
                    <a:pt x="1891" y="26517"/>
                  </a:lnTo>
                  <a:lnTo>
                    <a:pt x="1418" y="28407"/>
                  </a:lnTo>
                  <a:lnTo>
                    <a:pt x="1001" y="30325"/>
                  </a:lnTo>
                  <a:lnTo>
                    <a:pt x="640" y="32215"/>
                  </a:lnTo>
                  <a:lnTo>
                    <a:pt x="473" y="33160"/>
                  </a:lnTo>
                  <a:lnTo>
                    <a:pt x="334" y="34077"/>
                  </a:lnTo>
                  <a:lnTo>
                    <a:pt x="223" y="34967"/>
                  </a:lnTo>
                  <a:lnTo>
                    <a:pt x="140" y="35828"/>
                  </a:lnTo>
                  <a:lnTo>
                    <a:pt x="56" y="36690"/>
                  </a:lnTo>
                  <a:lnTo>
                    <a:pt x="1" y="37496"/>
                  </a:lnTo>
                  <a:lnTo>
                    <a:pt x="1" y="38274"/>
                  </a:lnTo>
                  <a:lnTo>
                    <a:pt x="1" y="38997"/>
                  </a:lnTo>
                  <a:lnTo>
                    <a:pt x="56" y="39720"/>
                  </a:lnTo>
                  <a:lnTo>
                    <a:pt x="112" y="40359"/>
                  </a:lnTo>
                  <a:lnTo>
                    <a:pt x="223" y="40971"/>
                  </a:lnTo>
                  <a:lnTo>
                    <a:pt x="334" y="41526"/>
                  </a:lnTo>
                  <a:lnTo>
                    <a:pt x="501" y="41999"/>
                  </a:lnTo>
                  <a:lnTo>
                    <a:pt x="723" y="42444"/>
                  </a:lnTo>
                  <a:lnTo>
                    <a:pt x="2947" y="46363"/>
                  </a:lnTo>
                  <a:lnTo>
                    <a:pt x="3531" y="46224"/>
                  </a:lnTo>
                  <a:lnTo>
                    <a:pt x="4114" y="46001"/>
                  </a:lnTo>
                  <a:lnTo>
                    <a:pt x="4670" y="45779"/>
                  </a:lnTo>
                  <a:lnTo>
                    <a:pt x="5254" y="45473"/>
                  </a:lnTo>
                  <a:lnTo>
                    <a:pt x="5810" y="45168"/>
                  </a:lnTo>
                  <a:lnTo>
                    <a:pt x="6338" y="44806"/>
                  </a:lnTo>
                  <a:lnTo>
                    <a:pt x="6894" y="44445"/>
                  </a:lnTo>
                  <a:lnTo>
                    <a:pt x="7422" y="44028"/>
                  </a:lnTo>
                  <a:lnTo>
                    <a:pt x="7950" y="43583"/>
                  </a:lnTo>
                  <a:lnTo>
                    <a:pt x="8478" y="43111"/>
                  </a:lnTo>
                  <a:lnTo>
                    <a:pt x="8979" y="42610"/>
                  </a:lnTo>
                  <a:lnTo>
                    <a:pt x="9479" y="42110"/>
                  </a:lnTo>
                  <a:lnTo>
                    <a:pt x="9979" y="41582"/>
                  </a:lnTo>
                  <a:lnTo>
                    <a:pt x="10452" y="41026"/>
                  </a:lnTo>
                  <a:lnTo>
                    <a:pt x="11397" y="39886"/>
                  </a:lnTo>
                  <a:lnTo>
                    <a:pt x="12258" y="38719"/>
                  </a:lnTo>
                  <a:lnTo>
                    <a:pt x="13092" y="37524"/>
                  </a:lnTo>
                  <a:lnTo>
                    <a:pt x="13898" y="36329"/>
                  </a:lnTo>
                  <a:lnTo>
                    <a:pt x="14621" y="35161"/>
                  </a:lnTo>
                  <a:lnTo>
                    <a:pt x="15288" y="33994"/>
                  </a:lnTo>
                  <a:lnTo>
                    <a:pt x="15900" y="32882"/>
                  </a:lnTo>
                  <a:lnTo>
                    <a:pt x="16428" y="31854"/>
                  </a:lnTo>
                  <a:lnTo>
                    <a:pt x="16900" y="30909"/>
                  </a:lnTo>
                  <a:lnTo>
                    <a:pt x="17317" y="29936"/>
                  </a:lnTo>
                  <a:lnTo>
                    <a:pt x="17845" y="28574"/>
                  </a:lnTo>
                  <a:lnTo>
                    <a:pt x="18457" y="26906"/>
                  </a:lnTo>
                  <a:lnTo>
                    <a:pt x="19152" y="24960"/>
                  </a:lnTo>
                  <a:lnTo>
                    <a:pt x="19874" y="22820"/>
                  </a:lnTo>
                  <a:lnTo>
                    <a:pt x="20597" y="20513"/>
                  </a:lnTo>
                  <a:lnTo>
                    <a:pt x="21292" y="18095"/>
                  </a:lnTo>
                  <a:lnTo>
                    <a:pt x="21625" y="16872"/>
                  </a:lnTo>
                  <a:lnTo>
                    <a:pt x="21931" y="15621"/>
                  </a:lnTo>
                  <a:lnTo>
                    <a:pt x="22209" y="14398"/>
                  </a:lnTo>
                  <a:lnTo>
                    <a:pt x="22487" y="13175"/>
                  </a:lnTo>
                  <a:lnTo>
                    <a:pt x="22709" y="11980"/>
                  </a:lnTo>
                  <a:lnTo>
                    <a:pt x="22904" y="10785"/>
                  </a:lnTo>
                  <a:lnTo>
                    <a:pt x="23071" y="9617"/>
                  </a:lnTo>
                  <a:lnTo>
                    <a:pt x="23182" y="8505"/>
                  </a:lnTo>
                  <a:lnTo>
                    <a:pt x="23265" y="7421"/>
                  </a:lnTo>
                  <a:lnTo>
                    <a:pt x="23293" y="6393"/>
                  </a:lnTo>
                  <a:lnTo>
                    <a:pt x="23265" y="5420"/>
                  </a:lnTo>
                  <a:lnTo>
                    <a:pt x="23210" y="4503"/>
                  </a:lnTo>
                  <a:lnTo>
                    <a:pt x="23126" y="4086"/>
                  </a:lnTo>
                  <a:lnTo>
                    <a:pt x="23071" y="3669"/>
                  </a:lnTo>
                  <a:lnTo>
                    <a:pt x="22960" y="3280"/>
                  </a:lnTo>
                  <a:lnTo>
                    <a:pt x="22876" y="2891"/>
                  </a:lnTo>
                  <a:lnTo>
                    <a:pt x="22737" y="2529"/>
                  </a:lnTo>
                  <a:lnTo>
                    <a:pt x="22598" y="2224"/>
                  </a:lnTo>
                  <a:lnTo>
                    <a:pt x="22431" y="1890"/>
                  </a:lnTo>
                  <a:lnTo>
                    <a:pt x="22265" y="1612"/>
                  </a:lnTo>
                  <a:lnTo>
                    <a:pt x="22070" y="1362"/>
                  </a:lnTo>
                  <a:lnTo>
                    <a:pt x="21848" y="1112"/>
                  </a:lnTo>
                  <a:lnTo>
                    <a:pt x="21625" y="917"/>
                  </a:lnTo>
                  <a:lnTo>
                    <a:pt x="21375" y="723"/>
                  </a:lnTo>
                  <a:lnTo>
                    <a:pt x="21097" y="556"/>
                  </a:lnTo>
                  <a:lnTo>
                    <a:pt x="20847" y="417"/>
                  </a:lnTo>
                  <a:lnTo>
                    <a:pt x="20569" y="278"/>
                  </a:lnTo>
                  <a:lnTo>
                    <a:pt x="20291" y="195"/>
                  </a:lnTo>
                  <a:lnTo>
                    <a:pt x="20041" y="111"/>
                  </a:lnTo>
                  <a:lnTo>
                    <a:pt x="19763" y="56"/>
                  </a:lnTo>
                  <a:lnTo>
                    <a:pt x="194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9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fill="none" extrusionOk="0">
                  <a:moveTo>
                    <a:pt x="723" y="42444"/>
                  </a:moveTo>
                  <a:lnTo>
                    <a:pt x="723" y="42444"/>
                  </a:lnTo>
                  <a:lnTo>
                    <a:pt x="501" y="41999"/>
                  </a:lnTo>
                  <a:lnTo>
                    <a:pt x="334" y="41526"/>
                  </a:lnTo>
                  <a:lnTo>
                    <a:pt x="223" y="40971"/>
                  </a:lnTo>
                  <a:lnTo>
                    <a:pt x="112" y="40359"/>
                  </a:lnTo>
                  <a:lnTo>
                    <a:pt x="56" y="39720"/>
                  </a:lnTo>
                  <a:lnTo>
                    <a:pt x="1" y="38997"/>
                  </a:lnTo>
                  <a:lnTo>
                    <a:pt x="1" y="38274"/>
                  </a:lnTo>
                  <a:lnTo>
                    <a:pt x="1" y="37496"/>
                  </a:lnTo>
                  <a:lnTo>
                    <a:pt x="56" y="36690"/>
                  </a:lnTo>
                  <a:lnTo>
                    <a:pt x="140" y="35828"/>
                  </a:lnTo>
                  <a:lnTo>
                    <a:pt x="223" y="34967"/>
                  </a:lnTo>
                  <a:lnTo>
                    <a:pt x="334" y="34077"/>
                  </a:lnTo>
                  <a:lnTo>
                    <a:pt x="473" y="33160"/>
                  </a:lnTo>
                  <a:lnTo>
                    <a:pt x="640" y="32215"/>
                  </a:lnTo>
                  <a:lnTo>
                    <a:pt x="1001" y="30325"/>
                  </a:lnTo>
                  <a:lnTo>
                    <a:pt x="1418" y="28407"/>
                  </a:lnTo>
                  <a:lnTo>
                    <a:pt x="1891" y="26517"/>
                  </a:lnTo>
                  <a:lnTo>
                    <a:pt x="2419" y="24655"/>
                  </a:lnTo>
                  <a:lnTo>
                    <a:pt x="2975" y="22848"/>
                  </a:lnTo>
                  <a:lnTo>
                    <a:pt x="3531" y="21152"/>
                  </a:lnTo>
                  <a:lnTo>
                    <a:pt x="4087" y="19568"/>
                  </a:lnTo>
                  <a:lnTo>
                    <a:pt x="4670" y="18150"/>
                  </a:lnTo>
                  <a:lnTo>
                    <a:pt x="5226" y="16927"/>
                  </a:lnTo>
                  <a:lnTo>
                    <a:pt x="5226" y="16927"/>
                  </a:lnTo>
                  <a:lnTo>
                    <a:pt x="5977" y="15371"/>
                  </a:lnTo>
                  <a:lnTo>
                    <a:pt x="6783" y="13759"/>
                  </a:lnTo>
                  <a:lnTo>
                    <a:pt x="7672" y="12119"/>
                  </a:lnTo>
                  <a:lnTo>
                    <a:pt x="8589" y="10451"/>
                  </a:lnTo>
                  <a:lnTo>
                    <a:pt x="9534" y="8839"/>
                  </a:lnTo>
                  <a:lnTo>
                    <a:pt x="10035" y="8033"/>
                  </a:lnTo>
                  <a:lnTo>
                    <a:pt x="10535" y="7255"/>
                  </a:lnTo>
                  <a:lnTo>
                    <a:pt x="11063" y="6504"/>
                  </a:lnTo>
                  <a:lnTo>
                    <a:pt x="11591" y="5754"/>
                  </a:lnTo>
                  <a:lnTo>
                    <a:pt x="12092" y="5059"/>
                  </a:lnTo>
                  <a:lnTo>
                    <a:pt x="12647" y="4364"/>
                  </a:lnTo>
                  <a:lnTo>
                    <a:pt x="13176" y="3725"/>
                  </a:lnTo>
                  <a:lnTo>
                    <a:pt x="13704" y="3113"/>
                  </a:lnTo>
                  <a:lnTo>
                    <a:pt x="14260" y="2557"/>
                  </a:lnTo>
                  <a:lnTo>
                    <a:pt x="14816" y="2057"/>
                  </a:lnTo>
                  <a:lnTo>
                    <a:pt x="15371" y="1584"/>
                  </a:lnTo>
                  <a:lnTo>
                    <a:pt x="15927" y="1167"/>
                  </a:lnTo>
                  <a:lnTo>
                    <a:pt x="16455" y="806"/>
                  </a:lnTo>
                  <a:lnTo>
                    <a:pt x="17011" y="500"/>
                  </a:lnTo>
                  <a:lnTo>
                    <a:pt x="17567" y="278"/>
                  </a:lnTo>
                  <a:lnTo>
                    <a:pt x="18123" y="111"/>
                  </a:lnTo>
                  <a:lnTo>
                    <a:pt x="18401" y="56"/>
                  </a:lnTo>
                  <a:lnTo>
                    <a:pt x="18679" y="0"/>
                  </a:lnTo>
                  <a:lnTo>
                    <a:pt x="18957" y="0"/>
                  </a:lnTo>
                  <a:lnTo>
                    <a:pt x="19235" y="0"/>
                  </a:lnTo>
                  <a:lnTo>
                    <a:pt x="19485" y="0"/>
                  </a:lnTo>
                  <a:lnTo>
                    <a:pt x="19763" y="56"/>
                  </a:lnTo>
                  <a:lnTo>
                    <a:pt x="20041" y="111"/>
                  </a:lnTo>
                  <a:lnTo>
                    <a:pt x="20291" y="195"/>
                  </a:lnTo>
                  <a:lnTo>
                    <a:pt x="20569" y="278"/>
                  </a:lnTo>
                  <a:lnTo>
                    <a:pt x="20847" y="417"/>
                  </a:lnTo>
                  <a:lnTo>
                    <a:pt x="21097" y="556"/>
                  </a:lnTo>
                  <a:lnTo>
                    <a:pt x="21375" y="723"/>
                  </a:lnTo>
                  <a:lnTo>
                    <a:pt x="21375" y="723"/>
                  </a:lnTo>
                  <a:lnTo>
                    <a:pt x="21625" y="917"/>
                  </a:lnTo>
                  <a:lnTo>
                    <a:pt x="21848" y="1112"/>
                  </a:lnTo>
                  <a:lnTo>
                    <a:pt x="22070" y="1362"/>
                  </a:lnTo>
                  <a:lnTo>
                    <a:pt x="22265" y="1612"/>
                  </a:lnTo>
                  <a:lnTo>
                    <a:pt x="22431" y="1890"/>
                  </a:lnTo>
                  <a:lnTo>
                    <a:pt x="22598" y="2224"/>
                  </a:lnTo>
                  <a:lnTo>
                    <a:pt x="22737" y="2529"/>
                  </a:lnTo>
                  <a:lnTo>
                    <a:pt x="22876" y="2891"/>
                  </a:lnTo>
                  <a:lnTo>
                    <a:pt x="22960" y="3280"/>
                  </a:lnTo>
                  <a:lnTo>
                    <a:pt x="23071" y="3669"/>
                  </a:lnTo>
                  <a:lnTo>
                    <a:pt x="23126" y="4086"/>
                  </a:lnTo>
                  <a:lnTo>
                    <a:pt x="23210" y="4503"/>
                  </a:lnTo>
                  <a:lnTo>
                    <a:pt x="23265" y="5420"/>
                  </a:lnTo>
                  <a:lnTo>
                    <a:pt x="23293" y="6393"/>
                  </a:lnTo>
                  <a:lnTo>
                    <a:pt x="23265" y="7421"/>
                  </a:lnTo>
                  <a:lnTo>
                    <a:pt x="23182" y="8505"/>
                  </a:lnTo>
                  <a:lnTo>
                    <a:pt x="23071" y="9617"/>
                  </a:lnTo>
                  <a:lnTo>
                    <a:pt x="22904" y="10785"/>
                  </a:lnTo>
                  <a:lnTo>
                    <a:pt x="22709" y="11980"/>
                  </a:lnTo>
                  <a:lnTo>
                    <a:pt x="22487" y="13175"/>
                  </a:lnTo>
                  <a:lnTo>
                    <a:pt x="22209" y="14398"/>
                  </a:lnTo>
                  <a:lnTo>
                    <a:pt x="21931" y="15621"/>
                  </a:lnTo>
                  <a:lnTo>
                    <a:pt x="21625" y="16872"/>
                  </a:lnTo>
                  <a:lnTo>
                    <a:pt x="21292" y="18095"/>
                  </a:lnTo>
                  <a:lnTo>
                    <a:pt x="20597" y="20513"/>
                  </a:lnTo>
                  <a:lnTo>
                    <a:pt x="19874" y="22820"/>
                  </a:lnTo>
                  <a:lnTo>
                    <a:pt x="19152" y="24960"/>
                  </a:lnTo>
                  <a:lnTo>
                    <a:pt x="18457" y="26906"/>
                  </a:lnTo>
                  <a:lnTo>
                    <a:pt x="17845" y="28574"/>
                  </a:lnTo>
                  <a:lnTo>
                    <a:pt x="17317" y="29936"/>
                  </a:lnTo>
                  <a:lnTo>
                    <a:pt x="16900" y="30909"/>
                  </a:lnTo>
                  <a:lnTo>
                    <a:pt x="16900" y="30909"/>
                  </a:lnTo>
                  <a:lnTo>
                    <a:pt x="16428" y="31854"/>
                  </a:lnTo>
                  <a:lnTo>
                    <a:pt x="15900" y="32882"/>
                  </a:lnTo>
                  <a:lnTo>
                    <a:pt x="15288" y="33994"/>
                  </a:lnTo>
                  <a:lnTo>
                    <a:pt x="14621" y="35161"/>
                  </a:lnTo>
                  <a:lnTo>
                    <a:pt x="13898" y="36329"/>
                  </a:lnTo>
                  <a:lnTo>
                    <a:pt x="13092" y="37524"/>
                  </a:lnTo>
                  <a:lnTo>
                    <a:pt x="12258" y="38719"/>
                  </a:lnTo>
                  <a:lnTo>
                    <a:pt x="11397" y="39886"/>
                  </a:lnTo>
                  <a:lnTo>
                    <a:pt x="10452" y="41026"/>
                  </a:lnTo>
                  <a:lnTo>
                    <a:pt x="9979" y="41582"/>
                  </a:lnTo>
                  <a:lnTo>
                    <a:pt x="9479" y="42110"/>
                  </a:lnTo>
                  <a:lnTo>
                    <a:pt x="8979" y="42610"/>
                  </a:lnTo>
                  <a:lnTo>
                    <a:pt x="8478" y="43111"/>
                  </a:lnTo>
                  <a:lnTo>
                    <a:pt x="7950" y="43583"/>
                  </a:lnTo>
                  <a:lnTo>
                    <a:pt x="7422" y="44028"/>
                  </a:lnTo>
                  <a:lnTo>
                    <a:pt x="6894" y="44445"/>
                  </a:lnTo>
                  <a:lnTo>
                    <a:pt x="6338" y="44806"/>
                  </a:lnTo>
                  <a:lnTo>
                    <a:pt x="5810" y="45168"/>
                  </a:lnTo>
                  <a:lnTo>
                    <a:pt x="5254" y="45473"/>
                  </a:lnTo>
                  <a:lnTo>
                    <a:pt x="4670" y="45779"/>
                  </a:lnTo>
                  <a:lnTo>
                    <a:pt x="4114" y="46001"/>
                  </a:lnTo>
                  <a:lnTo>
                    <a:pt x="3531" y="46224"/>
                  </a:lnTo>
                  <a:lnTo>
                    <a:pt x="2947" y="46363"/>
                  </a:lnTo>
                  <a:lnTo>
                    <a:pt x="723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9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extrusionOk="0">
                  <a:moveTo>
                    <a:pt x="3780" y="0"/>
                  </a:move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9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fill="none" extrusionOk="0">
                  <a:moveTo>
                    <a:pt x="22570" y="42444"/>
                  </a:move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lnTo>
                    <a:pt x="4336" y="0"/>
                  </a:lnTo>
                  <a:lnTo>
                    <a:pt x="4058" y="0"/>
                  </a:lnTo>
                  <a:lnTo>
                    <a:pt x="3780" y="0"/>
                  </a:ln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9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1613" y="1"/>
                  </a:moveTo>
                  <a:lnTo>
                    <a:pt x="1390" y="29"/>
                  </a:lnTo>
                  <a:lnTo>
                    <a:pt x="1168" y="112"/>
                  </a:lnTo>
                  <a:lnTo>
                    <a:pt x="974" y="223"/>
                  </a:lnTo>
                  <a:lnTo>
                    <a:pt x="751" y="390"/>
                  </a:lnTo>
                  <a:lnTo>
                    <a:pt x="584" y="557"/>
                  </a:lnTo>
                  <a:lnTo>
                    <a:pt x="445" y="779"/>
                  </a:lnTo>
                  <a:lnTo>
                    <a:pt x="306" y="1002"/>
                  </a:lnTo>
                  <a:lnTo>
                    <a:pt x="223" y="1280"/>
                  </a:lnTo>
                  <a:lnTo>
                    <a:pt x="140" y="1558"/>
                  </a:lnTo>
                  <a:lnTo>
                    <a:pt x="84" y="1863"/>
                  </a:lnTo>
                  <a:lnTo>
                    <a:pt x="28" y="2197"/>
                  </a:lnTo>
                  <a:lnTo>
                    <a:pt x="1" y="2530"/>
                  </a:lnTo>
                  <a:lnTo>
                    <a:pt x="1" y="2919"/>
                  </a:lnTo>
                  <a:lnTo>
                    <a:pt x="28" y="3281"/>
                  </a:lnTo>
                  <a:lnTo>
                    <a:pt x="56" y="3698"/>
                  </a:lnTo>
                  <a:lnTo>
                    <a:pt x="195" y="4559"/>
                  </a:lnTo>
                  <a:lnTo>
                    <a:pt x="362" y="5477"/>
                  </a:lnTo>
                  <a:lnTo>
                    <a:pt x="612" y="6450"/>
                  </a:lnTo>
                  <a:lnTo>
                    <a:pt x="918" y="7450"/>
                  </a:lnTo>
                  <a:lnTo>
                    <a:pt x="1251" y="8506"/>
                  </a:lnTo>
                  <a:lnTo>
                    <a:pt x="1641" y="9590"/>
                  </a:lnTo>
                  <a:lnTo>
                    <a:pt x="2058" y="10702"/>
                  </a:lnTo>
                  <a:lnTo>
                    <a:pt x="2502" y="11814"/>
                  </a:lnTo>
                  <a:lnTo>
                    <a:pt x="2975" y="12926"/>
                  </a:lnTo>
                  <a:lnTo>
                    <a:pt x="3447" y="14038"/>
                  </a:lnTo>
                  <a:lnTo>
                    <a:pt x="4476" y="16261"/>
                  </a:lnTo>
                  <a:lnTo>
                    <a:pt x="5504" y="18374"/>
                  </a:lnTo>
                  <a:lnTo>
                    <a:pt x="6477" y="20319"/>
                  </a:lnTo>
                  <a:lnTo>
                    <a:pt x="7394" y="22071"/>
                  </a:lnTo>
                  <a:lnTo>
                    <a:pt x="8173" y="23516"/>
                  </a:lnTo>
                  <a:lnTo>
                    <a:pt x="8784" y="24628"/>
                  </a:lnTo>
                  <a:lnTo>
                    <a:pt x="9340" y="25601"/>
                  </a:lnTo>
                  <a:lnTo>
                    <a:pt x="11258" y="25128"/>
                  </a:lnTo>
                  <a:lnTo>
                    <a:pt x="11008" y="23933"/>
                  </a:lnTo>
                  <a:lnTo>
                    <a:pt x="10285" y="20820"/>
                  </a:lnTo>
                  <a:lnTo>
                    <a:pt x="9785" y="18735"/>
                  </a:lnTo>
                  <a:lnTo>
                    <a:pt x="9201" y="16456"/>
                  </a:lnTo>
                  <a:lnTo>
                    <a:pt x="8534" y="14038"/>
                  </a:lnTo>
                  <a:lnTo>
                    <a:pt x="7811" y="11536"/>
                  </a:lnTo>
                  <a:lnTo>
                    <a:pt x="7422" y="10313"/>
                  </a:lnTo>
                  <a:lnTo>
                    <a:pt x="7033" y="9090"/>
                  </a:lnTo>
                  <a:lnTo>
                    <a:pt x="6616" y="7923"/>
                  </a:lnTo>
                  <a:lnTo>
                    <a:pt x="6199" y="6783"/>
                  </a:lnTo>
                  <a:lnTo>
                    <a:pt x="5782" y="5699"/>
                  </a:lnTo>
                  <a:lnTo>
                    <a:pt x="5337" y="4671"/>
                  </a:lnTo>
                  <a:lnTo>
                    <a:pt x="4920" y="3726"/>
                  </a:lnTo>
                  <a:lnTo>
                    <a:pt x="4476" y="2836"/>
                  </a:lnTo>
                  <a:lnTo>
                    <a:pt x="4031" y="2058"/>
                  </a:lnTo>
                  <a:lnTo>
                    <a:pt x="3586" y="1391"/>
                  </a:lnTo>
                  <a:lnTo>
                    <a:pt x="3364" y="1113"/>
                  </a:lnTo>
                  <a:lnTo>
                    <a:pt x="3142" y="863"/>
                  </a:lnTo>
                  <a:lnTo>
                    <a:pt x="2919" y="612"/>
                  </a:lnTo>
                  <a:lnTo>
                    <a:pt x="2697" y="418"/>
                  </a:lnTo>
                  <a:lnTo>
                    <a:pt x="2474" y="279"/>
                  </a:lnTo>
                  <a:lnTo>
                    <a:pt x="2252" y="140"/>
                  </a:lnTo>
                  <a:lnTo>
                    <a:pt x="2030" y="57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9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9340" y="25601"/>
                  </a:moveTo>
                  <a:lnTo>
                    <a:pt x="9340" y="25601"/>
                  </a:lnTo>
                  <a:lnTo>
                    <a:pt x="8784" y="24628"/>
                  </a:lnTo>
                  <a:lnTo>
                    <a:pt x="8173" y="23516"/>
                  </a:lnTo>
                  <a:lnTo>
                    <a:pt x="7394" y="22071"/>
                  </a:lnTo>
                  <a:lnTo>
                    <a:pt x="6477" y="20319"/>
                  </a:lnTo>
                  <a:lnTo>
                    <a:pt x="5504" y="18374"/>
                  </a:lnTo>
                  <a:lnTo>
                    <a:pt x="4476" y="16261"/>
                  </a:lnTo>
                  <a:lnTo>
                    <a:pt x="3447" y="14038"/>
                  </a:lnTo>
                  <a:lnTo>
                    <a:pt x="2975" y="12926"/>
                  </a:lnTo>
                  <a:lnTo>
                    <a:pt x="2502" y="11814"/>
                  </a:lnTo>
                  <a:lnTo>
                    <a:pt x="2058" y="10702"/>
                  </a:lnTo>
                  <a:lnTo>
                    <a:pt x="1641" y="9590"/>
                  </a:lnTo>
                  <a:lnTo>
                    <a:pt x="1251" y="8506"/>
                  </a:lnTo>
                  <a:lnTo>
                    <a:pt x="918" y="7450"/>
                  </a:lnTo>
                  <a:lnTo>
                    <a:pt x="612" y="6450"/>
                  </a:lnTo>
                  <a:lnTo>
                    <a:pt x="362" y="5477"/>
                  </a:lnTo>
                  <a:lnTo>
                    <a:pt x="195" y="4559"/>
                  </a:lnTo>
                  <a:lnTo>
                    <a:pt x="56" y="3698"/>
                  </a:lnTo>
                  <a:lnTo>
                    <a:pt x="28" y="3281"/>
                  </a:lnTo>
                  <a:lnTo>
                    <a:pt x="1" y="2919"/>
                  </a:lnTo>
                  <a:lnTo>
                    <a:pt x="1" y="2530"/>
                  </a:lnTo>
                  <a:lnTo>
                    <a:pt x="28" y="2197"/>
                  </a:lnTo>
                  <a:lnTo>
                    <a:pt x="84" y="1863"/>
                  </a:lnTo>
                  <a:lnTo>
                    <a:pt x="140" y="1558"/>
                  </a:lnTo>
                  <a:lnTo>
                    <a:pt x="223" y="1280"/>
                  </a:lnTo>
                  <a:lnTo>
                    <a:pt x="306" y="1002"/>
                  </a:lnTo>
                  <a:lnTo>
                    <a:pt x="445" y="779"/>
                  </a:lnTo>
                  <a:lnTo>
                    <a:pt x="584" y="557"/>
                  </a:lnTo>
                  <a:lnTo>
                    <a:pt x="751" y="390"/>
                  </a:lnTo>
                  <a:lnTo>
                    <a:pt x="974" y="223"/>
                  </a:lnTo>
                  <a:lnTo>
                    <a:pt x="974" y="223"/>
                  </a:lnTo>
                  <a:lnTo>
                    <a:pt x="1168" y="112"/>
                  </a:lnTo>
                  <a:lnTo>
                    <a:pt x="1390" y="29"/>
                  </a:lnTo>
                  <a:lnTo>
                    <a:pt x="1613" y="1"/>
                  </a:lnTo>
                  <a:lnTo>
                    <a:pt x="1807" y="1"/>
                  </a:lnTo>
                  <a:lnTo>
                    <a:pt x="2030" y="57"/>
                  </a:lnTo>
                  <a:lnTo>
                    <a:pt x="2252" y="140"/>
                  </a:lnTo>
                  <a:lnTo>
                    <a:pt x="2474" y="279"/>
                  </a:lnTo>
                  <a:lnTo>
                    <a:pt x="2697" y="418"/>
                  </a:lnTo>
                  <a:lnTo>
                    <a:pt x="2919" y="612"/>
                  </a:lnTo>
                  <a:lnTo>
                    <a:pt x="3142" y="863"/>
                  </a:lnTo>
                  <a:lnTo>
                    <a:pt x="3364" y="1113"/>
                  </a:lnTo>
                  <a:lnTo>
                    <a:pt x="3586" y="1391"/>
                  </a:lnTo>
                  <a:lnTo>
                    <a:pt x="4031" y="2058"/>
                  </a:lnTo>
                  <a:lnTo>
                    <a:pt x="4476" y="2836"/>
                  </a:lnTo>
                  <a:lnTo>
                    <a:pt x="4920" y="3726"/>
                  </a:lnTo>
                  <a:lnTo>
                    <a:pt x="5337" y="4671"/>
                  </a:lnTo>
                  <a:lnTo>
                    <a:pt x="5782" y="5699"/>
                  </a:lnTo>
                  <a:lnTo>
                    <a:pt x="6199" y="6783"/>
                  </a:lnTo>
                  <a:lnTo>
                    <a:pt x="6616" y="7923"/>
                  </a:lnTo>
                  <a:lnTo>
                    <a:pt x="7033" y="9090"/>
                  </a:lnTo>
                  <a:lnTo>
                    <a:pt x="7422" y="10313"/>
                  </a:lnTo>
                  <a:lnTo>
                    <a:pt x="7811" y="11536"/>
                  </a:lnTo>
                  <a:lnTo>
                    <a:pt x="8534" y="14038"/>
                  </a:lnTo>
                  <a:lnTo>
                    <a:pt x="9201" y="16456"/>
                  </a:lnTo>
                  <a:lnTo>
                    <a:pt x="9785" y="18735"/>
                  </a:lnTo>
                  <a:lnTo>
                    <a:pt x="10285" y="20820"/>
                  </a:lnTo>
                  <a:lnTo>
                    <a:pt x="11008" y="23933"/>
                  </a:lnTo>
                  <a:lnTo>
                    <a:pt x="11258" y="25128"/>
                  </a:lnTo>
                  <a:lnTo>
                    <a:pt x="9340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9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9451" y="1"/>
                  </a:move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9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1918" y="25601"/>
                  </a:move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lnTo>
                    <a:pt x="9451" y="1"/>
                  </a:ln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9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extrusionOk="0">
                  <a:moveTo>
                    <a:pt x="28630" y="1"/>
                  </a:moveTo>
                  <a:lnTo>
                    <a:pt x="27824" y="29"/>
                  </a:lnTo>
                  <a:lnTo>
                    <a:pt x="27045" y="84"/>
                  </a:lnTo>
                  <a:lnTo>
                    <a:pt x="26211" y="140"/>
                  </a:lnTo>
                  <a:lnTo>
                    <a:pt x="25405" y="223"/>
                  </a:lnTo>
                  <a:lnTo>
                    <a:pt x="24544" y="334"/>
                  </a:lnTo>
                  <a:lnTo>
                    <a:pt x="23682" y="446"/>
                  </a:lnTo>
                  <a:lnTo>
                    <a:pt x="22848" y="585"/>
                  </a:lnTo>
                  <a:lnTo>
                    <a:pt x="22042" y="751"/>
                  </a:lnTo>
                  <a:lnTo>
                    <a:pt x="21236" y="918"/>
                  </a:lnTo>
                  <a:lnTo>
                    <a:pt x="20458" y="1113"/>
                  </a:lnTo>
                  <a:lnTo>
                    <a:pt x="19679" y="1335"/>
                  </a:lnTo>
                  <a:lnTo>
                    <a:pt x="18929" y="1557"/>
                  </a:lnTo>
                  <a:lnTo>
                    <a:pt x="18206" y="1780"/>
                  </a:lnTo>
                  <a:lnTo>
                    <a:pt x="17484" y="2058"/>
                  </a:lnTo>
                  <a:lnTo>
                    <a:pt x="16789" y="2308"/>
                  </a:lnTo>
                  <a:lnTo>
                    <a:pt x="16094" y="2614"/>
                  </a:lnTo>
                  <a:lnTo>
                    <a:pt x="15427" y="2919"/>
                  </a:lnTo>
                  <a:lnTo>
                    <a:pt x="14760" y="3225"/>
                  </a:lnTo>
                  <a:lnTo>
                    <a:pt x="14120" y="3559"/>
                  </a:lnTo>
                  <a:lnTo>
                    <a:pt x="13481" y="3892"/>
                  </a:lnTo>
                  <a:lnTo>
                    <a:pt x="12870" y="4254"/>
                  </a:lnTo>
                  <a:lnTo>
                    <a:pt x="12286" y="4615"/>
                  </a:lnTo>
                  <a:lnTo>
                    <a:pt x="11702" y="5004"/>
                  </a:lnTo>
                  <a:lnTo>
                    <a:pt x="11146" y="5421"/>
                  </a:lnTo>
                  <a:lnTo>
                    <a:pt x="10590" y="5810"/>
                  </a:lnTo>
                  <a:lnTo>
                    <a:pt x="10034" y="6255"/>
                  </a:lnTo>
                  <a:lnTo>
                    <a:pt x="9534" y="6672"/>
                  </a:lnTo>
                  <a:lnTo>
                    <a:pt x="9006" y="7116"/>
                  </a:lnTo>
                  <a:lnTo>
                    <a:pt x="8534" y="7589"/>
                  </a:lnTo>
                  <a:lnTo>
                    <a:pt x="8061" y="8062"/>
                  </a:lnTo>
                  <a:lnTo>
                    <a:pt x="7588" y="8534"/>
                  </a:lnTo>
                  <a:lnTo>
                    <a:pt x="7144" y="9034"/>
                  </a:lnTo>
                  <a:lnTo>
                    <a:pt x="6699" y="9535"/>
                  </a:lnTo>
                  <a:lnTo>
                    <a:pt x="6282" y="10063"/>
                  </a:lnTo>
                  <a:lnTo>
                    <a:pt x="5865" y="10591"/>
                  </a:lnTo>
                  <a:lnTo>
                    <a:pt x="5476" y="11119"/>
                  </a:lnTo>
                  <a:lnTo>
                    <a:pt x="5115" y="11647"/>
                  </a:lnTo>
                  <a:lnTo>
                    <a:pt x="4753" y="12203"/>
                  </a:lnTo>
                  <a:lnTo>
                    <a:pt x="4392" y="12787"/>
                  </a:lnTo>
                  <a:lnTo>
                    <a:pt x="4058" y="13343"/>
                  </a:lnTo>
                  <a:lnTo>
                    <a:pt x="3447" y="14538"/>
                  </a:lnTo>
                  <a:lnTo>
                    <a:pt x="2863" y="15733"/>
                  </a:lnTo>
                  <a:lnTo>
                    <a:pt x="2335" y="16984"/>
                  </a:lnTo>
                  <a:lnTo>
                    <a:pt x="1890" y="18262"/>
                  </a:lnTo>
                  <a:lnTo>
                    <a:pt x="1474" y="19569"/>
                  </a:lnTo>
                  <a:lnTo>
                    <a:pt x="1112" y="20875"/>
                  </a:lnTo>
                  <a:lnTo>
                    <a:pt x="806" y="22237"/>
                  </a:lnTo>
                  <a:lnTo>
                    <a:pt x="528" y="23599"/>
                  </a:lnTo>
                  <a:lnTo>
                    <a:pt x="334" y="25017"/>
                  </a:lnTo>
                  <a:lnTo>
                    <a:pt x="167" y="26434"/>
                  </a:lnTo>
                  <a:lnTo>
                    <a:pt x="84" y="27852"/>
                  </a:lnTo>
                  <a:lnTo>
                    <a:pt x="28" y="29297"/>
                  </a:lnTo>
                  <a:lnTo>
                    <a:pt x="0" y="30770"/>
                  </a:lnTo>
                  <a:lnTo>
                    <a:pt x="56" y="32244"/>
                  </a:lnTo>
                  <a:lnTo>
                    <a:pt x="112" y="32994"/>
                  </a:lnTo>
                  <a:lnTo>
                    <a:pt x="167" y="33772"/>
                  </a:lnTo>
                  <a:lnTo>
                    <a:pt x="278" y="34523"/>
                  </a:lnTo>
                  <a:lnTo>
                    <a:pt x="389" y="35246"/>
                  </a:lnTo>
                  <a:lnTo>
                    <a:pt x="528" y="35996"/>
                  </a:lnTo>
                  <a:lnTo>
                    <a:pt x="667" y="36719"/>
                  </a:lnTo>
                  <a:lnTo>
                    <a:pt x="862" y="37441"/>
                  </a:lnTo>
                  <a:lnTo>
                    <a:pt x="1029" y="38164"/>
                  </a:lnTo>
                  <a:lnTo>
                    <a:pt x="1251" y="38887"/>
                  </a:lnTo>
                  <a:lnTo>
                    <a:pt x="1474" y="39582"/>
                  </a:lnTo>
                  <a:lnTo>
                    <a:pt x="1724" y="40276"/>
                  </a:lnTo>
                  <a:lnTo>
                    <a:pt x="2002" y="40944"/>
                  </a:lnTo>
                  <a:lnTo>
                    <a:pt x="2280" y="41611"/>
                  </a:lnTo>
                  <a:lnTo>
                    <a:pt x="2558" y="42278"/>
                  </a:lnTo>
                  <a:lnTo>
                    <a:pt x="2891" y="42945"/>
                  </a:lnTo>
                  <a:lnTo>
                    <a:pt x="3225" y="43584"/>
                  </a:lnTo>
                  <a:lnTo>
                    <a:pt x="3558" y="44223"/>
                  </a:lnTo>
                  <a:lnTo>
                    <a:pt x="3920" y="44835"/>
                  </a:lnTo>
                  <a:lnTo>
                    <a:pt x="4309" y="45446"/>
                  </a:lnTo>
                  <a:lnTo>
                    <a:pt x="4698" y="46058"/>
                  </a:lnTo>
                  <a:lnTo>
                    <a:pt x="5087" y="46642"/>
                  </a:lnTo>
                  <a:lnTo>
                    <a:pt x="5532" y="47225"/>
                  </a:lnTo>
                  <a:lnTo>
                    <a:pt x="5949" y="47781"/>
                  </a:lnTo>
                  <a:lnTo>
                    <a:pt x="6393" y="48337"/>
                  </a:lnTo>
                  <a:lnTo>
                    <a:pt x="6866" y="48893"/>
                  </a:lnTo>
                  <a:lnTo>
                    <a:pt x="7338" y="49421"/>
                  </a:lnTo>
                  <a:lnTo>
                    <a:pt x="7839" y="49949"/>
                  </a:lnTo>
                  <a:lnTo>
                    <a:pt x="8339" y="50450"/>
                  </a:lnTo>
                  <a:lnTo>
                    <a:pt x="8839" y="50950"/>
                  </a:lnTo>
                  <a:lnTo>
                    <a:pt x="9367" y="51422"/>
                  </a:lnTo>
                  <a:lnTo>
                    <a:pt x="9896" y="51895"/>
                  </a:lnTo>
                  <a:lnTo>
                    <a:pt x="10451" y="52368"/>
                  </a:lnTo>
                  <a:lnTo>
                    <a:pt x="11007" y="52812"/>
                  </a:lnTo>
                  <a:lnTo>
                    <a:pt x="11563" y="53229"/>
                  </a:lnTo>
                  <a:lnTo>
                    <a:pt x="12147" y="53646"/>
                  </a:lnTo>
                  <a:lnTo>
                    <a:pt x="12731" y="54035"/>
                  </a:lnTo>
                  <a:lnTo>
                    <a:pt x="13342" y="54424"/>
                  </a:lnTo>
                  <a:lnTo>
                    <a:pt x="13954" y="54814"/>
                  </a:lnTo>
                  <a:lnTo>
                    <a:pt x="14565" y="55147"/>
                  </a:lnTo>
                  <a:lnTo>
                    <a:pt x="15177" y="55508"/>
                  </a:lnTo>
                  <a:lnTo>
                    <a:pt x="15816" y="55814"/>
                  </a:lnTo>
                  <a:lnTo>
                    <a:pt x="16455" y="56148"/>
                  </a:lnTo>
                  <a:lnTo>
                    <a:pt x="17095" y="56426"/>
                  </a:lnTo>
                  <a:lnTo>
                    <a:pt x="17762" y="56704"/>
                  </a:lnTo>
                  <a:lnTo>
                    <a:pt x="18429" y="56954"/>
                  </a:lnTo>
                  <a:lnTo>
                    <a:pt x="19096" y="57204"/>
                  </a:lnTo>
                  <a:lnTo>
                    <a:pt x="19763" y="57426"/>
                  </a:lnTo>
                  <a:lnTo>
                    <a:pt x="20458" y="57649"/>
                  </a:lnTo>
                  <a:lnTo>
                    <a:pt x="21153" y="57843"/>
                  </a:lnTo>
                  <a:lnTo>
                    <a:pt x="21848" y="58010"/>
                  </a:lnTo>
                  <a:lnTo>
                    <a:pt x="22542" y="58177"/>
                  </a:lnTo>
                  <a:lnTo>
                    <a:pt x="23237" y="58316"/>
                  </a:lnTo>
                  <a:lnTo>
                    <a:pt x="23960" y="58455"/>
                  </a:lnTo>
                  <a:lnTo>
                    <a:pt x="24655" y="58538"/>
                  </a:lnTo>
                  <a:lnTo>
                    <a:pt x="25378" y="58621"/>
                  </a:lnTo>
                  <a:lnTo>
                    <a:pt x="26100" y="58705"/>
                  </a:lnTo>
                  <a:lnTo>
                    <a:pt x="26823" y="58733"/>
                  </a:lnTo>
                  <a:lnTo>
                    <a:pt x="27546" y="58788"/>
                  </a:lnTo>
                  <a:lnTo>
                    <a:pt x="28268" y="58788"/>
                  </a:lnTo>
                  <a:lnTo>
                    <a:pt x="29019" y="58760"/>
                  </a:lnTo>
                  <a:lnTo>
                    <a:pt x="29741" y="58733"/>
                  </a:lnTo>
                  <a:lnTo>
                    <a:pt x="30492" y="58677"/>
                  </a:lnTo>
                  <a:lnTo>
                    <a:pt x="31215" y="58621"/>
                  </a:lnTo>
                  <a:lnTo>
                    <a:pt x="31965" y="58538"/>
                  </a:lnTo>
                  <a:lnTo>
                    <a:pt x="33688" y="58260"/>
                  </a:lnTo>
                  <a:lnTo>
                    <a:pt x="34522" y="58093"/>
                  </a:lnTo>
                  <a:lnTo>
                    <a:pt x="35328" y="57927"/>
                  </a:lnTo>
                  <a:lnTo>
                    <a:pt x="36134" y="57732"/>
                  </a:lnTo>
                  <a:lnTo>
                    <a:pt x="36913" y="57537"/>
                  </a:lnTo>
                  <a:lnTo>
                    <a:pt x="37691" y="57343"/>
                  </a:lnTo>
                  <a:lnTo>
                    <a:pt x="38441" y="57121"/>
                  </a:lnTo>
                  <a:lnTo>
                    <a:pt x="39164" y="56870"/>
                  </a:lnTo>
                  <a:lnTo>
                    <a:pt x="39887" y="56620"/>
                  </a:lnTo>
                  <a:lnTo>
                    <a:pt x="40582" y="56342"/>
                  </a:lnTo>
                  <a:lnTo>
                    <a:pt x="41249" y="56064"/>
                  </a:lnTo>
                  <a:lnTo>
                    <a:pt x="41916" y="55786"/>
                  </a:lnTo>
                  <a:lnTo>
                    <a:pt x="42555" y="55481"/>
                  </a:lnTo>
                  <a:lnTo>
                    <a:pt x="43194" y="55175"/>
                  </a:lnTo>
                  <a:lnTo>
                    <a:pt x="43806" y="54841"/>
                  </a:lnTo>
                  <a:lnTo>
                    <a:pt x="44390" y="54480"/>
                  </a:lnTo>
                  <a:lnTo>
                    <a:pt x="44973" y="54146"/>
                  </a:lnTo>
                  <a:lnTo>
                    <a:pt x="45529" y="53757"/>
                  </a:lnTo>
                  <a:lnTo>
                    <a:pt x="46057" y="53396"/>
                  </a:lnTo>
                  <a:lnTo>
                    <a:pt x="46585" y="53007"/>
                  </a:lnTo>
                  <a:lnTo>
                    <a:pt x="47114" y="52590"/>
                  </a:lnTo>
                  <a:lnTo>
                    <a:pt x="47614" y="52173"/>
                  </a:lnTo>
                  <a:lnTo>
                    <a:pt x="48086" y="51756"/>
                  </a:lnTo>
                  <a:lnTo>
                    <a:pt x="48559" y="51311"/>
                  </a:lnTo>
                  <a:lnTo>
                    <a:pt x="49004" y="50867"/>
                  </a:lnTo>
                  <a:lnTo>
                    <a:pt x="49448" y="50394"/>
                  </a:lnTo>
                  <a:lnTo>
                    <a:pt x="49865" y="49922"/>
                  </a:lnTo>
                  <a:lnTo>
                    <a:pt x="50254" y="49421"/>
                  </a:lnTo>
                  <a:lnTo>
                    <a:pt x="50644" y="48921"/>
                  </a:lnTo>
                  <a:lnTo>
                    <a:pt x="51033" y="48421"/>
                  </a:lnTo>
                  <a:lnTo>
                    <a:pt x="51394" y="47892"/>
                  </a:lnTo>
                  <a:lnTo>
                    <a:pt x="51728" y="47364"/>
                  </a:lnTo>
                  <a:lnTo>
                    <a:pt x="52061" y="46808"/>
                  </a:lnTo>
                  <a:lnTo>
                    <a:pt x="52367" y="46253"/>
                  </a:lnTo>
                  <a:lnTo>
                    <a:pt x="52673" y="45669"/>
                  </a:lnTo>
                  <a:lnTo>
                    <a:pt x="52951" y="45085"/>
                  </a:lnTo>
                  <a:lnTo>
                    <a:pt x="53229" y="44501"/>
                  </a:lnTo>
                  <a:lnTo>
                    <a:pt x="53479" y="43918"/>
                  </a:lnTo>
                  <a:lnTo>
                    <a:pt x="53729" y="43278"/>
                  </a:lnTo>
                  <a:lnTo>
                    <a:pt x="54174" y="42028"/>
                  </a:lnTo>
                  <a:lnTo>
                    <a:pt x="54563" y="40721"/>
                  </a:lnTo>
                  <a:lnTo>
                    <a:pt x="54924" y="39387"/>
                  </a:lnTo>
                  <a:lnTo>
                    <a:pt x="55202" y="37997"/>
                  </a:lnTo>
                  <a:lnTo>
                    <a:pt x="55452" y="36580"/>
                  </a:lnTo>
                  <a:lnTo>
                    <a:pt x="55619" y="35107"/>
                  </a:lnTo>
                  <a:lnTo>
                    <a:pt x="55758" y="33606"/>
                  </a:lnTo>
                  <a:lnTo>
                    <a:pt x="55841" y="32049"/>
                  </a:lnTo>
                  <a:lnTo>
                    <a:pt x="55897" y="30465"/>
                  </a:lnTo>
                  <a:lnTo>
                    <a:pt x="55897" y="28853"/>
                  </a:lnTo>
                  <a:lnTo>
                    <a:pt x="55841" y="27185"/>
                  </a:lnTo>
                  <a:lnTo>
                    <a:pt x="55730" y="25489"/>
                  </a:lnTo>
                  <a:lnTo>
                    <a:pt x="55591" y="24127"/>
                  </a:lnTo>
                  <a:lnTo>
                    <a:pt x="55369" y="22765"/>
                  </a:lnTo>
                  <a:lnTo>
                    <a:pt x="55091" y="21431"/>
                  </a:lnTo>
                  <a:lnTo>
                    <a:pt x="54757" y="20125"/>
                  </a:lnTo>
                  <a:lnTo>
                    <a:pt x="54340" y="18818"/>
                  </a:lnTo>
                  <a:lnTo>
                    <a:pt x="53923" y="17540"/>
                  </a:lnTo>
                  <a:lnTo>
                    <a:pt x="53423" y="16289"/>
                  </a:lnTo>
                  <a:lnTo>
                    <a:pt x="52867" y="15066"/>
                  </a:lnTo>
                  <a:lnTo>
                    <a:pt x="52256" y="13899"/>
                  </a:lnTo>
                  <a:lnTo>
                    <a:pt x="51589" y="12731"/>
                  </a:lnTo>
                  <a:lnTo>
                    <a:pt x="50894" y="11619"/>
                  </a:lnTo>
                  <a:lnTo>
                    <a:pt x="50143" y="10535"/>
                  </a:lnTo>
                  <a:lnTo>
                    <a:pt x="49337" y="9479"/>
                  </a:lnTo>
                  <a:lnTo>
                    <a:pt x="48475" y="8478"/>
                  </a:lnTo>
                  <a:lnTo>
                    <a:pt x="47558" y="7533"/>
                  </a:lnTo>
                  <a:lnTo>
                    <a:pt x="47086" y="7061"/>
                  </a:lnTo>
                  <a:lnTo>
                    <a:pt x="46613" y="6616"/>
                  </a:lnTo>
                  <a:lnTo>
                    <a:pt x="46113" y="6171"/>
                  </a:lnTo>
                  <a:lnTo>
                    <a:pt x="45613" y="5755"/>
                  </a:lnTo>
                  <a:lnTo>
                    <a:pt x="45084" y="5338"/>
                  </a:lnTo>
                  <a:lnTo>
                    <a:pt x="44556" y="4921"/>
                  </a:lnTo>
                  <a:lnTo>
                    <a:pt x="44028" y="4559"/>
                  </a:lnTo>
                  <a:lnTo>
                    <a:pt x="43472" y="4170"/>
                  </a:lnTo>
                  <a:lnTo>
                    <a:pt x="42916" y="3809"/>
                  </a:lnTo>
                  <a:lnTo>
                    <a:pt x="42333" y="3475"/>
                  </a:lnTo>
                  <a:lnTo>
                    <a:pt x="41749" y="3142"/>
                  </a:lnTo>
                  <a:lnTo>
                    <a:pt x="41165" y="2836"/>
                  </a:lnTo>
                  <a:lnTo>
                    <a:pt x="40554" y="2530"/>
                  </a:lnTo>
                  <a:lnTo>
                    <a:pt x="39915" y="2252"/>
                  </a:lnTo>
                  <a:lnTo>
                    <a:pt x="39303" y="1974"/>
                  </a:lnTo>
                  <a:lnTo>
                    <a:pt x="38664" y="1724"/>
                  </a:lnTo>
                  <a:lnTo>
                    <a:pt x="37997" y="1474"/>
                  </a:lnTo>
                  <a:lnTo>
                    <a:pt x="37357" y="1252"/>
                  </a:lnTo>
                  <a:lnTo>
                    <a:pt x="36662" y="1057"/>
                  </a:lnTo>
                  <a:lnTo>
                    <a:pt x="35995" y="863"/>
                  </a:lnTo>
                  <a:lnTo>
                    <a:pt x="35300" y="696"/>
                  </a:lnTo>
                  <a:lnTo>
                    <a:pt x="34606" y="557"/>
                  </a:lnTo>
                  <a:lnTo>
                    <a:pt x="33883" y="418"/>
                  </a:lnTo>
                  <a:lnTo>
                    <a:pt x="33160" y="307"/>
                  </a:lnTo>
                  <a:lnTo>
                    <a:pt x="32438" y="195"/>
                  </a:lnTo>
                  <a:lnTo>
                    <a:pt x="31687" y="140"/>
                  </a:lnTo>
                  <a:lnTo>
                    <a:pt x="30937" y="56"/>
                  </a:lnTo>
                  <a:lnTo>
                    <a:pt x="30186" y="29"/>
                  </a:lnTo>
                  <a:lnTo>
                    <a:pt x="29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9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fill="none" extrusionOk="0">
                  <a:moveTo>
                    <a:pt x="31965" y="58538"/>
                  </a:moveTo>
                  <a:lnTo>
                    <a:pt x="31965" y="58538"/>
                  </a:lnTo>
                  <a:lnTo>
                    <a:pt x="31215" y="58621"/>
                  </a:lnTo>
                  <a:lnTo>
                    <a:pt x="30492" y="58677"/>
                  </a:lnTo>
                  <a:lnTo>
                    <a:pt x="29741" y="58733"/>
                  </a:lnTo>
                  <a:lnTo>
                    <a:pt x="29019" y="58760"/>
                  </a:lnTo>
                  <a:lnTo>
                    <a:pt x="28268" y="58788"/>
                  </a:lnTo>
                  <a:lnTo>
                    <a:pt x="27546" y="58788"/>
                  </a:lnTo>
                  <a:lnTo>
                    <a:pt x="26823" y="58733"/>
                  </a:lnTo>
                  <a:lnTo>
                    <a:pt x="26100" y="58705"/>
                  </a:lnTo>
                  <a:lnTo>
                    <a:pt x="25378" y="58621"/>
                  </a:lnTo>
                  <a:lnTo>
                    <a:pt x="24655" y="58538"/>
                  </a:lnTo>
                  <a:lnTo>
                    <a:pt x="23960" y="58455"/>
                  </a:lnTo>
                  <a:lnTo>
                    <a:pt x="23237" y="58316"/>
                  </a:lnTo>
                  <a:lnTo>
                    <a:pt x="22542" y="58177"/>
                  </a:lnTo>
                  <a:lnTo>
                    <a:pt x="21848" y="58010"/>
                  </a:lnTo>
                  <a:lnTo>
                    <a:pt x="21153" y="57843"/>
                  </a:lnTo>
                  <a:lnTo>
                    <a:pt x="20458" y="57649"/>
                  </a:lnTo>
                  <a:lnTo>
                    <a:pt x="19763" y="57426"/>
                  </a:lnTo>
                  <a:lnTo>
                    <a:pt x="19096" y="57204"/>
                  </a:lnTo>
                  <a:lnTo>
                    <a:pt x="18429" y="56954"/>
                  </a:lnTo>
                  <a:lnTo>
                    <a:pt x="17762" y="56704"/>
                  </a:lnTo>
                  <a:lnTo>
                    <a:pt x="17095" y="56426"/>
                  </a:lnTo>
                  <a:lnTo>
                    <a:pt x="16455" y="56148"/>
                  </a:lnTo>
                  <a:lnTo>
                    <a:pt x="15816" y="55814"/>
                  </a:lnTo>
                  <a:lnTo>
                    <a:pt x="15177" y="55508"/>
                  </a:lnTo>
                  <a:lnTo>
                    <a:pt x="14565" y="55147"/>
                  </a:lnTo>
                  <a:lnTo>
                    <a:pt x="13954" y="54814"/>
                  </a:lnTo>
                  <a:lnTo>
                    <a:pt x="13342" y="54424"/>
                  </a:lnTo>
                  <a:lnTo>
                    <a:pt x="12731" y="54035"/>
                  </a:lnTo>
                  <a:lnTo>
                    <a:pt x="12147" y="53646"/>
                  </a:lnTo>
                  <a:lnTo>
                    <a:pt x="11563" y="53229"/>
                  </a:lnTo>
                  <a:lnTo>
                    <a:pt x="11007" y="52812"/>
                  </a:lnTo>
                  <a:lnTo>
                    <a:pt x="10451" y="52368"/>
                  </a:lnTo>
                  <a:lnTo>
                    <a:pt x="9896" y="51895"/>
                  </a:lnTo>
                  <a:lnTo>
                    <a:pt x="9367" y="51422"/>
                  </a:lnTo>
                  <a:lnTo>
                    <a:pt x="8839" y="50950"/>
                  </a:lnTo>
                  <a:lnTo>
                    <a:pt x="8339" y="50450"/>
                  </a:lnTo>
                  <a:lnTo>
                    <a:pt x="7839" y="49949"/>
                  </a:lnTo>
                  <a:lnTo>
                    <a:pt x="7338" y="49421"/>
                  </a:lnTo>
                  <a:lnTo>
                    <a:pt x="6866" y="48893"/>
                  </a:lnTo>
                  <a:lnTo>
                    <a:pt x="6393" y="48337"/>
                  </a:lnTo>
                  <a:lnTo>
                    <a:pt x="5949" y="47781"/>
                  </a:lnTo>
                  <a:lnTo>
                    <a:pt x="5532" y="47225"/>
                  </a:lnTo>
                  <a:lnTo>
                    <a:pt x="5087" y="46642"/>
                  </a:lnTo>
                  <a:lnTo>
                    <a:pt x="4698" y="46058"/>
                  </a:lnTo>
                  <a:lnTo>
                    <a:pt x="4309" y="45446"/>
                  </a:lnTo>
                  <a:lnTo>
                    <a:pt x="3920" y="44835"/>
                  </a:lnTo>
                  <a:lnTo>
                    <a:pt x="3558" y="44223"/>
                  </a:lnTo>
                  <a:lnTo>
                    <a:pt x="3225" y="43584"/>
                  </a:lnTo>
                  <a:lnTo>
                    <a:pt x="2891" y="42945"/>
                  </a:lnTo>
                  <a:lnTo>
                    <a:pt x="2558" y="42278"/>
                  </a:lnTo>
                  <a:lnTo>
                    <a:pt x="2280" y="41611"/>
                  </a:lnTo>
                  <a:lnTo>
                    <a:pt x="2002" y="40944"/>
                  </a:lnTo>
                  <a:lnTo>
                    <a:pt x="1724" y="40276"/>
                  </a:lnTo>
                  <a:lnTo>
                    <a:pt x="1474" y="39582"/>
                  </a:lnTo>
                  <a:lnTo>
                    <a:pt x="1251" y="38887"/>
                  </a:lnTo>
                  <a:lnTo>
                    <a:pt x="1029" y="38164"/>
                  </a:lnTo>
                  <a:lnTo>
                    <a:pt x="862" y="37441"/>
                  </a:lnTo>
                  <a:lnTo>
                    <a:pt x="667" y="36719"/>
                  </a:lnTo>
                  <a:lnTo>
                    <a:pt x="528" y="35996"/>
                  </a:lnTo>
                  <a:lnTo>
                    <a:pt x="389" y="35246"/>
                  </a:lnTo>
                  <a:lnTo>
                    <a:pt x="278" y="34523"/>
                  </a:lnTo>
                  <a:lnTo>
                    <a:pt x="167" y="33772"/>
                  </a:lnTo>
                  <a:lnTo>
                    <a:pt x="112" y="32994"/>
                  </a:lnTo>
                  <a:lnTo>
                    <a:pt x="56" y="32244"/>
                  </a:lnTo>
                  <a:lnTo>
                    <a:pt x="56" y="32244"/>
                  </a:lnTo>
                  <a:lnTo>
                    <a:pt x="0" y="30770"/>
                  </a:lnTo>
                  <a:lnTo>
                    <a:pt x="28" y="29297"/>
                  </a:lnTo>
                  <a:lnTo>
                    <a:pt x="84" y="27852"/>
                  </a:lnTo>
                  <a:lnTo>
                    <a:pt x="167" y="26434"/>
                  </a:lnTo>
                  <a:lnTo>
                    <a:pt x="334" y="25017"/>
                  </a:lnTo>
                  <a:lnTo>
                    <a:pt x="528" y="23599"/>
                  </a:lnTo>
                  <a:lnTo>
                    <a:pt x="806" y="22237"/>
                  </a:lnTo>
                  <a:lnTo>
                    <a:pt x="1112" y="20875"/>
                  </a:lnTo>
                  <a:lnTo>
                    <a:pt x="1474" y="19569"/>
                  </a:lnTo>
                  <a:lnTo>
                    <a:pt x="1890" y="18262"/>
                  </a:lnTo>
                  <a:lnTo>
                    <a:pt x="2335" y="16984"/>
                  </a:lnTo>
                  <a:lnTo>
                    <a:pt x="2863" y="15733"/>
                  </a:lnTo>
                  <a:lnTo>
                    <a:pt x="3447" y="14538"/>
                  </a:lnTo>
                  <a:lnTo>
                    <a:pt x="4058" y="13343"/>
                  </a:lnTo>
                  <a:lnTo>
                    <a:pt x="4392" y="12787"/>
                  </a:lnTo>
                  <a:lnTo>
                    <a:pt x="4753" y="12203"/>
                  </a:lnTo>
                  <a:lnTo>
                    <a:pt x="5115" y="11647"/>
                  </a:lnTo>
                  <a:lnTo>
                    <a:pt x="5476" y="11119"/>
                  </a:lnTo>
                  <a:lnTo>
                    <a:pt x="5865" y="10591"/>
                  </a:lnTo>
                  <a:lnTo>
                    <a:pt x="6282" y="10063"/>
                  </a:lnTo>
                  <a:lnTo>
                    <a:pt x="6699" y="9535"/>
                  </a:lnTo>
                  <a:lnTo>
                    <a:pt x="7144" y="9034"/>
                  </a:lnTo>
                  <a:lnTo>
                    <a:pt x="7588" y="8534"/>
                  </a:lnTo>
                  <a:lnTo>
                    <a:pt x="8061" y="8062"/>
                  </a:lnTo>
                  <a:lnTo>
                    <a:pt x="8534" y="7589"/>
                  </a:lnTo>
                  <a:lnTo>
                    <a:pt x="9006" y="7116"/>
                  </a:lnTo>
                  <a:lnTo>
                    <a:pt x="9534" y="6672"/>
                  </a:lnTo>
                  <a:lnTo>
                    <a:pt x="10034" y="6255"/>
                  </a:lnTo>
                  <a:lnTo>
                    <a:pt x="10590" y="5810"/>
                  </a:lnTo>
                  <a:lnTo>
                    <a:pt x="11146" y="5421"/>
                  </a:lnTo>
                  <a:lnTo>
                    <a:pt x="11702" y="5004"/>
                  </a:lnTo>
                  <a:lnTo>
                    <a:pt x="12286" y="4615"/>
                  </a:lnTo>
                  <a:lnTo>
                    <a:pt x="12870" y="4254"/>
                  </a:lnTo>
                  <a:lnTo>
                    <a:pt x="13481" y="3892"/>
                  </a:lnTo>
                  <a:lnTo>
                    <a:pt x="14120" y="3559"/>
                  </a:lnTo>
                  <a:lnTo>
                    <a:pt x="14760" y="3225"/>
                  </a:lnTo>
                  <a:lnTo>
                    <a:pt x="15427" y="2919"/>
                  </a:lnTo>
                  <a:lnTo>
                    <a:pt x="16094" y="2614"/>
                  </a:lnTo>
                  <a:lnTo>
                    <a:pt x="16789" y="2308"/>
                  </a:lnTo>
                  <a:lnTo>
                    <a:pt x="17484" y="2058"/>
                  </a:lnTo>
                  <a:lnTo>
                    <a:pt x="18206" y="1780"/>
                  </a:lnTo>
                  <a:lnTo>
                    <a:pt x="18929" y="1557"/>
                  </a:lnTo>
                  <a:lnTo>
                    <a:pt x="19679" y="1335"/>
                  </a:lnTo>
                  <a:lnTo>
                    <a:pt x="20458" y="1113"/>
                  </a:lnTo>
                  <a:lnTo>
                    <a:pt x="21236" y="918"/>
                  </a:lnTo>
                  <a:lnTo>
                    <a:pt x="22042" y="751"/>
                  </a:lnTo>
                  <a:lnTo>
                    <a:pt x="22848" y="585"/>
                  </a:lnTo>
                  <a:lnTo>
                    <a:pt x="23682" y="446"/>
                  </a:lnTo>
                  <a:lnTo>
                    <a:pt x="24544" y="334"/>
                  </a:lnTo>
                  <a:lnTo>
                    <a:pt x="25405" y="223"/>
                  </a:lnTo>
                  <a:lnTo>
                    <a:pt x="25405" y="223"/>
                  </a:lnTo>
                  <a:lnTo>
                    <a:pt x="26211" y="140"/>
                  </a:lnTo>
                  <a:lnTo>
                    <a:pt x="27045" y="84"/>
                  </a:lnTo>
                  <a:lnTo>
                    <a:pt x="27824" y="29"/>
                  </a:lnTo>
                  <a:lnTo>
                    <a:pt x="28630" y="1"/>
                  </a:lnTo>
                  <a:lnTo>
                    <a:pt x="29408" y="1"/>
                  </a:lnTo>
                  <a:lnTo>
                    <a:pt x="30186" y="29"/>
                  </a:lnTo>
                  <a:lnTo>
                    <a:pt x="30937" y="56"/>
                  </a:lnTo>
                  <a:lnTo>
                    <a:pt x="31687" y="140"/>
                  </a:lnTo>
                  <a:lnTo>
                    <a:pt x="32438" y="195"/>
                  </a:lnTo>
                  <a:lnTo>
                    <a:pt x="33160" y="307"/>
                  </a:lnTo>
                  <a:lnTo>
                    <a:pt x="33883" y="418"/>
                  </a:lnTo>
                  <a:lnTo>
                    <a:pt x="34606" y="557"/>
                  </a:lnTo>
                  <a:lnTo>
                    <a:pt x="35300" y="696"/>
                  </a:lnTo>
                  <a:lnTo>
                    <a:pt x="35995" y="863"/>
                  </a:lnTo>
                  <a:lnTo>
                    <a:pt x="36662" y="1057"/>
                  </a:lnTo>
                  <a:lnTo>
                    <a:pt x="37357" y="1252"/>
                  </a:lnTo>
                  <a:lnTo>
                    <a:pt x="37997" y="1474"/>
                  </a:lnTo>
                  <a:lnTo>
                    <a:pt x="38664" y="1724"/>
                  </a:lnTo>
                  <a:lnTo>
                    <a:pt x="39303" y="1974"/>
                  </a:lnTo>
                  <a:lnTo>
                    <a:pt x="39915" y="2252"/>
                  </a:lnTo>
                  <a:lnTo>
                    <a:pt x="40554" y="2530"/>
                  </a:lnTo>
                  <a:lnTo>
                    <a:pt x="41165" y="2836"/>
                  </a:lnTo>
                  <a:lnTo>
                    <a:pt x="41749" y="3142"/>
                  </a:lnTo>
                  <a:lnTo>
                    <a:pt x="42333" y="3475"/>
                  </a:lnTo>
                  <a:lnTo>
                    <a:pt x="42916" y="3809"/>
                  </a:lnTo>
                  <a:lnTo>
                    <a:pt x="43472" y="4170"/>
                  </a:lnTo>
                  <a:lnTo>
                    <a:pt x="44028" y="4559"/>
                  </a:lnTo>
                  <a:lnTo>
                    <a:pt x="44556" y="4921"/>
                  </a:lnTo>
                  <a:lnTo>
                    <a:pt x="45084" y="5338"/>
                  </a:lnTo>
                  <a:lnTo>
                    <a:pt x="45613" y="5755"/>
                  </a:lnTo>
                  <a:lnTo>
                    <a:pt x="46113" y="6171"/>
                  </a:lnTo>
                  <a:lnTo>
                    <a:pt x="46613" y="6616"/>
                  </a:lnTo>
                  <a:lnTo>
                    <a:pt x="47086" y="7061"/>
                  </a:lnTo>
                  <a:lnTo>
                    <a:pt x="47558" y="7533"/>
                  </a:lnTo>
                  <a:lnTo>
                    <a:pt x="48475" y="8478"/>
                  </a:lnTo>
                  <a:lnTo>
                    <a:pt x="49337" y="9479"/>
                  </a:lnTo>
                  <a:lnTo>
                    <a:pt x="50143" y="10535"/>
                  </a:lnTo>
                  <a:lnTo>
                    <a:pt x="50894" y="11619"/>
                  </a:lnTo>
                  <a:lnTo>
                    <a:pt x="51589" y="12731"/>
                  </a:lnTo>
                  <a:lnTo>
                    <a:pt x="52256" y="13899"/>
                  </a:lnTo>
                  <a:lnTo>
                    <a:pt x="52867" y="15066"/>
                  </a:lnTo>
                  <a:lnTo>
                    <a:pt x="53423" y="16289"/>
                  </a:lnTo>
                  <a:lnTo>
                    <a:pt x="53923" y="17540"/>
                  </a:lnTo>
                  <a:lnTo>
                    <a:pt x="54340" y="18818"/>
                  </a:lnTo>
                  <a:lnTo>
                    <a:pt x="54757" y="20125"/>
                  </a:lnTo>
                  <a:lnTo>
                    <a:pt x="55091" y="21431"/>
                  </a:lnTo>
                  <a:lnTo>
                    <a:pt x="55369" y="22765"/>
                  </a:lnTo>
                  <a:lnTo>
                    <a:pt x="55591" y="24127"/>
                  </a:lnTo>
                  <a:lnTo>
                    <a:pt x="55730" y="25489"/>
                  </a:lnTo>
                  <a:lnTo>
                    <a:pt x="55730" y="25489"/>
                  </a:lnTo>
                  <a:lnTo>
                    <a:pt x="55841" y="27185"/>
                  </a:lnTo>
                  <a:lnTo>
                    <a:pt x="55897" y="28853"/>
                  </a:lnTo>
                  <a:lnTo>
                    <a:pt x="55897" y="30465"/>
                  </a:lnTo>
                  <a:lnTo>
                    <a:pt x="55841" y="32049"/>
                  </a:lnTo>
                  <a:lnTo>
                    <a:pt x="55758" y="33606"/>
                  </a:lnTo>
                  <a:lnTo>
                    <a:pt x="55619" y="35107"/>
                  </a:lnTo>
                  <a:lnTo>
                    <a:pt x="55452" y="36580"/>
                  </a:lnTo>
                  <a:lnTo>
                    <a:pt x="55202" y="37997"/>
                  </a:lnTo>
                  <a:lnTo>
                    <a:pt x="54924" y="39387"/>
                  </a:lnTo>
                  <a:lnTo>
                    <a:pt x="54563" y="40721"/>
                  </a:lnTo>
                  <a:lnTo>
                    <a:pt x="54174" y="42028"/>
                  </a:lnTo>
                  <a:lnTo>
                    <a:pt x="53729" y="43278"/>
                  </a:lnTo>
                  <a:lnTo>
                    <a:pt x="53479" y="43918"/>
                  </a:lnTo>
                  <a:lnTo>
                    <a:pt x="53229" y="44501"/>
                  </a:lnTo>
                  <a:lnTo>
                    <a:pt x="52951" y="45085"/>
                  </a:lnTo>
                  <a:lnTo>
                    <a:pt x="52673" y="45669"/>
                  </a:lnTo>
                  <a:lnTo>
                    <a:pt x="52367" y="46253"/>
                  </a:lnTo>
                  <a:lnTo>
                    <a:pt x="52061" y="46808"/>
                  </a:lnTo>
                  <a:lnTo>
                    <a:pt x="51728" y="47364"/>
                  </a:lnTo>
                  <a:lnTo>
                    <a:pt x="51394" y="47892"/>
                  </a:lnTo>
                  <a:lnTo>
                    <a:pt x="51033" y="48421"/>
                  </a:lnTo>
                  <a:lnTo>
                    <a:pt x="50644" y="48921"/>
                  </a:lnTo>
                  <a:lnTo>
                    <a:pt x="50254" y="49421"/>
                  </a:lnTo>
                  <a:lnTo>
                    <a:pt x="49865" y="49922"/>
                  </a:lnTo>
                  <a:lnTo>
                    <a:pt x="49448" y="50394"/>
                  </a:lnTo>
                  <a:lnTo>
                    <a:pt x="49004" y="50867"/>
                  </a:lnTo>
                  <a:lnTo>
                    <a:pt x="48559" y="51311"/>
                  </a:lnTo>
                  <a:lnTo>
                    <a:pt x="48086" y="51756"/>
                  </a:lnTo>
                  <a:lnTo>
                    <a:pt x="47614" y="52173"/>
                  </a:lnTo>
                  <a:lnTo>
                    <a:pt x="47114" y="52590"/>
                  </a:lnTo>
                  <a:lnTo>
                    <a:pt x="46585" y="53007"/>
                  </a:lnTo>
                  <a:lnTo>
                    <a:pt x="46057" y="53396"/>
                  </a:lnTo>
                  <a:lnTo>
                    <a:pt x="45529" y="53757"/>
                  </a:lnTo>
                  <a:lnTo>
                    <a:pt x="44973" y="54146"/>
                  </a:lnTo>
                  <a:lnTo>
                    <a:pt x="44390" y="54480"/>
                  </a:lnTo>
                  <a:lnTo>
                    <a:pt x="43806" y="54841"/>
                  </a:lnTo>
                  <a:lnTo>
                    <a:pt x="43194" y="55175"/>
                  </a:lnTo>
                  <a:lnTo>
                    <a:pt x="42555" y="55481"/>
                  </a:lnTo>
                  <a:lnTo>
                    <a:pt x="41916" y="55786"/>
                  </a:lnTo>
                  <a:lnTo>
                    <a:pt x="41249" y="56064"/>
                  </a:lnTo>
                  <a:lnTo>
                    <a:pt x="40582" y="56342"/>
                  </a:lnTo>
                  <a:lnTo>
                    <a:pt x="39887" y="56620"/>
                  </a:lnTo>
                  <a:lnTo>
                    <a:pt x="39164" y="56870"/>
                  </a:lnTo>
                  <a:lnTo>
                    <a:pt x="38441" y="57121"/>
                  </a:lnTo>
                  <a:lnTo>
                    <a:pt x="37691" y="57343"/>
                  </a:lnTo>
                  <a:lnTo>
                    <a:pt x="36913" y="57537"/>
                  </a:lnTo>
                  <a:lnTo>
                    <a:pt x="36134" y="57732"/>
                  </a:lnTo>
                  <a:lnTo>
                    <a:pt x="35328" y="57927"/>
                  </a:lnTo>
                  <a:lnTo>
                    <a:pt x="34522" y="58093"/>
                  </a:lnTo>
                  <a:lnTo>
                    <a:pt x="33688" y="58260"/>
                  </a:lnTo>
                  <a:lnTo>
                    <a:pt x="31965" y="585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9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extrusionOk="0">
                  <a:moveTo>
                    <a:pt x="8395" y="0"/>
                  </a:moveTo>
                  <a:lnTo>
                    <a:pt x="0" y="973"/>
                  </a:ln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9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fill="none" extrusionOk="0">
                  <a:moveTo>
                    <a:pt x="0" y="973"/>
                  </a:move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9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extrusionOk="0">
                  <a:moveTo>
                    <a:pt x="1" y="1"/>
                  </a:moveTo>
                  <a:lnTo>
                    <a:pt x="418" y="4698"/>
                  </a:lnTo>
                  <a:lnTo>
                    <a:pt x="779" y="4698"/>
                  </a:lnTo>
                  <a:lnTo>
                    <a:pt x="418" y="1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9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fill="none" extrusionOk="0">
                  <a:moveTo>
                    <a:pt x="418" y="4698"/>
                  </a:moveTo>
                  <a:lnTo>
                    <a:pt x="1" y="1"/>
                  </a:lnTo>
                  <a:lnTo>
                    <a:pt x="418" y="1"/>
                  </a:lnTo>
                  <a:lnTo>
                    <a:pt x="779" y="46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9"/>
            <p:cNvSpPr/>
            <p:nvPr/>
          </p:nvSpPr>
          <p:spPr>
            <a:xfrm>
              <a:off x="6069050" y="2076775"/>
              <a:ext cx="603200" cy="446150"/>
            </a:xfrm>
            <a:custGeom>
              <a:avLst/>
              <a:gdLst/>
              <a:ahLst/>
              <a:cxnLst/>
              <a:rect l="l" t="t" r="r" b="b"/>
              <a:pathLst>
                <a:path w="24128" h="17846" extrusionOk="0">
                  <a:moveTo>
                    <a:pt x="11397" y="1"/>
                  </a:moveTo>
                  <a:lnTo>
                    <a:pt x="10341" y="29"/>
                  </a:lnTo>
                  <a:lnTo>
                    <a:pt x="9340" y="112"/>
                  </a:lnTo>
                  <a:lnTo>
                    <a:pt x="8395" y="251"/>
                  </a:lnTo>
                  <a:lnTo>
                    <a:pt x="7506" y="418"/>
                  </a:lnTo>
                  <a:lnTo>
                    <a:pt x="6644" y="668"/>
                  </a:lnTo>
                  <a:lnTo>
                    <a:pt x="5866" y="918"/>
                  </a:lnTo>
                  <a:lnTo>
                    <a:pt x="5115" y="1224"/>
                  </a:lnTo>
                  <a:lnTo>
                    <a:pt x="4448" y="1585"/>
                  </a:lnTo>
                  <a:lnTo>
                    <a:pt x="3809" y="1974"/>
                  </a:lnTo>
                  <a:lnTo>
                    <a:pt x="3225" y="2391"/>
                  </a:lnTo>
                  <a:lnTo>
                    <a:pt x="2697" y="2836"/>
                  </a:lnTo>
                  <a:lnTo>
                    <a:pt x="2197" y="3308"/>
                  </a:lnTo>
                  <a:lnTo>
                    <a:pt x="1780" y="3781"/>
                  </a:lnTo>
                  <a:lnTo>
                    <a:pt x="1391" y="4309"/>
                  </a:lnTo>
                  <a:lnTo>
                    <a:pt x="1057" y="4837"/>
                  </a:lnTo>
                  <a:lnTo>
                    <a:pt x="751" y="5393"/>
                  </a:lnTo>
                  <a:lnTo>
                    <a:pt x="529" y="5977"/>
                  </a:lnTo>
                  <a:lnTo>
                    <a:pt x="334" y="6533"/>
                  </a:lnTo>
                  <a:lnTo>
                    <a:pt x="168" y="7116"/>
                  </a:lnTo>
                  <a:lnTo>
                    <a:pt x="56" y="7728"/>
                  </a:lnTo>
                  <a:lnTo>
                    <a:pt x="1" y="8312"/>
                  </a:lnTo>
                  <a:lnTo>
                    <a:pt x="1" y="8895"/>
                  </a:lnTo>
                  <a:lnTo>
                    <a:pt x="29" y="9479"/>
                  </a:lnTo>
                  <a:lnTo>
                    <a:pt x="84" y="10063"/>
                  </a:lnTo>
                  <a:lnTo>
                    <a:pt x="223" y="10646"/>
                  </a:lnTo>
                  <a:lnTo>
                    <a:pt x="362" y="11202"/>
                  </a:lnTo>
                  <a:lnTo>
                    <a:pt x="557" y="11758"/>
                  </a:lnTo>
                  <a:lnTo>
                    <a:pt x="807" y="12314"/>
                  </a:lnTo>
                  <a:lnTo>
                    <a:pt x="1085" y="12815"/>
                  </a:lnTo>
                  <a:lnTo>
                    <a:pt x="1418" y="13315"/>
                  </a:lnTo>
                  <a:lnTo>
                    <a:pt x="1780" y="13787"/>
                  </a:lnTo>
                  <a:lnTo>
                    <a:pt x="2169" y="14232"/>
                  </a:lnTo>
                  <a:lnTo>
                    <a:pt x="2586" y="14621"/>
                  </a:lnTo>
                  <a:lnTo>
                    <a:pt x="3030" y="15010"/>
                  </a:lnTo>
                  <a:lnTo>
                    <a:pt x="3531" y="15344"/>
                  </a:lnTo>
                  <a:lnTo>
                    <a:pt x="4031" y="15677"/>
                  </a:lnTo>
                  <a:lnTo>
                    <a:pt x="4587" y="16011"/>
                  </a:lnTo>
                  <a:lnTo>
                    <a:pt x="5171" y="16289"/>
                  </a:lnTo>
                  <a:lnTo>
                    <a:pt x="5782" y="16567"/>
                  </a:lnTo>
                  <a:lnTo>
                    <a:pt x="6421" y="16817"/>
                  </a:lnTo>
                  <a:lnTo>
                    <a:pt x="7089" y="17039"/>
                  </a:lnTo>
                  <a:lnTo>
                    <a:pt x="7756" y="17234"/>
                  </a:lnTo>
                  <a:lnTo>
                    <a:pt x="8451" y="17401"/>
                  </a:lnTo>
                  <a:lnTo>
                    <a:pt x="9145" y="17540"/>
                  </a:lnTo>
                  <a:lnTo>
                    <a:pt x="9868" y="17651"/>
                  </a:lnTo>
                  <a:lnTo>
                    <a:pt x="10591" y="17762"/>
                  </a:lnTo>
                  <a:lnTo>
                    <a:pt x="11313" y="17818"/>
                  </a:lnTo>
                  <a:lnTo>
                    <a:pt x="12036" y="17845"/>
                  </a:lnTo>
                  <a:lnTo>
                    <a:pt x="13509" y="17845"/>
                  </a:lnTo>
                  <a:lnTo>
                    <a:pt x="14260" y="17790"/>
                  </a:lnTo>
                  <a:lnTo>
                    <a:pt x="14982" y="17679"/>
                  </a:lnTo>
                  <a:lnTo>
                    <a:pt x="15705" y="17568"/>
                  </a:lnTo>
                  <a:lnTo>
                    <a:pt x="16400" y="17429"/>
                  </a:lnTo>
                  <a:lnTo>
                    <a:pt x="17095" y="17234"/>
                  </a:lnTo>
                  <a:lnTo>
                    <a:pt x="17790" y="17012"/>
                  </a:lnTo>
                  <a:lnTo>
                    <a:pt x="18429" y="16761"/>
                  </a:lnTo>
                  <a:lnTo>
                    <a:pt x="19068" y="16484"/>
                  </a:lnTo>
                  <a:lnTo>
                    <a:pt x="19680" y="16150"/>
                  </a:lnTo>
                  <a:lnTo>
                    <a:pt x="20291" y="15789"/>
                  </a:lnTo>
                  <a:lnTo>
                    <a:pt x="20847" y="15372"/>
                  </a:lnTo>
                  <a:lnTo>
                    <a:pt x="21375" y="14955"/>
                  </a:lnTo>
                  <a:lnTo>
                    <a:pt x="21876" y="14482"/>
                  </a:lnTo>
                  <a:lnTo>
                    <a:pt x="22320" y="13954"/>
                  </a:lnTo>
                  <a:lnTo>
                    <a:pt x="22654" y="13537"/>
                  </a:lnTo>
                  <a:lnTo>
                    <a:pt x="22932" y="13120"/>
                  </a:lnTo>
                  <a:lnTo>
                    <a:pt x="23182" y="12648"/>
                  </a:lnTo>
                  <a:lnTo>
                    <a:pt x="23432" y="12147"/>
                  </a:lnTo>
                  <a:lnTo>
                    <a:pt x="23627" y="11647"/>
                  </a:lnTo>
                  <a:lnTo>
                    <a:pt x="23794" y="11119"/>
                  </a:lnTo>
                  <a:lnTo>
                    <a:pt x="23933" y="10591"/>
                  </a:lnTo>
                  <a:lnTo>
                    <a:pt x="24016" y="10007"/>
                  </a:lnTo>
                  <a:lnTo>
                    <a:pt x="24099" y="9451"/>
                  </a:lnTo>
                  <a:lnTo>
                    <a:pt x="24127" y="8868"/>
                  </a:lnTo>
                  <a:lnTo>
                    <a:pt x="24099" y="8284"/>
                  </a:lnTo>
                  <a:lnTo>
                    <a:pt x="24044" y="7700"/>
                  </a:lnTo>
                  <a:lnTo>
                    <a:pt x="23960" y="7144"/>
                  </a:lnTo>
                  <a:lnTo>
                    <a:pt x="23821" y="6561"/>
                  </a:lnTo>
                  <a:lnTo>
                    <a:pt x="23627" y="5977"/>
                  </a:lnTo>
                  <a:lnTo>
                    <a:pt x="23377" y="5421"/>
                  </a:lnTo>
                  <a:lnTo>
                    <a:pt x="23071" y="4865"/>
                  </a:lnTo>
                  <a:lnTo>
                    <a:pt x="22737" y="4337"/>
                  </a:lnTo>
                  <a:lnTo>
                    <a:pt x="22348" y="3809"/>
                  </a:lnTo>
                  <a:lnTo>
                    <a:pt x="21876" y="3308"/>
                  </a:lnTo>
                  <a:lnTo>
                    <a:pt x="21375" y="2836"/>
                  </a:lnTo>
                  <a:lnTo>
                    <a:pt x="20792" y="2391"/>
                  </a:lnTo>
                  <a:lnTo>
                    <a:pt x="20180" y="1974"/>
                  </a:lnTo>
                  <a:lnTo>
                    <a:pt x="19458" y="1613"/>
                  </a:lnTo>
                  <a:lnTo>
                    <a:pt x="18707" y="1252"/>
                  </a:lnTo>
                  <a:lnTo>
                    <a:pt x="17873" y="946"/>
                  </a:lnTo>
                  <a:lnTo>
                    <a:pt x="16984" y="668"/>
                  </a:lnTo>
                  <a:lnTo>
                    <a:pt x="16011" y="446"/>
                  </a:lnTo>
                  <a:lnTo>
                    <a:pt x="14982" y="251"/>
                  </a:lnTo>
                  <a:lnTo>
                    <a:pt x="13871" y="112"/>
                  </a:lnTo>
                  <a:lnTo>
                    <a:pt x="12675" y="29"/>
                  </a:lnTo>
                  <a:lnTo>
                    <a:pt x="113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9"/>
            <p:cNvSpPr/>
            <p:nvPr/>
          </p:nvSpPr>
          <p:spPr>
            <a:xfrm>
              <a:off x="6351175" y="2169200"/>
              <a:ext cx="12525" cy="244625"/>
            </a:xfrm>
            <a:custGeom>
              <a:avLst/>
              <a:gdLst/>
              <a:ahLst/>
              <a:cxnLst/>
              <a:rect l="l" t="t" r="r" b="b"/>
              <a:pathLst>
                <a:path w="501" h="9785" extrusionOk="0">
                  <a:moveTo>
                    <a:pt x="251" y="1"/>
                  </a:moveTo>
                  <a:lnTo>
                    <a:pt x="167" y="28"/>
                  </a:lnTo>
                  <a:lnTo>
                    <a:pt x="84" y="56"/>
                  </a:lnTo>
                  <a:lnTo>
                    <a:pt x="28" y="140"/>
                  </a:lnTo>
                  <a:lnTo>
                    <a:pt x="1" y="251"/>
                  </a:lnTo>
                  <a:lnTo>
                    <a:pt x="1" y="9507"/>
                  </a:lnTo>
                  <a:lnTo>
                    <a:pt x="28" y="9618"/>
                  </a:lnTo>
                  <a:lnTo>
                    <a:pt x="84" y="9701"/>
                  </a:lnTo>
                  <a:lnTo>
                    <a:pt x="167" y="9757"/>
                  </a:lnTo>
                  <a:lnTo>
                    <a:pt x="251" y="9785"/>
                  </a:lnTo>
                  <a:lnTo>
                    <a:pt x="362" y="9757"/>
                  </a:lnTo>
                  <a:lnTo>
                    <a:pt x="445" y="9701"/>
                  </a:lnTo>
                  <a:lnTo>
                    <a:pt x="501" y="9618"/>
                  </a:lnTo>
                  <a:lnTo>
                    <a:pt x="501" y="9507"/>
                  </a:lnTo>
                  <a:lnTo>
                    <a:pt x="501" y="251"/>
                  </a:lnTo>
                  <a:lnTo>
                    <a:pt x="501" y="140"/>
                  </a:lnTo>
                  <a:lnTo>
                    <a:pt x="445" y="56"/>
                  </a:lnTo>
                  <a:lnTo>
                    <a:pt x="362" y="28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9"/>
            <p:cNvSpPr/>
            <p:nvPr/>
          </p:nvSpPr>
          <p:spPr>
            <a:xfrm>
              <a:off x="6228175" y="2065675"/>
              <a:ext cx="252275" cy="124400"/>
            </a:xfrm>
            <a:custGeom>
              <a:avLst/>
              <a:gdLst/>
              <a:ahLst/>
              <a:cxnLst/>
              <a:rect l="l" t="t" r="r" b="b"/>
              <a:pathLst>
                <a:path w="10091" h="4976" extrusionOk="0">
                  <a:moveTo>
                    <a:pt x="5226" y="0"/>
                  </a:moveTo>
                  <a:lnTo>
                    <a:pt x="4198" y="56"/>
                  </a:lnTo>
                  <a:lnTo>
                    <a:pt x="3197" y="111"/>
                  </a:lnTo>
                  <a:lnTo>
                    <a:pt x="2252" y="195"/>
                  </a:lnTo>
                  <a:lnTo>
                    <a:pt x="1418" y="306"/>
                  </a:lnTo>
                  <a:lnTo>
                    <a:pt x="1141" y="361"/>
                  </a:lnTo>
                  <a:lnTo>
                    <a:pt x="890" y="445"/>
                  </a:lnTo>
                  <a:lnTo>
                    <a:pt x="668" y="556"/>
                  </a:lnTo>
                  <a:lnTo>
                    <a:pt x="473" y="667"/>
                  </a:lnTo>
                  <a:lnTo>
                    <a:pt x="307" y="778"/>
                  </a:lnTo>
                  <a:lnTo>
                    <a:pt x="195" y="917"/>
                  </a:lnTo>
                  <a:lnTo>
                    <a:pt x="84" y="1056"/>
                  </a:lnTo>
                  <a:lnTo>
                    <a:pt x="29" y="1195"/>
                  </a:lnTo>
                  <a:lnTo>
                    <a:pt x="1" y="1334"/>
                  </a:lnTo>
                  <a:lnTo>
                    <a:pt x="1" y="1473"/>
                  </a:lnTo>
                  <a:lnTo>
                    <a:pt x="56" y="1612"/>
                  </a:lnTo>
                  <a:lnTo>
                    <a:pt x="140" y="1751"/>
                  </a:lnTo>
                  <a:lnTo>
                    <a:pt x="251" y="1862"/>
                  </a:lnTo>
                  <a:lnTo>
                    <a:pt x="418" y="1974"/>
                  </a:lnTo>
                  <a:lnTo>
                    <a:pt x="640" y="2085"/>
                  </a:lnTo>
                  <a:lnTo>
                    <a:pt x="890" y="2140"/>
                  </a:lnTo>
                  <a:lnTo>
                    <a:pt x="1446" y="2307"/>
                  </a:lnTo>
                  <a:lnTo>
                    <a:pt x="1919" y="2474"/>
                  </a:lnTo>
                  <a:lnTo>
                    <a:pt x="2336" y="2696"/>
                  </a:lnTo>
                  <a:lnTo>
                    <a:pt x="2641" y="2919"/>
                  </a:lnTo>
                  <a:lnTo>
                    <a:pt x="2919" y="3141"/>
                  </a:lnTo>
                  <a:lnTo>
                    <a:pt x="3142" y="3391"/>
                  </a:lnTo>
                  <a:lnTo>
                    <a:pt x="3309" y="3641"/>
                  </a:lnTo>
                  <a:lnTo>
                    <a:pt x="3475" y="3864"/>
                  </a:lnTo>
                  <a:lnTo>
                    <a:pt x="3753" y="4308"/>
                  </a:lnTo>
                  <a:lnTo>
                    <a:pt x="3892" y="4503"/>
                  </a:lnTo>
                  <a:lnTo>
                    <a:pt x="4059" y="4670"/>
                  </a:lnTo>
                  <a:lnTo>
                    <a:pt x="4281" y="4809"/>
                  </a:lnTo>
                  <a:lnTo>
                    <a:pt x="4504" y="4920"/>
                  </a:lnTo>
                  <a:lnTo>
                    <a:pt x="4810" y="4975"/>
                  </a:lnTo>
                  <a:lnTo>
                    <a:pt x="5171" y="4975"/>
                  </a:lnTo>
                  <a:lnTo>
                    <a:pt x="5504" y="4948"/>
                  </a:lnTo>
                  <a:lnTo>
                    <a:pt x="5782" y="4864"/>
                  </a:lnTo>
                  <a:lnTo>
                    <a:pt x="6032" y="4725"/>
                  </a:lnTo>
                  <a:lnTo>
                    <a:pt x="6255" y="4559"/>
                  </a:lnTo>
                  <a:lnTo>
                    <a:pt x="6449" y="4364"/>
                  </a:lnTo>
                  <a:lnTo>
                    <a:pt x="6616" y="4142"/>
                  </a:lnTo>
                  <a:lnTo>
                    <a:pt x="6922" y="3641"/>
                  </a:lnTo>
                  <a:lnTo>
                    <a:pt x="7228" y="3169"/>
                  </a:lnTo>
                  <a:lnTo>
                    <a:pt x="7394" y="2919"/>
                  </a:lnTo>
                  <a:lnTo>
                    <a:pt x="7589" y="2724"/>
                  </a:lnTo>
                  <a:lnTo>
                    <a:pt x="7811" y="2529"/>
                  </a:lnTo>
                  <a:lnTo>
                    <a:pt x="8062" y="2363"/>
                  </a:lnTo>
                  <a:lnTo>
                    <a:pt x="8340" y="2224"/>
                  </a:lnTo>
                  <a:lnTo>
                    <a:pt x="8673" y="2168"/>
                  </a:lnTo>
                  <a:lnTo>
                    <a:pt x="8979" y="2113"/>
                  </a:lnTo>
                  <a:lnTo>
                    <a:pt x="9257" y="2029"/>
                  </a:lnTo>
                  <a:lnTo>
                    <a:pt x="9479" y="1918"/>
                  </a:lnTo>
                  <a:lnTo>
                    <a:pt x="9674" y="1835"/>
                  </a:lnTo>
                  <a:lnTo>
                    <a:pt x="9813" y="1696"/>
                  </a:lnTo>
                  <a:lnTo>
                    <a:pt x="9952" y="1584"/>
                  </a:lnTo>
                  <a:lnTo>
                    <a:pt x="10035" y="1445"/>
                  </a:lnTo>
                  <a:lnTo>
                    <a:pt x="10063" y="1306"/>
                  </a:lnTo>
                  <a:lnTo>
                    <a:pt x="10091" y="1167"/>
                  </a:lnTo>
                  <a:lnTo>
                    <a:pt x="10063" y="1056"/>
                  </a:lnTo>
                  <a:lnTo>
                    <a:pt x="10035" y="917"/>
                  </a:lnTo>
                  <a:lnTo>
                    <a:pt x="9952" y="806"/>
                  </a:lnTo>
                  <a:lnTo>
                    <a:pt x="9840" y="695"/>
                  </a:lnTo>
                  <a:lnTo>
                    <a:pt x="9701" y="584"/>
                  </a:lnTo>
                  <a:lnTo>
                    <a:pt x="9563" y="500"/>
                  </a:lnTo>
                  <a:lnTo>
                    <a:pt x="9368" y="445"/>
                  </a:lnTo>
                  <a:lnTo>
                    <a:pt x="8895" y="334"/>
                  </a:lnTo>
                  <a:lnTo>
                    <a:pt x="8395" y="250"/>
                  </a:lnTo>
                  <a:lnTo>
                    <a:pt x="7867" y="167"/>
                  </a:lnTo>
                  <a:lnTo>
                    <a:pt x="7367" y="111"/>
                  </a:lnTo>
                  <a:lnTo>
                    <a:pt x="6310" y="28"/>
                  </a:lnTo>
                  <a:lnTo>
                    <a:pt x="5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9"/>
            <p:cNvSpPr/>
            <p:nvPr/>
          </p:nvSpPr>
          <p:spPr>
            <a:xfrm>
              <a:off x="6523500" y="1770350"/>
              <a:ext cx="274525" cy="274500"/>
            </a:xfrm>
            <a:custGeom>
              <a:avLst/>
              <a:gdLst/>
              <a:ahLst/>
              <a:cxnLst/>
              <a:rect l="l" t="t" r="r" b="b"/>
              <a:pathLst>
                <a:path w="10981" h="10980" extrusionOk="0">
                  <a:moveTo>
                    <a:pt x="5477" y="0"/>
                  </a:moveTo>
                  <a:lnTo>
                    <a:pt x="4921" y="28"/>
                  </a:lnTo>
                  <a:lnTo>
                    <a:pt x="4365" y="111"/>
                  </a:lnTo>
                  <a:lnTo>
                    <a:pt x="3837" y="250"/>
                  </a:lnTo>
                  <a:lnTo>
                    <a:pt x="3336" y="445"/>
                  </a:lnTo>
                  <a:lnTo>
                    <a:pt x="2864" y="667"/>
                  </a:lnTo>
                  <a:lnTo>
                    <a:pt x="2419" y="945"/>
                  </a:lnTo>
                  <a:lnTo>
                    <a:pt x="1974" y="1251"/>
                  </a:lnTo>
                  <a:lnTo>
                    <a:pt x="1585" y="1612"/>
                  </a:lnTo>
                  <a:lnTo>
                    <a:pt x="1252" y="2001"/>
                  </a:lnTo>
                  <a:lnTo>
                    <a:pt x="918" y="2418"/>
                  </a:lnTo>
                  <a:lnTo>
                    <a:pt x="640" y="2863"/>
                  </a:lnTo>
                  <a:lnTo>
                    <a:pt x="418" y="3363"/>
                  </a:lnTo>
                  <a:lnTo>
                    <a:pt x="251" y="3864"/>
                  </a:lnTo>
                  <a:lnTo>
                    <a:pt x="112" y="4392"/>
                  </a:lnTo>
                  <a:lnTo>
                    <a:pt x="29" y="4920"/>
                  </a:lnTo>
                  <a:lnTo>
                    <a:pt x="1" y="5504"/>
                  </a:lnTo>
                  <a:lnTo>
                    <a:pt x="29" y="6059"/>
                  </a:lnTo>
                  <a:lnTo>
                    <a:pt x="112" y="6588"/>
                  </a:lnTo>
                  <a:lnTo>
                    <a:pt x="251" y="7116"/>
                  </a:lnTo>
                  <a:lnTo>
                    <a:pt x="418" y="7644"/>
                  </a:lnTo>
                  <a:lnTo>
                    <a:pt x="668" y="8116"/>
                  </a:lnTo>
                  <a:lnTo>
                    <a:pt x="946" y="8561"/>
                  </a:lnTo>
                  <a:lnTo>
                    <a:pt x="1252" y="8978"/>
                  </a:lnTo>
                  <a:lnTo>
                    <a:pt x="1613" y="9367"/>
                  </a:lnTo>
                  <a:lnTo>
                    <a:pt x="2002" y="9728"/>
                  </a:lnTo>
                  <a:lnTo>
                    <a:pt x="2419" y="10034"/>
                  </a:lnTo>
                  <a:lnTo>
                    <a:pt x="2864" y="10312"/>
                  </a:lnTo>
                  <a:lnTo>
                    <a:pt x="3364" y="10534"/>
                  </a:lnTo>
                  <a:lnTo>
                    <a:pt x="3865" y="10729"/>
                  </a:lnTo>
                  <a:lnTo>
                    <a:pt x="4393" y="10868"/>
                  </a:lnTo>
                  <a:lnTo>
                    <a:pt x="4921" y="10951"/>
                  </a:lnTo>
                  <a:lnTo>
                    <a:pt x="5477" y="10979"/>
                  </a:lnTo>
                  <a:lnTo>
                    <a:pt x="6060" y="10951"/>
                  </a:lnTo>
                  <a:lnTo>
                    <a:pt x="6588" y="10868"/>
                  </a:lnTo>
                  <a:lnTo>
                    <a:pt x="7117" y="10729"/>
                  </a:lnTo>
                  <a:lnTo>
                    <a:pt x="7617" y="10534"/>
                  </a:lnTo>
                  <a:lnTo>
                    <a:pt x="8117" y="10312"/>
                  </a:lnTo>
                  <a:lnTo>
                    <a:pt x="8562" y="10034"/>
                  </a:lnTo>
                  <a:lnTo>
                    <a:pt x="8979" y="9728"/>
                  </a:lnTo>
                  <a:lnTo>
                    <a:pt x="9368" y="9367"/>
                  </a:lnTo>
                  <a:lnTo>
                    <a:pt x="9729" y="8978"/>
                  </a:lnTo>
                  <a:lnTo>
                    <a:pt x="10035" y="8561"/>
                  </a:lnTo>
                  <a:lnTo>
                    <a:pt x="10313" y="8088"/>
                  </a:lnTo>
                  <a:lnTo>
                    <a:pt x="10535" y="7616"/>
                  </a:lnTo>
                  <a:lnTo>
                    <a:pt x="10730" y="7116"/>
                  </a:lnTo>
                  <a:lnTo>
                    <a:pt x="10869" y="6588"/>
                  </a:lnTo>
                  <a:lnTo>
                    <a:pt x="10952" y="6032"/>
                  </a:lnTo>
                  <a:lnTo>
                    <a:pt x="10980" y="5476"/>
                  </a:lnTo>
                  <a:lnTo>
                    <a:pt x="10952" y="4920"/>
                  </a:lnTo>
                  <a:lnTo>
                    <a:pt x="10869" y="4364"/>
                  </a:lnTo>
                  <a:lnTo>
                    <a:pt x="10730" y="3836"/>
                  </a:lnTo>
                  <a:lnTo>
                    <a:pt x="10535" y="3335"/>
                  </a:lnTo>
                  <a:lnTo>
                    <a:pt x="10313" y="2863"/>
                  </a:lnTo>
                  <a:lnTo>
                    <a:pt x="10035" y="2418"/>
                  </a:lnTo>
                  <a:lnTo>
                    <a:pt x="9702" y="2001"/>
                  </a:lnTo>
                  <a:lnTo>
                    <a:pt x="9368" y="1612"/>
                  </a:lnTo>
                  <a:lnTo>
                    <a:pt x="8979" y="1251"/>
                  </a:lnTo>
                  <a:lnTo>
                    <a:pt x="8534" y="917"/>
                  </a:lnTo>
                  <a:lnTo>
                    <a:pt x="8089" y="667"/>
                  </a:lnTo>
                  <a:lnTo>
                    <a:pt x="7617" y="417"/>
                  </a:lnTo>
                  <a:lnTo>
                    <a:pt x="7117" y="250"/>
                  </a:lnTo>
                  <a:lnTo>
                    <a:pt x="6588" y="111"/>
                  </a:lnTo>
                  <a:lnTo>
                    <a:pt x="6033" y="28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9"/>
            <p:cNvSpPr/>
            <p:nvPr/>
          </p:nvSpPr>
          <p:spPr>
            <a:xfrm>
              <a:off x="5894650" y="1771025"/>
              <a:ext cx="274500" cy="274500"/>
            </a:xfrm>
            <a:custGeom>
              <a:avLst/>
              <a:gdLst/>
              <a:ahLst/>
              <a:cxnLst/>
              <a:rect l="l" t="t" r="r" b="b"/>
              <a:pathLst>
                <a:path w="10980" h="10980" extrusionOk="0">
                  <a:moveTo>
                    <a:pt x="5476" y="1"/>
                  </a:moveTo>
                  <a:lnTo>
                    <a:pt x="4920" y="29"/>
                  </a:lnTo>
                  <a:lnTo>
                    <a:pt x="4364" y="112"/>
                  </a:lnTo>
                  <a:lnTo>
                    <a:pt x="3836" y="251"/>
                  </a:lnTo>
                  <a:lnTo>
                    <a:pt x="3336" y="446"/>
                  </a:lnTo>
                  <a:lnTo>
                    <a:pt x="2863" y="668"/>
                  </a:lnTo>
                  <a:lnTo>
                    <a:pt x="2418" y="946"/>
                  </a:lnTo>
                  <a:lnTo>
                    <a:pt x="2001" y="1252"/>
                  </a:lnTo>
                  <a:lnTo>
                    <a:pt x="1612" y="1613"/>
                  </a:lnTo>
                  <a:lnTo>
                    <a:pt x="1251" y="2002"/>
                  </a:lnTo>
                  <a:lnTo>
                    <a:pt x="917" y="2419"/>
                  </a:lnTo>
                  <a:lnTo>
                    <a:pt x="667" y="2892"/>
                  </a:lnTo>
                  <a:lnTo>
                    <a:pt x="417" y="3364"/>
                  </a:lnTo>
                  <a:lnTo>
                    <a:pt x="250" y="3864"/>
                  </a:lnTo>
                  <a:lnTo>
                    <a:pt x="111" y="4392"/>
                  </a:lnTo>
                  <a:lnTo>
                    <a:pt x="28" y="4948"/>
                  </a:lnTo>
                  <a:lnTo>
                    <a:pt x="0" y="5504"/>
                  </a:lnTo>
                  <a:lnTo>
                    <a:pt x="28" y="6060"/>
                  </a:lnTo>
                  <a:lnTo>
                    <a:pt x="111" y="6616"/>
                  </a:lnTo>
                  <a:lnTo>
                    <a:pt x="250" y="7144"/>
                  </a:lnTo>
                  <a:lnTo>
                    <a:pt x="417" y="7645"/>
                  </a:lnTo>
                  <a:lnTo>
                    <a:pt x="667" y="8117"/>
                  </a:lnTo>
                  <a:lnTo>
                    <a:pt x="945" y="8562"/>
                  </a:lnTo>
                  <a:lnTo>
                    <a:pt x="1251" y="8979"/>
                  </a:lnTo>
                  <a:lnTo>
                    <a:pt x="1612" y="9368"/>
                  </a:lnTo>
                  <a:lnTo>
                    <a:pt x="2001" y="9729"/>
                  </a:lnTo>
                  <a:lnTo>
                    <a:pt x="2418" y="10035"/>
                  </a:lnTo>
                  <a:lnTo>
                    <a:pt x="2863" y="10313"/>
                  </a:lnTo>
                  <a:lnTo>
                    <a:pt x="3363" y="10563"/>
                  </a:lnTo>
                  <a:lnTo>
                    <a:pt x="3864" y="10730"/>
                  </a:lnTo>
                  <a:lnTo>
                    <a:pt x="4392" y="10869"/>
                  </a:lnTo>
                  <a:lnTo>
                    <a:pt x="4920" y="10952"/>
                  </a:lnTo>
                  <a:lnTo>
                    <a:pt x="5504" y="10980"/>
                  </a:lnTo>
                  <a:lnTo>
                    <a:pt x="6060" y="10952"/>
                  </a:lnTo>
                  <a:lnTo>
                    <a:pt x="6588" y="10869"/>
                  </a:lnTo>
                  <a:lnTo>
                    <a:pt x="7116" y="10730"/>
                  </a:lnTo>
                  <a:lnTo>
                    <a:pt x="7616" y="10535"/>
                  </a:lnTo>
                  <a:lnTo>
                    <a:pt x="8116" y="10313"/>
                  </a:lnTo>
                  <a:lnTo>
                    <a:pt x="8561" y="10035"/>
                  </a:lnTo>
                  <a:lnTo>
                    <a:pt x="8978" y="9729"/>
                  </a:lnTo>
                  <a:lnTo>
                    <a:pt x="9367" y="9368"/>
                  </a:lnTo>
                  <a:lnTo>
                    <a:pt x="9729" y="8979"/>
                  </a:lnTo>
                  <a:lnTo>
                    <a:pt x="10034" y="8562"/>
                  </a:lnTo>
                  <a:lnTo>
                    <a:pt x="10312" y="8089"/>
                  </a:lnTo>
                  <a:lnTo>
                    <a:pt x="10535" y="7617"/>
                  </a:lnTo>
                  <a:lnTo>
                    <a:pt x="10729" y="7116"/>
                  </a:lnTo>
                  <a:lnTo>
                    <a:pt x="10868" y="6588"/>
                  </a:lnTo>
                  <a:lnTo>
                    <a:pt x="10952" y="6060"/>
                  </a:lnTo>
                  <a:lnTo>
                    <a:pt x="10979" y="5477"/>
                  </a:lnTo>
                  <a:lnTo>
                    <a:pt x="10952" y="4921"/>
                  </a:lnTo>
                  <a:lnTo>
                    <a:pt x="10868" y="4392"/>
                  </a:lnTo>
                  <a:lnTo>
                    <a:pt x="10729" y="3864"/>
                  </a:lnTo>
                  <a:lnTo>
                    <a:pt x="10535" y="3336"/>
                  </a:lnTo>
                  <a:lnTo>
                    <a:pt x="10312" y="2864"/>
                  </a:lnTo>
                  <a:lnTo>
                    <a:pt x="10034" y="2419"/>
                  </a:lnTo>
                  <a:lnTo>
                    <a:pt x="9729" y="2002"/>
                  </a:lnTo>
                  <a:lnTo>
                    <a:pt x="9367" y="1613"/>
                  </a:lnTo>
                  <a:lnTo>
                    <a:pt x="8978" y="1252"/>
                  </a:lnTo>
                  <a:lnTo>
                    <a:pt x="8561" y="946"/>
                  </a:lnTo>
                  <a:lnTo>
                    <a:pt x="8089" y="668"/>
                  </a:lnTo>
                  <a:lnTo>
                    <a:pt x="7616" y="418"/>
                  </a:lnTo>
                  <a:lnTo>
                    <a:pt x="7116" y="251"/>
                  </a:lnTo>
                  <a:lnTo>
                    <a:pt x="6588" y="112"/>
                  </a:lnTo>
                  <a:lnTo>
                    <a:pt x="6032" y="29"/>
                  </a:lnTo>
                  <a:lnTo>
                    <a:pt x="54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9"/>
            <p:cNvSpPr/>
            <p:nvPr/>
          </p:nvSpPr>
          <p:spPr>
            <a:xfrm>
              <a:off x="6548525" y="1858600"/>
              <a:ext cx="149425" cy="139675"/>
            </a:xfrm>
            <a:custGeom>
              <a:avLst/>
              <a:gdLst/>
              <a:ahLst/>
              <a:cxnLst/>
              <a:rect l="l" t="t" r="r" b="b"/>
              <a:pathLst>
                <a:path w="5977" h="5587" extrusionOk="0">
                  <a:moveTo>
                    <a:pt x="3002" y="0"/>
                  </a:moveTo>
                  <a:lnTo>
                    <a:pt x="2725" y="28"/>
                  </a:lnTo>
                  <a:lnTo>
                    <a:pt x="2419" y="83"/>
                  </a:lnTo>
                  <a:lnTo>
                    <a:pt x="2141" y="167"/>
                  </a:lnTo>
                  <a:lnTo>
                    <a:pt x="1891" y="278"/>
                  </a:lnTo>
                  <a:lnTo>
                    <a:pt x="1641" y="417"/>
                  </a:lnTo>
                  <a:lnTo>
                    <a:pt x="1390" y="556"/>
                  </a:lnTo>
                  <a:lnTo>
                    <a:pt x="1168" y="751"/>
                  </a:lnTo>
                  <a:lnTo>
                    <a:pt x="946" y="945"/>
                  </a:lnTo>
                  <a:lnTo>
                    <a:pt x="751" y="1140"/>
                  </a:lnTo>
                  <a:lnTo>
                    <a:pt x="584" y="1362"/>
                  </a:lnTo>
                  <a:lnTo>
                    <a:pt x="418" y="1584"/>
                  </a:lnTo>
                  <a:lnTo>
                    <a:pt x="279" y="1835"/>
                  </a:lnTo>
                  <a:lnTo>
                    <a:pt x="167" y="2085"/>
                  </a:lnTo>
                  <a:lnTo>
                    <a:pt x="84" y="2335"/>
                  </a:lnTo>
                  <a:lnTo>
                    <a:pt x="28" y="2585"/>
                  </a:lnTo>
                  <a:lnTo>
                    <a:pt x="1" y="2863"/>
                  </a:lnTo>
                  <a:lnTo>
                    <a:pt x="1" y="3113"/>
                  </a:lnTo>
                  <a:lnTo>
                    <a:pt x="28" y="3391"/>
                  </a:lnTo>
                  <a:lnTo>
                    <a:pt x="84" y="3641"/>
                  </a:lnTo>
                  <a:lnTo>
                    <a:pt x="167" y="3891"/>
                  </a:lnTo>
                  <a:lnTo>
                    <a:pt x="306" y="4114"/>
                  </a:lnTo>
                  <a:lnTo>
                    <a:pt x="445" y="4364"/>
                  </a:lnTo>
                  <a:lnTo>
                    <a:pt x="668" y="4586"/>
                  </a:lnTo>
                  <a:lnTo>
                    <a:pt x="890" y="4781"/>
                  </a:lnTo>
                  <a:lnTo>
                    <a:pt x="1168" y="4975"/>
                  </a:lnTo>
                  <a:lnTo>
                    <a:pt x="1502" y="5142"/>
                  </a:lnTo>
                  <a:lnTo>
                    <a:pt x="1863" y="5309"/>
                  </a:lnTo>
                  <a:lnTo>
                    <a:pt x="2252" y="5448"/>
                  </a:lnTo>
                  <a:lnTo>
                    <a:pt x="2586" y="5531"/>
                  </a:lnTo>
                  <a:lnTo>
                    <a:pt x="2891" y="5559"/>
                  </a:lnTo>
                  <a:lnTo>
                    <a:pt x="3197" y="5587"/>
                  </a:lnTo>
                  <a:lnTo>
                    <a:pt x="3475" y="5587"/>
                  </a:lnTo>
                  <a:lnTo>
                    <a:pt x="3753" y="5531"/>
                  </a:lnTo>
                  <a:lnTo>
                    <a:pt x="4031" y="5476"/>
                  </a:lnTo>
                  <a:lnTo>
                    <a:pt x="4281" y="5365"/>
                  </a:lnTo>
                  <a:lnTo>
                    <a:pt x="4503" y="5253"/>
                  </a:lnTo>
                  <a:lnTo>
                    <a:pt x="4726" y="5114"/>
                  </a:lnTo>
                  <a:lnTo>
                    <a:pt x="4920" y="4975"/>
                  </a:lnTo>
                  <a:lnTo>
                    <a:pt x="5115" y="4781"/>
                  </a:lnTo>
                  <a:lnTo>
                    <a:pt x="5282" y="4586"/>
                  </a:lnTo>
                  <a:lnTo>
                    <a:pt x="5448" y="4392"/>
                  </a:lnTo>
                  <a:lnTo>
                    <a:pt x="5560" y="4169"/>
                  </a:lnTo>
                  <a:lnTo>
                    <a:pt x="5699" y="3947"/>
                  </a:lnTo>
                  <a:lnTo>
                    <a:pt x="5782" y="3725"/>
                  </a:lnTo>
                  <a:lnTo>
                    <a:pt x="5865" y="3474"/>
                  </a:lnTo>
                  <a:lnTo>
                    <a:pt x="5921" y="3224"/>
                  </a:lnTo>
                  <a:lnTo>
                    <a:pt x="5949" y="2974"/>
                  </a:lnTo>
                  <a:lnTo>
                    <a:pt x="5977" y="2724"/>
                  </a:lnTo>
                  <a:lnTo>
                    <a:pt x="5949" y="2446"/>
                  </a:lnTo>
                  <a:lnTo>
                    <a:pt x="5921" y="2196"/>
                  </a:lnTo>
                  <a:lnTo>
                    <a:pt x="5865" y="1946"/>
                  </a:lnTo>
                  <a:lnTo>
                    <a:pt x="5782" y="1723"/>
                  </a:lnTo>
                  <a:lnTo>
                    <a:pt x="5699" y="1473"/>
                  </a:lnTo>
                  <a:lnTo>
                    <a:pt x="5560" y="1251"/>
                  </a:lnTo>
                  <a:lnTo>
                    <a:pt x="5393" y="1028"/>
                  </a:lnTo>
                  <a:lnTo>
                    <a:pt x="5226" y="834"/>
                  </a:lnTo>
                  <a:lnTo>
                    <a:pt x="5004" y="639"/>
                  </a:lnTo>
                  <a:lnTo>
                    <a:pt x="4781" y="473"/>
                  </a:lnTo>
                  <a:lnTo>
                    <a:pt x="4503" y="334"/>
                  </a:lnTo>
                  <a:lnTo>
                    <a:pt x="4225" y="195"/>
                  </a:lnTo>
                  <a:lnTo>
                    <a:pt x="3920" y="83"/>
                  </a:lnTo>
                  <a:lnTo>
                    <a:pt x="3614" y="28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9"/>
            <p:cNvSpPr/>
            <p:nvPr/>
          </p:nvSpPr>
          <p:spPr>
            <a:xfrm>
              <a:off x="6582575" y="1935725"/>
              <a:ext cx="26425" cy="25025"/>
            </a:xfrm>
            <a:custGeom>
              <a:avLst/>
              <a:gdLst/>
              <a:ahLst/>
              <a:cxnLst/>
              <a:rect l="l" t="t" r="r" b="b"/>
              <a:pathLst>
                <a:path w="1057" h="1001" extrusionOk="0">
                  <a:moveTo>
                    <a:pt x="529" y="0"/>
                  </a:moveTo>
                  <a:lnTo>
                    <a:pt x="417" y="28"/>
                  </a:lnTo>
                  <a:lnTo>
                    <a:pt x="334" y="56"/>
                  </a:lnTo>
                  <a:lnTo>
                    <a:pt x="223" y="112"/>
                  </a:lnTo>
                  <a:lnTo>
                    <a:pt x="167" y="167"/>
                  </a:lnTo>
                  <a:lnTo>
                    <a:pt x="28" y="334"/>
                  </a:lnTo>
                  <a:lnTo>
                    <a:pt x="1" y="417"/>
                  </a:lnTo>
                  <a:lnTo>
                    <a:pt x="1" y="528"/>
                  </a:lnTo>
                  <a:lnTo>
                    <a:pt x="1" y="612"/>
                  </a:lnTo>
                  <a:lnTo>
                    <a:pt x="28" y="695"/>
                  </a:lnTo>
                  <a:lnTo>
                    <a:pt x="84" y="779"/>
                  </a:lnTo>
                  <a:lnTo>
                    <a:pt x="140" y="862"/>
                  </a:lnTo>
                  <a:lnTo>
                    <a:pt x="251" y="918"/>
                  </a:lnTo>
                  <a:lnTo>
                    <a:pt x="390" y="973"/>
                  </a:lnTo>
                  <a:lnTo>
                    <a:pt x="501" y="1001"/>
                  </a:lnTo>
                  <a:lnTo>
                    <a:pt x="612" y="1001"/>
                  </a:lnTo>
                  <a:lnTo>
                    <a:pt x="695" y="973"/>
                  </a:lnTo>
                  <a:lnTo>
                    <a:pt x="779" y="945"/>
                  </a:lnTo>
                  <a:lnTo>
                    <a:pt x="862" y="890"/>
                  </a:lnTo>
                  <a:lnTo>
                    <a:pt x="918" y="834"/>
                  </a:lnTo>
                  <a:lnTo>
                    <a:pt x="1029" y="667"/>
                  </a:lnTo>
                  <a:lnTo>
                    <a:pt x="1057" y="501"/>
                  </a:lnTo>
                  <a:lnTo>
                    <a:pt x="1029" y="417"/>
                  </a:lnTo>
                  <a:lnTo>
                    <a:pt x="1029" y="306"/>
                  </a:lnTo>
                  <a:lnTo>
                    <a:pt x="973" y="250"/>
                  </a:lnTo>
                  <a:lnTo>
                    <a:pt x="918" y="167"/>
                  </a:lnTo>
                  <a:lnTo>
                    <a:pt x="834" y="112"/>
                  </a:lnTo>
                  <a:lnTo>
                    <a:pt x="751" y="56"/>
                  </a:lnTo>
                  <a:lnTo>
                    <a:pt x="640" y="2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9"/>
            <p:cNvSpPr/>
            <p:nvPr/>
          </p:nvSpPr>
          <p:spPr>
            <a:xfrm>
              <a:off x="6604825" y="1916950"/>
              <a:ext cx="7650" cy="6975"/>
            </a:xfrm>
            <a:custGeom>
              <a:avLst/>
              <a:gdLst/>
              <a:ahLst/>
              <a:cxnLst/>
              <a:rect l="l" t="t" r="r" b="b"/>
              <a:pathLst>
                <a:path w="306" h="279" extrusionOk="0">
                  <a:moveTo>
                    <a:pt x="167" y="1"/>
                  </a:moveTo>
                  <a:lnTo>
                    <a:pt x="111" y="29"/>
                  </a:lnTo>
                  <a:lnTo>
                    <a:pt x="56" y="56"/>
                  </a:lnTo>
                  <a:lnTo>
                    <a:pt x="28" y="112"/>
                  </a:lnTo>
                  <a:lnTo>
                    <a:pt x="0" y="140"/>
                  </a:lnTo>
                  <a:lnTo>
                    <a:pt x="28" y="195"/>
                  </a:lnTo>
                  <a:lnTo>
                    <a:pt x="56" y="251"/>
                  </a:lnTo>
                  <a:lnTo>
                    <a:pt x="111" y="279"/>
                  </a:lnTo>
                  <a:lnTo>
                    <a:pt x="222" y="279"/>
                  </a:lnTo>
                  <a:lnTo>
                    <a:pt x="278" y="251"/>
                  </a:lnTo>
                  <a:lnTo>
                    <a:pt x="306" y="195"/>
                  </a:lnTo>
                  <a:lnTo>
                    <a:pt x="306" y="140"/>
                  </a:lnTo>
                  <a:lnTo>
                    <a:pt x="306" y="84"/>
                  </a:lnTo>
                  <a:lnTo>
                    <a:pt x="278" y="56"/>
                  </a:lnTo>
                  <a:lnTo>
                    <a:pt x="222" y="2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9"/>
            <p:cNvSpPr/>
            <p:nvPr/>
          </p:nvSpPr>
          <p:spPr>
            <a:xfrm>
              <a:off x="5926600" y="1859275"/>
              <a:ext cx="149425" cy="139700"/>
            </a:xfrm>
            <a:custGeom>
              <a:avLst/>
              <a:gdLst/>
              <a:ahLst/>
              <a:cxnLst/>
              <a:rect l="l" t="t" r="r" b="b"/>
              <a:pathLst>
                <a:path w="5977" h="5588" extrusionOk="0">
                  <a:moveTo>
                    <a:pt x="3003" y="1"/>
                  </a:moveTo>
                  <a:lnTo>
                    <a:pt x="2725" y="29"/>
                  </a:lnTo>
                  <a:lnTo>
                    <a:pt x="2447" y="84"/>
                  </a:lnTo>
                  <a:lnTo>
                    <a:pt x="2169" y="168"/>
                  </a:lnTo>
                  <a:lnTo>
                    <a:pt x="1891" y="279"/>
                  </a:lnTo>
                  <a:lnTo>
                    <a:pt x="1641" y="418"/>
                  </a:lnTo>
                  <a:lnTo>
                    <a:pt x="1390" y="585"/>
                  </a:lnTo>
                  <a:lnTo>
                    <a:pt x="1168" y="751"/>
                  </a:lnTo>
                  <a:lnTo>
                    <a:pt x="946" y="946"/>
                  </a:lnTo>
                  <a:lnTo>
                    <a:pt x="751" y="1140"/>
                  </a:lnTo>
                  <a:lnTo>
                    <a:pt x="584" y="1363"/>
                  </a:lnTo>
                  <a:lnTo>
                    <a:pt x="445" y="1585"/>
                  </a:lnTo>
                  <a:lnTo>
                    <a:pt x="306" y="1835"/>
                  </a:lnTo>
                  <a:lnTo>
                    <a:pt x="195" y="2085"/>
                  </a:lnTo>
                  <a:lnTo>
                    <a:pt x="112" y="2336"/>
                  </a:lnTo>
                  <a:lnTo>
                    <a:pt x="29" y="2614"/>
                  </a:lnTo>
                  <a:lnTo>
                    <a:pt x="1" y="2864"/>
                  </a:lnTo>
                  <a:lnTo>
                    <a:pt x="1" y="3114"/>
                  </a:lnTo>
                  <a:lnTo>
                    <a:pt x="29" y="3392"/>
                  </a:lnTo>
                  <a:lnTo>
                    <a:pt x="84" y="3642"/>
                  </a:lnTo>
                  <a:lnTo>
                    <a:pt x="167" y="3892"/>
                  </a:lnTo>
                  <a:lnTo>
                    <a:pt x="306" y="4142"/>
                  </a:lnTo>
                  <a:lnTo>
                    <a:pt x="473" y="4365"/>
                  </a:lnTo>
                  <a:lnTo>
                    <a:pt x="668" y="4587"/>
                  </a:lnTo>
                  <a:lnTo>
                    <a:pt x="890" y="4782"/>
                  </a:lnTo>
                  <a:lnTo>
                    <a:pt x="1168" y="4976"/>
                  </a:lnTo>
                  <a:lnTo>
                    <a:pt x="1502" y="5143"/>
                  </a:lnTo>
                  <a:lnTo>
                    <a:pt x="1863" y="5310"/>
                  </a:lnTo>
                  <a:lnTo>
                    <a:pt x="2280" y="5449"/>
                  </a:lnTo>
                  <a:lnTo>
                    <a:pt x="2586" y="5532"/>
                  </a:lnTo>
                  <a:lnTo>
                    <a:pt x="2891" y="5588"/>
                  </a:lnTo>
                  <a:lnTo>
                    <a:pt x="3503" y="5588"/>
                  </a:lnTo>
                  <a:lnTo>
                    <a:pt x="3781" y="5532"/>
                  </a:lnTo>
                  <a:lnTo>
                    <a:pt x="4031" y="5477"/>
                  </a:lnTo>
                  <a:lnTo>
                    <a:pt x="4281" y="5393"/>
                  </a:lnTo>
                  <a:lnTo>
                    <a:pt x="4504" y="5254"/>
                  </a:lnTo>
                  <a:lnTo>
                    <a:pt x="4726" y="5115"/>
                  </a:lnTo>
                  <a:lnTo>
                    <a:pt x="4948" y="4976"/>
                  </a:lnTo>
                  <a:lnTo>
                    <a:pt x="5115" y="4809"/>
                  </a:lnTo>
                  <a:lnTo>
                    <a:pt x="5282" y="4615"/>
                  </a:lnTo>
                  <a:lnTo>
                    <a:pt x="5449" y="4393"/>
                  </a:lnTo>
                  <a:lnTo>
                    <a:pt x="5588" y="4170"/>
                  </a:lnTo>
                  <a:lnTo>
                    <a:pt x="5699" y="3948"/>
                  </a:lnTo>
                  <a:lnTo>
                    <a:pt x="5782" y="3725"/>
                  </a:lnTo>
                  <a:lnTo>
                    <a:pt x="5866" y="3475"/>
                  </a:lnTo>
                  <a:lnTo>
                    <a:pt x="5921" y="3225"/>
                  </a:lnTo>
                  <a:lnTo>
                    <a:pt x="5949" y="2975"/>
                  </a:lnTo>
                  <a:lnTo>
                    <a:pt x="5977" y="2725"/>
                  </a:lnTo>
                  <a:lnTo>
                    <a:pt x="5977" y="2475"/>
                  </a:lnTo>
                  <a:lnTo>
                    <a:pt x="5921" y="2224"/>
                  </a:lnTo>
                  <a:lnTo>
                    <a:pt x="5866" y="1974"/>
                  </a:lnTo>
                  <a:lnTo>
                    <a:pt x="5810" y="1724"/>
                  </a:lnTo>
                  <a:lnTo>
                    <a:pt x="5699" y="1474"/>
                  </a:lnTo>
                  <a:lnTo>
                    <a:pt x="5560" y="1252"/>
                  </a:lnTo>
                  <a:lnTo>
                    <a:pt x="5421" y="1057"/>
                  </a:lnTo>
                  <a:lnTo>
                    <a:pt x="5226" y="835"/>
                  </a:lnTo>
                  <a:lnTo>
                    <a:pt x="5032" y="668"/>
                  </a:lnTo>
                  <a:lnTo>
                    <a:pt x="4782" y="473"/>
                  </a:lnTo>
                  <a:lnTo>
                    <a:pt x="4531" y="334"/>
                  </a:lnTo>
                  <a:lnTo>
                    <a:pt x="4226" y="195"/>
                  </a:lnTo>
                  <a:lnTo>
                    <a:pt x="3920" y="84"/>
                  </a:lnTo>
                  <a:lnTo>
                    <a:pt x="3614" y="29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9"/>
            <p:cNvSpPr/>
            <p:nvPr/>
          </p:nvSpPr>
          <p:spPr>
            <a:xfrm>
              <a:off x="5960650" y="1937100"/>
              <a:ext cx="26425" cy="24350"/>
            </a:xfrm>
            <a:custGeom>
              <a:avLst/>
              <a:gdLst/>
              <a:ahLst/>
              <a:cxnLst/>
              <a:rect l="l" t="t" r="r" b="b"/>
              <a:pathLst>
                <a:path w="1057" h="974" extrusionOk="0">
                  <a:moveTo>
                    <a:pt x="445" y="1"/>
                  </a:moveTo>
                  <a:lnTo>
                    <a:pt x="334" y="29"/>
                  </a:lnTo>
                  <a:lnTo>
                    <a:pt x="251" y="84"/>
                  </a:lnTo>
                  <a:lnTo>
                    <a:pt x="167" y="168"/>
                  </a:lnTo>
                  <a:lnTo>
                    <a:pt x="56" y="307"/>
                  </a:lnTo>
                  <a:lnTo>
                    <a:pt x="28" y="418"/>
                  </a:lnTo>
                  <a:lnTo>
                    <a:pt x="1" y="501"/>
                  </a:lnTo>
                  <a:lnTo>
                    <a:pt x="1" y="585"/>
                  </a:lnTo>
                  <a:lnTo>
                    <a:pt x="28" y="668"/>
                  </a:lnTo>
                  <a:lnTo>
                    <a:pt x="84" y="751"/>
                  </a:lnTo>
                  <a:lnTo>
                    <a:pt x="167" y="835"/>
                  </a:lnTo>
                  <a:lnTo>
                    <a:pt x="279" y="918"/>
                  </a:lnTo>
                  <a:lnTo>
                    <a:pt x="418" y="946"/>
                  </a:lnTo>
                  <a:lnTo>
                    <a:pt x="529" y="974"/>
                  </a:lnTo>
                  <a:lnTo>
                    <a:pt x="723" y="974"/>
                  </a:lnTo>
                  <a:lnTo>
                    <a:pt x="807" y="918"/>
                  </a:lnTo>
                  <a:lnTo>
                    <a:pt x="890" y="863"/>
                  </a:lnTo>
                  <a:lnTo>
                    <a:pt x="946" y="807"/>
                  </a:lnTo>
                  <a:lnTo>
                    <a:pt x="1029" y="640"/>
                  </a:lnTo>
                  <a:lnTo>
                    <a:pt x="1057" y="473"/>
                  </a:lnTo>
                  <a:lnTo>
                    <a:pt x="1057" y="390"/>
                  </a:lnTo>
                  <a:lnTo>
                    <a:pt x="1029" y="307"/>
                  </a:lnTo>
                  <a:lnTo>
                    <a:pt x="1001" y="223"/>
                  </a:lnTo>
                  <a:lnTo>
                    <a:pt x="946" y="140"/>
                  </a:lnTo>
                  <a:lnTo>
                    <a:pt x="862" y="84"/>
                  </a:lnTo>
                  <a:lnTo>
                    <a:pt x="751" y="29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9"/>
            <p:cNvSpPr/>
            <p:nvPr/>
          </p:nvSpPr>
          <p:spPr>
            <a:xfrm>
              <a:off x="5983575" y="1917650"/>
              <a:ext cx="7675" cy="7675"/>
            </a:xfrm>
            <a:custGeom>
              <a:avLst/>
              <a:gdLst/>
              <a:ahLst/>
              <a:cxnLst/>
              <a:rect l="l" t="t" r="r" b="b"/>
              <a:pathLst>
                <a:path w="307" h="307" extrusionOk="0">
                  <a:moveTo>
                    <a:pt x="140" y="1"/>
                  </a:moveTo>
                  <a:lnTo>
                    <a:pt x="84" y="28"/>
                  </a:lnTo>
                  <a:lnTo>
                    <a:pt x="29" y="56"/>
                  </a:lnTo>
                  <a:lnTo>
                    <a:pt x="1" y="112"/>
                  </a:lnTo>
                  <a:lnTo>
                    <a:pt x="1" y="167"/>
                  </a:lnTo>
                  <a:lnTo>
                    <a:pt x="1" y="223"/>
                  </a:lnTo>
                  <a:lnTo>
                    <a:pt x="29" y="251"/>
                  </a:lnTo>
                  <a:lnTo>
                    <a:pt x="112" y="279"/>
                  </a:lnTo>
                  <a:lnTo>
                    <a:pt x="168" y="306"/>
                  </a:lnTo>
                  <a:lnTo>
                    <a:pt x="223" y="279"/>
                  </a:lnTo>
                  <a:lnTo>
                    <a:pt x="251" y="251"/>
                  </a:lnTo>
                  <a:lnTo>
                    <a:pt x="279" y="195"/>
                  </a:lnTo>
                  <a:lnTo>
                    <a:pt x="307" y="140"/>
                  </a:lnTo>
                  <a:lnTo>
                    <a:pt x="279" y="112"/>
                  </a:lnTo>
                  <a:lnTo>
                    <a:pt x="251" y="56"/>
                  </a:lnTo>
                  <a:lnTo>
                    <a:pt x="195" y="28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9"/>
            <p:cNvSpPr/>
            <p:nvPr/>
          </p:nvSpPr>
          <p:spPr>
            <a:xfrm>
              <a:off x="64887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389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389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9"/>
            <p:cNvSpPr/>
            <p:nvPr/>
          </p:nvSpPr>
          <p:spPr>
            <a:xfrm>
              <a:off x="6573550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9"/>
                  </a:lnTo>
                  <a:lnTo>
                    <a:pt x="111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1" y="584"/>
                  </a:lnTo>
                  <a:lnTo>
                    <a:pt x="223" y="668"/>
                  </a:lnTo>
                  <a:lnTo>
                    <a:pt x="362" y="696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9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9"/>
            <p:cNvSpPr/>
            <p:nvPr/>
          </p:nvSpPr>
          <p:spPr>
            <a:xfrm>
              <a:off x="6441525" y="2291500"/>
              <a:ext cx="17375" cy="17400"/>
            </a:xfrm>
            <a:custGeom>
              <a:avLst/>
              <a:gdLst/>
              <a:ahLst/>
              <a:cxnLst/>
              <a:rect l="l" t="t" r="r" b="b"/>
              <a:pathLst>
                <a:path w="695" h="696" extrusionOk="0">
                  <a:moveTo>
                    <a:pt x="334" y="1"/>
                  </a:moveTo>
                  <a:lnTo>
                    <a:pt x="195" y="28"/>
                  </a:lnTo>
                  <a:lnTo>
                    <a:pt x="83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3" y="584"/>
                  </a:lnTo>
                  <a:lnTo>
                    <a:pt x="195" y="668"/>
                  </a:lnTo>
                  <a:lnTo>
                    <a:pt x="334" y="695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8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9"/>
            <p:cNvSpPr/>
            <p:nvPr/>
          </p:nvSpPr>
          <p:spPr>
            <a:xfrm>
              <a:off x="6508925" y="2345700"/>
              <a:ext cx="22950" cy="22950"/>
            </a:xfrm>
            <a:custGeom>
              <a:avLst/>
              <a:gdLst/>
              <a:ahLst/>
              <a:cxnLst/>
              <a:rect l="l" t="t" r="r" b="b"/>
              <a:pathLst>
                <a:path w="918" h="918" extrusionOk="0">
                  <a:moveTo>
                    <a:pt x="362" y="1"/>
                  </a:moveTo>
                  <a:lnTo>
                    <a:pt x="278" y="28"/>
                  </a:lnTo>
                  <a:lnTo>
                    <a:pt x="195" y="84"/>
                  </a:lnTo>
                  <a:lnTo>
                    <a:pt x="139" y="140"/>
                  </a:lnTo>
                  <a:lnTo>
                    <a:pt x="84" y="195"/>
                  </a:lnTo>
                  <a:lnTo>
                    <a:pt x="28" y="279"/>
                  </a:lnTo>
                  <a:lnTo>
                    <a:pt x="0" y="362"/>
                  </a:lnTo>
                  <a:lnTo>
                    <a:pt x="0" y="445"/>
                  </a:lnTo>
                  <a:lnTo>
                    <a:pt x="0" y="557"/>
                  </a:lnTo>
                  <a:lnTo>
                    <a:pt x="28" y="640"/>
                  </a:lnTo>
                  <a:lnTo>
                    <a:pt x="84" y="723"/>
                  </a:lnTo>
                  <a:lnTo>
                    <a:pt x="139" y="779"/>
                  </a:lnTo>
                  <a:lnTo>
                    <a:pt x="195" y="835"/>
                  </a:lnTo>
                  <a:lnTo>
                    <a:pt x="278" y="890"/>
                  </a:lnTo>
                  <a:lnTo>
                    <a:pt x="362" y="918"/>
                  </a:lnTo>
                  <a:lnTo>
                    <a:pt x="556" y="918"/>
                  </a:lnTo>
                  <a:lnTo>
                    <a:pt x="640" y="890"/>
                  </a:lnTo>
                  <a:lnTo>
                    <a:pt x="723" y="835"/>
                  </a:lnTo>
                  <a:lnTo>
                    <a:pt x="779" y="779"/>
                  </a:lnTo>
                  <a:lnTo>
                    <a:pt x="834" y="723"/>
                  </a:lnTo>
                  <a:lnTo>
                    <a:pt x="890" y="640"/>
                  </a:lnTo>
                  <a:lnTo>
                    <a:pt x="917" y="557"/>
                  </a:lnTo>
                  <a:lnTo>
                    <a:pt x="917" y="445"/>
                  </a:lnTo>
                  <a:lnTo>
                    <a:pt x="917" y="362"/>
                  </a:lnTo>
                  <a:lnTo>
                    <a:pt x="890" y="279"/>
                  </a:lnTo>
                  <a:lnTo>
                    <a:pt x="834" y="195"/>
                  </a:lnTo>
                  <a:lnTo>
                    <a:pt x="779" y="140"/>
                  </a:lnTo>
                  <a:lnTo>
                    <a:pt x="723" y="84"/>
                  </a:lnTo>
                  <a:lnTo>
                    <a:pt x="640" y="2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9"/>
            <p:cNvSpPr/>
            <p:nvPr/>
          </p:nvSpPr>
          <p:spPr>
            <a:xfrm>
              <a:off x="62309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417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417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9"/>
            <p:cNvSpPr/>
            <p:nvPr/>
          </p:nvSpPr>
          <p:spPr>
            <a:xfrm>
              <a:off x="6148975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34" y="1"/>
                  </a:moveTo>
                  <a:lnTo>
                    <a:pt x="195" y="29"/>
                  </a:lnTo>
                  <a:lnTo>
                    <a:pt x="84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4" y="584"/>
                  </a:lnTo>
                  <a:lnTo>
                    <a:pt x="195" y="668"/>
                  </a:lnTo>
                  <a:lnTo>
                    <a:pt x="334" y="696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9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9"/>
            <p:cNvSpPr/>
            <p:nvPr/>
          </p:nvSpPr>
          <p:spPr>
            <a:xfrm>
              <a:off x="6281000" y="2291500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8"/>
                  </a:lnTo>
                  <a:lnTo>
                    <a:pt x="112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2" y="584"/>
                  </a:lnTo>
                  <a:lnTo>
                    <a:pt x="223" y="668"/>
                  </a:lnTo>
                  <a:lnTo>
                    <a:pt x="362" y="695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8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9"/>
            <p:cNvSpPr/>
            <p:nvPr/>
          </p:nvSpPr>
          <p:spPr>
            <a:xfrm>
              <a:off x="6208025" y="2345700"/>
              <a:ext cx="22975" cy="22950"/>
            </a:xfrm>
            <a:custGeom>
              <a:avLst/>
              <a:gdLst/>
              <a:ahLst/>
              <a:cxnLst/>
              <a:rect l="l" t="t" r="r" b="b"/>
              <a:pathLst>
                <a:path w="919" h="918" extrusionOk="0">
                  <a:moveTo>
                    <a:pt x="362" y="1"/>
                  </a:moveTo>
                  <a:lnTo>
                    <a:pt x="279" y="28"/>
                  </a:lnTo>
                  <a:lnTo>
                    <a:pt x="195" y="84"/>
                  </a:lnTo>
                  <a:lnTo>
                    <a:pt x="140" y="140"/>
                  </a:lnTo>
                  <a:lnTo>
                    <a:pt x="84" y="195"/>
                  </a:lnTo>
                  <a:lnTo>
                    <a:pt x="29" y="279"/>
                  </a:lnTo>
                  <a:lnTo>
                    <a:pt x="1" y="362"/>
                  </a:lnTo>
                  <a:lnTo>
                    <a:pt x="1" y="445"/>
                  </a:lnTo>
                  <a:lnTo>
                    <a:pt x="1" y="557"/>
                  </a:lnTo>
                  <a:lnTo>
                    <a:pt x="29" y="640"/>
                  </a:lnTo>
                  <a:lnTo>
                    <a:pt x="84" y="723"/>
                  </a:lnTo>
                  <a:lnTo>
                    <a:pt x="140" y="779"/>
                  </a:lnTo>
                  <a:lnTo>
                    <a:pt x="195" y="835"/>
                  </a:lnTo>
                  <a:lnTo>
                    <a:pt x="279" y="890"/>
                  </a:lnTo>
                  <a:lnTo>
                    <a:pt x="362" y="918"/>
                  </a:lnTo>
                  <a:lnTo>
                    <a:pt x="557" y="918"/>
                  </a:lnTo>
                  <a:lnTo>
                    <a:pt x="640" y="890"/>
                  </a:lnTo>
                  <a:lnTo>
                    <a:pt x="724" y="835"/>
                  </a:lnTo>
                  <a:lnTo>
                    <a:pt x="779" y="779"/>
                  </a:lnTo>
                  <a:lnTo>
                    <a:pt x="835" y="723"/>
                  </a:lnTo>
                  <a:lnTo>
                    <a:pt x="890" y="640"/>
                  </a:lnTo>
                  <a:lnTo>
                    <a:pt x="918" y="557"/>
                  </a:lnTo>
                  <a:lnTo>
                    <a:pt x="918" y="445"/>
                  </a:lnTo>
                  <a:lnTo>
                    <a:pt x="918" y="362"/>
                  </a:lnTo>
                  <a:lnTo>
                    <a:pt x="890" y="279"/>
                  </a:lnTo>
                  <a:lnTo>
                    <a:pt x="835" y="195"/>
                  </a:lnTo>
                  <a:lnTo>
                    <a:pt x="779" y="140"/>
                  </a:lnTo>
                  <a:lnTo>
                    <a:pt x="724" y="84"/>
                  </a:lnTo>
                  <a:lnTo>
                    <a:pt x="640" y="28"/>
                  </a:lnTo>
                  <a:lnTo>
                    <a:pt x="55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9"/>
            <p:cNvSpPr/>
            <p:nvPr/>
          </p:nvSpPr>
          <p:spPr>
            <a:xfrm>
              <a:off x="6274750" y="1149100"/>
              <a:ext cx="100075" cy="6300"/>
            </a:xfrm>
            <a:custGeom>
              <a:avLst/>
              <a:gdLst/>
              <a:ahLst/>
              <a:cxnLst/>
              <a:rect l="l" t="t" r="r" b="b"/>
              <a:pathLst>
                <a:path w="4003" h="252" extrusionOk="0">
                  <a:moveTo>
                    <a:pt x="0" y="251"/>
                  </a:move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close/>
                  <a:moveTo>
                    <a:pt x="56" y="251"/>
                  </a:moveTo>
                  <a:lnTo>
                    <a:pt x="56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56" y="251"/>
                  </a:lnTo>
                  <a:close/>
                  <a:moveTo>
                    <a:pt x="111" y="251"/>
                  </a:moveTo>
                  <a:lnTo>
                    <a:pt x="111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111" y="251"/>
                  </a:lnTo>
                  <a:close/>
                  <a:moveTo>
                    <a:pt x="167" y="251"/>
                  </a:moveTo>
                  <a:lnTo>
                    <a:pt x="167" y="251"/>
                  </a:lnTo>
                  <a:lnTo>
                    <a:pt x="139" y="251"/>
                  </a:lnTo>
                  <a:lnTo>
                    <a:pt x="139" y="251"/>
                  </a:lnTo>
                  <a:lnTo>
                    <a:pt x="167" y="251"/>
                  </a:lnTo>
                  <a:close/>
                  <a:moveTo>
                    <a:pt x="195" y="223"/>
                  </a:moveTo>
                  <a:lnTo>
                    <a:pt x="195" y="223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23"/>
                  </a:lnTo>
                  <a:close/>
                  <a:moveTo>
                    <a:pt x="250" y="223"/>
                  </a:moveTo>
                  <a:lnTo>
                    <a:pt x="250" y="223"/>
                  </a:lnTo>
                  <a:lnTo>
                    <a:pt x="223" y="223"/>
                  </a:lnTo>
                  <a:lnTo>
                    <a:pt x="223" y="223"/>
                  </a:lnTo>
                  <a:lnTo>
                    <a:pt x="250" y="223"/>
                  </a:lnTo>
                  <a:close/>
                  <a:moveTo>
                    <a:pt x="306" y="223"/>
                  </a:moveTo>
                  <a:lnTo>
                    <a:pt x="306" y="223"/>
                  </a:lnTo>
                  <a:lnTo>
                    <a:pt x="278" y="223"/>
                  </a:lnTo>
                  <a:lnTo>
                    <a:pt x="278" y="223"/>
                  </a:lnTo>
                  <a:lnTo>
                    <a:pt x="306" y="223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3113" y="29"/>
                  </a:lnTo>
                  <a:lnTo>
                    <a:pt x="2224" y="56"/>
                  </a:lnTo>
                  <a:lnTo>
                    <a:pt x="1307" y="112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334" y="223"/>
                  </a:lnTo>
                  <a:lnTo>
                    <a:pt x="334" y="223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1307" y="112"/>
                  </a:lnTo>
                  <a:lnTo>
                    <a:pt x="2224" y="56"/>
                  </a:lnTo>
                  <a:lnTo>
                    <a:pt x="3113" y="29"/>
                  </a:lnTo>
                  <a:lnTo>
                    <a:pt x="4003" y="1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close/>
                </a:path>
              </a:pathLst>
            </a:custGeom>
            <a:solidFill>
              <a:srgbClr val="663F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9"/>
            <p:cNvSpPr/>
            <p:nvPr/>
          </p:nvSpPr>
          <p:spPr>
            <a:xfrm>
              <a:off x="6274750" y="115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9"/>
            <p:cNvSpPr/>
            <p:nvPr/>
          </p:nvSpPr>
          <p:spPr>
            <a:xfrm>
              <a:off x="62754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9" y="0"/>
                  </a:moveTo>
                  <a:lnTo>
                    <a:pt x="29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9"/>
            <p:cNvSpPr/>
            <p:nvPr/>
          </p:nvSpPr>
          <p:spPr>
            <a:xfrm>
              <a:off x="62768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9"/>
            <p:cNvSpPr/>
            <p:nvPr/>
          </p:nvSpPr>
          <p:spPr>
            <a:xfrm>
              <a:off x="6278225" y="11553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9"/>
            <p:cNvSpPr/>
            <p:nvPr/>
          </p:nvSpPr>
          <p:spPr>
            <a:xfrm>
              <a:off x="6279600" y="11546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9"/>
            <p:cNvSpPr/>
            <p:nvPr/>
          </p:nvSpPr>
          <p:spPr>
            <a:xfrm>
              <a:off x="6280300" y="11546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9"/>
            <p:cNvSpPr/>
            <p:nvPr/>
          </p:nvSpPr>
          <p:spPr>
            <a:xfrm>
              <a:off x="6281700" y="11546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9"/>
            <p:cNvSpPr/>
            <p:nvPr/>
          </p:nvSpPr>
          <p:spPr>
            <a:xfrm>
              <a:off x="6283075" y="1149100"/>
              <a:ext cx="91750" cy="5600"/>
            </a:xfrm>
            <a:custGeom>
              <a:avLst/>
              <a:gdLst/>
              <a:ahLst/>
              <a:cxnLst/>
              <a:rect l="l" t="t" r="r" b="b"/>
              <a:pathLst>
                <a:path w="3670" h="224" fill="none" extrusionOk="0">
                  <a:moveTo>
                    <a:pt x="3670" y="1"/>
                  </a:moveTo>
                  <a:lnTo>
                    <a:pt x="3670" y="1"/>
                  </a:lnTo>
                  <a:lnTo>
                    <a:pt x="2780" y="29"/>
                  </a:lnTo>
                  <a:lnTo>
                    <a:pt x="1891" y="56"/>
                  </a:lnTo>
                  <a:lnTo>
                    <a:pt x="974" y="112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974" y="112"/>
                  </a:lnTo>
                  <a:lnTo>
                    <a:pt x="1891" y="56"/>
                  </a:lnTo>
                  <a:lnTo>
                    <a:pt x="2780" y="29"/>
                  </a:lnTo>
                  <a:lnTo>
                    <a:pt x="36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9"/>
            <p:cNvSpPr/>
            <p:nvPr/>
          </p:nvSpPr>
          <p:spPr>
            <a:xfrm>
              <a:off x="6374800" y="114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9"/>
            <p:cNvSpPr/>
            <p:nvPr/>
          </p:nvSpPr>
          <p:spPr>
            <a:xfrm>
              <a:off x="7042600" y="1782850"/>
              <a:ext cx="1400" cy="20175"/>
            </a:xfrm>
            <a:custGeom>
              <a:avLst/>
              <a:gdLst/>
              <a:ahLst/>
              <a:cxnLst/>
              <a:rect l="l" t="t" r="r" b="b"/>
              <a:pathLst>
                <a:path w="56" h="807" extrusionOk="0">
                  <a:moveTo>
                    <a:pt x="56" y="806"/>
                  </a:move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close/>
                  <a:moveTo>
                    <a:pt x="56" y="695"/>
                  </a:moveTo>
                  <a:lnTo>
                    <a:pt x="56" y="695"/>
                  </a:lnTo>
                  <a:lnTo>
                    <a:pt x="56" y="723"/>
                  </a:lnTo>
                  <a:lnTo>
                    <a:pt x="56" y="723"/>
                  </a:lnTo>
                  <a:lnTo>
                    <a:pt x="56" y="695"/>
                  </a:lnTo>
                  <a:close/>
                  <a:moveTo>
                    <a:pt x="56" y="640"/>
                  </a:moveTo>
                  <a:lnTo>
                    <a:pt x="56" y="640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40"/>
                  </a:lnTo>
                  <a:close/>
                  <a:moveTo>
                    <a:pt x="56" y="584"/>
                  </a:moveTo>
                  <a:lnTo>
                    <a:pt x="56" y="584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6" y="584"/>
                  </a:lnTo>
                  <a:close/>
                  <a:moveTo>
                    <a:pt x="28" y="528"/>
                  </a:moveTo>
                  <a:lnTo>
                    <a:pt x="28" y="528"/>
                  </a:lnTo>
                  <a:lnTo>
                    <a:pt x="28" y="556"/>
                  </a:lnTo>
                  <a:lnTo>
                    <a:pt x="28" y="556"/>
                  </a:lnTo>
                  <a:lnTo>
                    <a:pt x="28" y="528"/>
                  </a:lnTo>
                  <a:close/>
                  <a:moveTo>
                    <a:pt x="28" y="473"/>
                  </a:moveTo>
                  <a:lnTo>
                    <a:pt x="28" y="473"/>
                  </a:lnTo>
                  <a:lnTo>
                    <a:pt x="28" y="501"/>
                  </a:lnTo>
                  <a:lnTo>
                    <a:pt x="28" y="501"/>
                  </a:lnTo>
                  <a:lnTo>
                    <a:pt x="28" y="473"/>
                  </a:lnTo>
                  <a:close/>
                  <a:moveTo>
                    <a:pt x="28" y="417"/>
                  </a:moveTo>
                  <a:lnTo>
                    <a:pt x="28" y="417"/>
                  </a:lnTo>
                  <a:lnTo>
                    <a:pt x="28" y="445"/>
                  </a:lnTo>
                  <a:lnTo>
                    <a:pt x="28" y="445"/>
                  </a:lnTo>
                  <a:lnTo>
                    <a:pt x="28" y="417"/>
                  </a:lnTo>
                  <a:close/>
                  <a:moveTo>
                    <a:pt x="28" y="362"/>
                  </a:moveTo>
                  <a:lnTo>
                    <a:pt x="28" y="362"/>
                  </a:lnTo>
                  <a:lnTo>
                    <a:pt x="28" y="389"/>
                  </a:lnTo>
                  <a:lnTo>
                    <a:pt x="28" y="389"/>
                  </a:lnTo>
                  <a:lnTo>
                    <a:pt x="28" y="362"/>
                  </a:lnTo>
                  <a:close/>
                  <a:moveTo>
                    <a:pt x="28" y="306"/>
                  </a:moveTo>
                  <a:lnTo>
                    <a:pt x="28" y="306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8" y="306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8" y="306"/>
                  </a:lnTo>
                  <a:lnTo>
                    <a:pt x="28" y="306"/>
                  </a:lnTo>
                  <a:lnTo>
                    <a:pt x="28" y="250"/>
                  </a:lnTo>
                  <a:close/>
                  <a:moveTo>
                    <a:pt x="28" y="195"/>
                  </a:moveTo>
                  <a:lnTo>
                    <a:pt x="28" y="195"/>
                  </a:lnTo>
                  <a:lnTo>
                    <a:pt x="28" y="250"/>
                  </a:lnTo>
                  <a:lnTo>
                    <a:pt x="28" y="250"/>
                  </a:lnTo>
                  <a:lnTo>
                    <a:pt x="28" y="195"/>
                  </a:lnTo>
                  <a:close/>
                  <a:moveTo>
                    <a:pt x="0" y="84"/>
                  </a:moveTo>
                  <a:lnTo>
                    <a:pt x="0" y="84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28" y="195"/>
                  </a:lnTo>
                  <a:lnTo>
                    <a:pt x="28" y="195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8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9"/>
            <p:cNvSpPr/>
            <p:nvPr/>
          </p:nvSpPr>
          <p:spPr>
            <a:xfrm>
              <a:off x="7043975" y="180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9"/>
            <p:cNvSpPr/>
            <p:nvPr/>
          </p:nvSpPr>
          <p:spPr>
            <a:xfrm>
              <a:off x="7043975" y="1800225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9"/>
            <p:cNvSpPr/>
            <p:nvPr/>
          </p:nvSpPr>
          <p:spPr>
            <a:xfrm>
              <a:off x="7043975" y="179882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9"/>
            <p:cNvSpPr/>
            <p:nvPr/>
          </p:nvSpPr>
          <p:spPr>
            <a:xfrm>
              <a:off x="7043975" y="1797450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9"/>
            <p:cNvSpPr/>
            <p:nvPr/>
          </p:nvSpPr>
          <p:spPr>
            <a:xfrm>
              <a:off x="7043275" y="17960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9"/>
            <p:cNvSpPr/>
            <p:nvPr/>
          </p:nvSpPr>
          <p:spPr>
            <a:xfrm>
              <a:off x="7043275" y="17946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9"/>
            <p:cNvSpPr/>
            <p:nvPr/>
          </p:nvSpPr>
          <p:spPr>
            <a:xfrm>
              <a:off x="7043275" y="17932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9"/>
            <p:cNvSpPr/>
            <p:nvPr/>
          </p:nvSpPr>
          <p:spPr>
            <a:xfrm>
              <a:off x="7043275" y="17918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9"/>
            <p:cNvSpPr/>
            <p:nvPr/>
          </p:nvSpPr>
          <p:spPr>
            <a:xfrm>
              <a:off x="7043275" y="1790500"/>
              <a:ext cx="25" cy="1400"/>
            </a:xfrm>
            <a:custGeom>
              <a:avLst/>
              <a:gdLst/>
              <a:ahLst/>
              <a:cxnLst/>
              <a:rect l="l" t="t" r="r" b="b"/>
              <a:pathLst>
                <a:path w="1" h="5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9"/>
            <p:cNvSpPr/>
            <p:nvPr/>
          </p:nvSpPr>
          <p:spPr>
            <a:xfrm>
              <a:off x="7043275" y="17891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9"/>
            <p:cNvSpPr/>
            <p:nvPr/>
          </p:nvSpPr>
          <p:spPr>
            <a:xfrm>
              <a:off x="7043275" y="1787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9"/>
            <p:cNvSpPr/>
            <p:nvPr/>
          </p:nvSpPr>
          <p:spPr>
            <a:xfrm>
              <a:off x="7042600" y="1784925"/>
              <a:ext cx="700" cy="2800"/>
            </a:xfrm>
            <a:custGeom>
              <a:avLst/>
              <a:gdLst/>
              <a:ahLst/>
              <a:cxnLst/>
              <a:rect l="l" t="t" r="r" b="b"/>
              <a:pathLst>
                <a:path w="28" h="11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9"/>
            <p:cNvSpPr/>
            <p:nvPr/>
          </p:nvSpPr>
          <p:spPr>
            <a:xfrm>
              <a:off x="7042600" y="17828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9"/>
            <p:cNvSpPr/>
            <p:nvPr/>
          </p:nvSpPr>
          <p:spPr>
            <a:xfrm>
              <a:off x="5816125" y="1149100"/>
              <a:ext cx="1230650" cy="1316150"/>
            </a:xfrm>
            <a:custGeom>
              <a:avLst/>
              <a:gdLst/>
              <a:ahLst/>
              <a:cxnLst/>
              <a:rect l="l" t="t" r="r" b="b"/>
              <a:pathLst>
                <a:path w="49226" h="52646" extrusionOk="0">
                  <a:moveTo>
                    <a:pt x="22348" y="1"/>
                  </a:moveTo>
                  <a:lnTo>
                    <a:pt x="21458" y="29"/>
                  </a:lnTo>
                  <a:lnTo>
                    <a:pt x="20569" y="56"/>
                  </a:lnTo>
                  <a:lnTo>
                    <a:pt x="19652" y="112"/>
                  </a:lnTo>
                  <a:lnTo>
                    <a:pt x="18734" y="223"/>
                  </a:lnTo>
                  <a:lnTo>
                    <a:pt x="18540" y="223"/>
                  </a:lnTo>
                  <a:lnTo>
                    <a:pt x="18540" y="251"/>
                  </a:lnTo>
                  <a:lnTo>
                    <a:pt x="18345" y="251"/>
                  </a:lnTo>
                  <a:lnTo>
                    <a:pt x="16816" y="473"/>
                  </a:lnTo>
                  <a:lnTo>
                    <a:pt x="15343" y="751"/>
                  </a:lnTo>
                  <a:lnTo>
                    <a:pt x="13926" y="1085"/>
                  </a:lnTo>
                  <a:lnTo>
                    <a:pt x="12564" y="1474"/>
                  </a:lnTo>
                  <a:lnTo>
                    <a:pt x="11257" y="1891"/>
                  </a:lnTo>
                  <a:lnTo>
                    <a:pt x="9979" y="2363"/>
                  </a:lnTo>
                  <a:lnTo>
                    <a:pt x="8756" y="2892"/>
                  </a:lnTo>
                  <a:lnTo>
                    <a:pt x="7588" y="3475"/>
                  </a:lnTo>
                  <a:lnTo>
                    <a:pt x="6477" y="4087"/>
                  </a:lnTo>
                  <a:lnTo>
                    <a:pt x="5420" y="4754"/>
                  </a:lnTo>
                  <a:lnTo>
                    <a:pt x="4392" y="5477"/>
                  </a:lnTo>
                  <a:lnTo>
                    <a:pt x="3419" y="6199"/>
                  </a:lnTo>
                  <a:lnTo>
                    <a:pt x="2502" y="7005"/>
                  </a:lnTo>
                  <a:lnTo>
                    <a:pt x="1612" y="7811"/>
                  </a:lnTo>
                  <a:lnTo>
                    <a:pt x="779" y="8673"/>
                  </a:lnTo>
                  <a:lnTo>
                    <a:pt x="0" y="9590"/>
                  </a:lnTo>
                  <a:lnTo>
                    <a:pt x="751" y="8979"/>
                  </a:lnTo>
                  <a:lnTo>
                    <a:pt x="1529" y="8423"/>
                  </a:lnTo>
                  <a:lnTo>
                    <a:pt x="2335" y="7867"/>
                  </a:lnTo>
                  <a:lnTo>
                    <a:pt x="3169" y="7339"/>
                  </a:lnTo>
                  <a:lnTo>
                    <a:pt x="4031" y="6866"/>
                  </a:lnTo>
                  <a:lnTo>
                    <a:pt x="4920" y="6394"/>
                  </a:lnTo>
                  <a:lnTo>
                    <a:pt x="5865" y="5949"/>
                  </a:lnTo>
                  <a:lnTo>
                    <a:pt x="6810" y="5532"/>
                  </a:lnTo>
                  <a:lnTo>
                    <a:pt x="7783" y="5171"/>
                  </a:lnTo>
                  <a:lnTo>
                    <a:pt x="8811" y="4809"/>
                  </a:lnTo>
                  <a:lnTo>
                    <a:pt x="9868" y="4504"/>
                  </a:lnTo>
                  <a:lnTo>
                    <a:pt x="10952" y="4198"/>
                  </a:lnTo>
                  <a:lnTo>
                    <a:pt x="12063" y="3948"/>
                  </a:lnTo>
                  <a:lnTo>
                    <a:pt x="13203" y="3725"/>
                  </a:lnTo>
                  <a:lnTo>
                    <a:pt x="14370" y="3531"/>
                  </a:lnTo>
                  <a:lnTo>
                    <a:pt x="15566" y="3364"/>
                  </a:lnTo>
                  <a:lnTo>
                    <a:pt x="16483" y="3281"/>
                  </a:lnTo>
                  <a:lnTo>
                    <a:pt x="17400" y="3225"/>
                  </a:lnTo>
                  <a:lnTo>
                    <a:pt x="18290" y="3170"/>
                  </a:lnTo>
                  <a:lnTo>
                    <a:pt x="19179" y="3170"/>
                  </a:lnTo>
                  <a:lnTo>
                    <a:pt x="20319" y="3197"/>
                  </a:lnTo>
                  <a:lnTo>
                    <a:pt x="21403" y="3253"/>
                  </a:lnTo>
                  <a:lnTo>
                    <a:pt x="22487" y="3364"/>
                  </a:lnTo>
                  <a:lnTo>
                    <a:pt x="23543" y="3503"/>
                  </a:lnTo>
                  <a:lnTo>
                    <a:pt x="24571" y="3670"/>
                  </a:lnTo>
                  <a:lnTo>
                    <a:pt x="25600" y="3892"/>
                  </a:lnTo>
                  <a:lnTo>
                    <a:pt x="26600" y="4142"/>
                  </a:lnTo>
                  <a:lnTo>
                    <a:pt x="27573" y="4448"/>
                  </a:lnTo>
                  <a:lnTo>
                    <a:pt x="28518" y="4782"/>
                  </a:lnTo>
                  <a:lnTo>
                    <a:pt x="29463" y="5143"/>
                  </a:lnTo>
                  <a:lnTo>
                    <a:pt x="30353" y="5532"/>
                  </a:lnTo>
                  <a:lnTo>
                    <a:pt x="31242" y="5949"/>
                  </a:lnTo>
                  <a:lnTo>
                    <a:pt x="32104" y="6422"/>
                  </a:lnTo>
                  <a:lnTo>
                    <a:pt x="32938" y="6894"/>
                  </a:lnTo>
                  <a:lnTo>
                    <a:pt x="33772" y="7422"/>
                  </a:lnTo>
                  <a:lnTo>
                    <a:pt x="34550" y="7978"/>
                  </a:lnTo>
                  <a:lnTo>
                    <a:pt x="35328" y="8534"/>
                  </a:lnTo>
                  <a:lnTo>
                    <a:pt x="36051" y="9146"/>
                  </a:lnTo>
                  <a:lnTo>
                    <a:pt x="36774" y="9785"/>
                  </a:lnTo>
                  <a:lnTo>
                    <a:pt x="37468" y="10424"/>
                  </a:lnTo>
                  <a:lnTo>
                    <a:pt x="38136" y="11119"/>
                  </a:lnTo>
                  <a:lnTo>
                    <a:pt x="38775" y="11814"/>
                  </a:lnTo>
                  <a:lnTo>
                    <a:pt x="39414" y="12537"/>
                  </a:lnTo>
                  <a:lnTo>
                    <a:pt x="39998" y="13287"/>
                  </a:lnTo>
                  <a:lnTo>
                    <a:pt x="40554" y="14065"/>
                  </a:lnTo>
                  <a:lnTo>
                    <a:pt x="41110" y="14844"/>
                  </a:lnTo>
                  <a:lnTo>
                    <a:pt x="41610" y="15650"/>
                  </a:lnTo>
                  <a:lnTo>
                    <a:pt x="42110" y="16484"/>
                  </a:lnTo>
                  <a:lnTo>
                    <a:pt x="42555" y="17345"/>
                  </a:lnTo>
                  <a:lnTo>
                    <a:pt x="43000" y="18207"/>
                  </a:lnTo>
                  <a:lnTo>
                    <a:pt x="43417" y="19069"/>
                  </a:lnTo>
                  <a:lnTo>
                    <a:pt x="43778" y="19958"/>
                  </a:lnTo>
                  <a:lnTo>
                    <a:pt x="42583" y="19319"/>
                  </a:lnTo>
                  <a:lnTo>
                    <a:pt x="41804" y="18957"/>
                  </a:lnTo>
                  <a:lnTo>
                    <a:pt x="40943" y="18540"/>
                  </a:lnTo>
                  <a:lnTo>
                    <a:pt x="39970" y="18123"/>
                  </a:lnTo>
                  <a:lnTo>
                    <a:pt x="38914" y="17679"/>
                  </a:lnTo>
                  <a:lnTo>
                    <a:pt x="37774" y="17262"/>
                  </a:lnTo>
                  <a:lnTo>
                    <a:pt x="36551" y="16845"/>
                  </a:lnTo>
                  <a:lnTo>
                    <a:pt x="35273" y="16428"/>
                  </a:lnTo>
                  <a:lnTo>
                    <a:pt x="33911" y="16067"/>
                  </a:lnTo>
                  <a:lnTo>
                    <a:pt x="32465" y="15705"/>
                  </a:lnTo>
                  <a:lnTo>
                    <a:pt x="30964" y="15400"/>
                  </a:lnTo>
                  <a:lnTo>
                    <a:pt x="29408" y="15149"/>
                  </a:lnTo>
                  <a:lnTo>
                    <a:pt x="28602" y="15066"/>
                  </a:lnTo>
                  <a:lnTo>
                    <a:pt x="27796" y="14983"/>
                  </a:lnTo>
                  <a:lnTo>
                    <a:pt x="26962" y="14899"/>
                  </a:lnTo>
                  <a:lnTo>
                    <a:pt x="26128" y="14844"/>
                  </a:lnTo>
                  <a:lnTo>
                    <a:pt x="25294" y="14816"/>
                  </a:lnTo>
                  <a:lnTo>
                    <a:pt x="23682" y="14816"/>
                  </a:lnTo>
                  <a:lnTo>
                    <a:pt x="22931" y="14844"/>
                  </a:lnTo>
                  <a:lnTo>
                    <a:pt x="22181" y="14871"/>
                  </a:lnTo>
                  <a:lnTo>
                    <a:pt x="21403" y="14955"/>
                  </a:lnTo>
                  <a:lnTo>
                    <a:pt x="20652" y="15010"/>
                  </a:lnTo>
                  <a:lnTo>
                    <a:pt x="19874" y="15122"/>
                  </a:lnTo>
                  <a:lnTo>
                    <a:pt x="19096" y="15233"/>
                  </a:lnTo>
                  <a:lnTo>
                    <a:pt x="18290" y="15372"/>
                  </a:lnTo>
                  <a:lnTo>
                    <a:pt x="17511" y="15539"/>
                  </a:lnTo>
                  <a:lnTo>
                    <a:pt x="16705" y="15733"/>
                  </a:lnTo>
                  <a:lnTo>
                    <a:pt x="15927" y="15928"/>
                  </a:lnTo>
                  <a:lnTo>
                    <a:pt x="15121" y="16150"/>
                  </a:lnTo>
                  <a:lnTo>
                    <a:pt x="14315" y="16428"/>
                  </a:lnTo>
                  <a:lnTo>
                    <a:pt x="13509" y="16706"/>
                  </a:lnTo>
                  <a:lnTo>
                    <a:pt x="12703" y="17012"/>
                  </a:lnTo>
                  <a:lnTo>
                    <a:pt x="11897" y="17345"/>
                  </a:lnTo>
                  <a:lnTo>
                    <a:pt x="12175" y="17290"/>
                  </a:lnTo>
                  <a:lnTo>
                    <a:pt x="12981" y="17234"/>
                  </a:lnTo>
                  <a:lnTo>
                    <a:pt x="14259" y="17151"/>
                  </a:lnTo>
                  <a:lnTo>
                    <a:pt x="15065" y="17123"/>
                  </a:lnTo>
                  <a:lnTo>
                    <a:pt x="15955" y="17095"/>
                  </a:lnTo>
                  <a:lnTo>
                    <a:pt x="17233" y="17123"/>
                  </a:lnTo>
                  <a:lnTo>
                    <a:pt x="18651" y="17178"/>
                  </a:lnTo>
                  <a:lnTo>
                    <a:pt x="20180" y="17317"/>
                  </a:lnTo>
                  <a:lnTo>
                    <a:pt x="21847" y="17484"/>
                  </a:lnTo>
                  <a:lnTo>
                    <a:pt x="22709" y="17623"/>
                  </a:lnTo>
                  <a:lnTo>
                    <a:pt x="23599" y="17762"/>
                  </a:lnTo>
                  <a:lnTo>
                    <a:pt x="24516" y="17901"/>
                  </a:lnTo>
                  <a:lnTo>
                    <a:pt x="25433" y="18096"/>
                  </a:lnTo>
                  <a:lnTo>
                    <a:pt x="26378" y="18290"/>
                  </a:lnTo>
                  <a:lnTo>
                    <a:pt x="27351" y="18540"/>
                  </a:lnTo>
                  <a:lnTo>
                    <a:pt x="28324" y="18791"/>
                  </a:lnTo>
                  <a:lnTo>
                    <a:pt x="29324" y="19096"/>
                  </a:lnTo>
                  <a:lnTo>
                    <a:pt x="30325" y="19402"/>
                  </a:lnTo>
                  <a:lnTo>
                    <a:pt x="31353" y="19763"/>
                  </a:lnTo>
                  <a:lnTo>
                    <a:pt x="32382" y="20153"/>
                  </a:lnTo>
                  <a:lnTo>
                    <a:pt x="33410" y="20569"/>
                  </a:lnTo>
                  <a:lnTo>
                    <a:pt x="34467" y="21014"/>
                  </a:lnTo>
                  <a:lnTo>
                    <a:pt x="35523" y="21487"/>
                  </a:lnTo>
                  <a:lnTo>
                    <a:pt x="36551" y="22015"/>
                  </a:lnTo>
                  <a:lnTo>
                    <a:pt x="37607" y="22571"/>
                  </a:lnTo>
                  <a:lnTo>
                    <a:pt x="38664" y="23182"/>
                  </a:lnTo>
                  <a:lnTo>
                    <a:pt x="39720" y="23822"/>
                  </a:lnTo>
                  <a:lnTo>
                    <a:pt x="40776" y="24516"/>
                  </a:lnTo>
                  <a:lnTo>
                    <a:pt x="41804" y="25267"/>
                  </a:lnTo>
                  <a:lnTo>
                    <a:pt x="42861" y="26045"/>
                  </a:lnTo>
                  <a:lnTo>
                    <a:pt x="43889" y="26851"/>
                  </a:lnTo>
                  <a:lnTo>
                    <a:pt x="44890" y="27741"/>
                  </a:lnTo>
                  <a:lnTo>
                    <a:pt x="45918" y="28658"/>
                  </a:lnTo>
                  <a:lnTo>
                    <a:pt x="46002" y="30520"/>
                  </a:lnTo>
                  <a:lnTo>
                    <a:pt x="46057" y="32327"/>
                  </a:lnTo>
                  <a:lnTo>
                    <a:pt x="46057" y="34106"/>
                  </a:lnTo>
                  <a:lnTo>
                    <a:pt x="46002" y="35829"/>
                  </a:lnTo>
                  <a:lnTo>
                    <a:pt x="45863" y="37497"/>
                  </a:lnTo>
                  <a:lnTo>
                    <a:pt x="45696" y="39137"/>
                  </a:lnTo>
                  <a:lnTo>
                    <a:pt x="45585" y="39943"/>
                  </a:lnTo>
                  <a:lnTo>
                    <a:pt x="45446" y="40721"/>
                  </a:lnTo>
                  <a:lnTo>
                    <a:pt x="45307" y="41499"/>
                  </a:lnTo>
                  <a:lnTo>
                    <a:pt x="45140" y="42250"/>
                  </a:lnTo>
                  <a:lnTo>
                    <a:pt x="44973" y="43000"/>
                  </a:lnTo>
                  <a:lnTo>
                    <a:pt x="44779" y="43751"/>
                  </a:lnTo>
                  <a:lnTo>
                    <a:pt x="44584" y="44474"/>
                  </a:lnTo>
                  <a:lnTo>
                    <a:pt x="44362" y="45168"/>
                  </a:lnTo>
                  <a:lnTo>
                    <a:pt x="44112" y="45863"/>
                  </a:lnTo>
                  <a:lnTo>
                    <a:pt x="43861" y="46558"/>
                  </a:lnTo>
                  <a:lnTo>
                    <a:pt x="43583" y="47225"/>
                  </a:lnTo>
                  <a:lnTo>
                    <a:pt x="43305" y="47892"/>
                  </a:lnTo>
                  <a:lnTo>
                    <a:pt x="43000" y="48532"/>
                  </a:lnTo>
                  <a:lnTo>
                    <a:pt x="42666" y="49171"/>
                  </a:lnTo>
                  <a:lnTo>
                    <a:pt x="42333" y="49783"/>
                  </a:lnTo>
                  <a:lnTo>
                    <a:pt x="41971" y="50366"/>
                  </a:lnTo>
                  <a:lnTo>
                    <a:pt x="41582" y="50978"/>
                  </a:lnTo>
                  <a:lnTo>
                    <a:pt x="41193" y="51534"/>
                  </a:lnTo>
                  <a:lnTo>
                    <a:pt x="40776" y="52117"/>
                  </a:lnTo>
                  <a:lnTo>
                    <a:pt x="40359" y="52645"/>
                  </a:lnTo>
                  <a:lnTo>
                    <a:pt x="40998" y="52117"/>
                  </a:lnTo>
                  <a:lnTo>
                    <a:pt x="41610" y="51561"/>
                  </a:lnTo>
                  <a:lnTo>
                    <a:pt x="42194" y="50978"/>
                  </a:lnTo>
                  <a:lnTo>
                    <a:pt x="42777" y="50394"/>
                  </a:lnTo>
                  <a:lnTo>
                    <a:pt x="43305" y="49755"/>
                  </a:lnTo>
                  <a:lnTo>
                    <a:pt x="43834" y="49115"/>
                  </a:lnTo>
                  <a:lnTo>
                    <a:pt x="44306" y="48476"/>
                  </a:lnTo>
                  <a:lnTo>
                    <a:pt x="44779" y="47781"/>
                  </a:lnTo>
                  <a:lnTo>
                    <a:pt x="45223" y="47086"/>
                  </a:lnTo>
                  <a:lnTo>
                    <a:pt x="45640" y="46364"/>
                  </a:lnTo>
                  <a:lnTo>
                    <a:pt x="46029" y="45641"/>
                  </a:lnTo>
                  <a:lnTo>
                    <a:pt x="46391" y="44891"/>
                  </a:lnTo>
                  <a:lnTo>
                    <a:pt x="46724" y="44112"/>
                  </a:lnTo>
                  <a:lnTo>
                    <a:pt x="47058" y="43334"/>
                  </a:lnTo>
                  <a:lnTo>
                    <a:pt x="47336" y="42528"/>
                  </a:lnTo>
                  <a:lnTo>
                    <a:pt x="47614" y="41694"/>
                  </a:lnTo>
                  <a:lnTo>
                    <a:pt x="47864" y="40860"/>
                  </a:lnTo>
                  <a:lnTo>
                    <a:pt x="48086" y="39999"/>
                  </a:lnTo>
                  <a:lnTo>
                    <a:pt x="48309" y="39109"/>
                  </a:lnTo>
                  <a:lnTo>
                    <a:pt x="48503" y="38220"/>
                  </a:lnTo>
                  <a:lnTo>
                    <a:pt x="48642" y="37302"/>
                  </a:lnTo>
                  <a:lnTo>
                    <a:pt x="48809" y="36357"/>
                  </a:lnTo>
                  <a:lnTo>
                    <a:pt x="48920" y="35412"/>
                  </a:lnTo>
                  <a:lnTo>
                    <a:pt x="49031" y="34467"/>
                  </a:lnTo>
                  <a:lnTo>
                    <a:pt x="49115" y="33467"/>
                  </a:lnTo>
                  <a:lnTo>
                    <a:pt x="49170" y="32466"/>
                  </a:lnTo>
                  <a:lnTo>
                    <a:pt x="49198" y="31465"/>
                  </a:lnTo>
                  <a:lnTo>
                    <a:pt x="49226" y="30437"/>
                  </a:lnTo>
                  <a:lnTo>
                    <a:pt x="49226" y="29381"/>
                  </a:lnTo>
                  <a:lnTo>
                    <a:pt x="49198" y="28324"/>
                  </a:lnTo>
                  <a:lnTo>
                    <a:pt x="49170" y="27240"/>
                  </a:lnTo>
                  <a:lnTo>
                    <a:pt x="49115" y="26156"/>
                  </a:lnTo>
                  <a:lnTo>
                    <a:pt x="49115" y="26073"/>
                  </a:lnTo>
                  <a:lnTo>
                    <a:pt x="49115" y="26045"/>
                  </a:lnTo>
                  <a:lnTo>
                    <a:pt x="49115" y="26017"/>
                  </a:lnTo>
                  <a:lnTo>
                    <a:pt x="49115" y="25990"/>
                  </a:lnTo>
                  <a:lnTo>
                    <a:pt x="49115" y="25962"/>
                  </a:lnTo>
                  <a:lnTo>
                    <a:pt x="49115" y="25934"/>
                  </a:lnTo>
                  <a:lnTo>
                    <a:pt x="49087" y="25906"/>
                  </a:lnTo>
                  <a:lnTo>
                    <a:pt x="49087" y="25878"/>
                  </a:lnTo>
                  <a:lnTo>
                    <a:pt x="49087" y="25851"/>
                  </a:lnTo>
                  <a:lnTo>
                    <a:pt x="49087" y="25823"/>
                  </a:lnTo>
                  <a:lnTo>
                    <a:pt x="49087" y="25795"/>
                  </a:lnTo>
                  <a:lnTo>
                    <a:pt x="49087" y="25767"/>
                  </a:lnTo>
                  <a:lnTo>
                    <a:pt x="49087" y="25739"/>
                  </a:lnTo>
                  <a:lnTo>
                    <a:pt x="49087" y="25712"/>
                  </a:lnTo>
                  <a:lnTo>
                    <a:pt x="49087" y="25656"/>
                  </a:lnTo>
                  <a:lnTo>
                    <a:pt x="49087" y="25600"/>
                  </a:lnTo>
                  <a:lnTo>
                    <a:pt x="49087" y="25545"/>
                  </a:lnTo>
                  <a:lnTo>
                    <a:pt x="49059" y="25489"/>
                  </a:lnTo>
                  <a:lnTo>
                    <a:pt x="49059" y="25434"/>
                  </a:lnTo>
                  <a:lnTo>
                    <a:pt x="49059" y="25378"/>
                  </a:lnTo>
                  <a:lnTo>
                    <a:pt x="49059" y="25350"/>
                  </a:lnTo>
                  <a:lnTo>
                    <a:pt x="48892" y="24100"/>
                  </a:lnTo>
                  <a:lnTo>
                    <a:pt x="48698" y="22849"/>
                  </a:lnTo>
                  <a:lnTo>
                    <a:pt x="48448" y="21598"/>
                  </a:lnTo>
                  <a:lnTo>
                    <a:pt x="48142" y="20375"/>
                  </a:lnTo>
                  <a:lnTo>
                    <a:pt x="47808" y="19180"/>
                  </a:lnTo>
                  <a:lnTo>
                    <a:pt x="47391" y="17985"/>
                  </a:lnTo>
                  <a:lnTo>
                    <a:pt x="46947" y="16817"/>
                  </a:lnTo>
                  <a:lnTo>
                    <a:pt x="46474" y="15677"/>
                  </a:lnTo>
                  <a:lnTo>
                    <a:pt x="45946" y="14566"/>
                  </a:lnTo>
                  <a:lnTo>
                    <a:pt x="45362" y="13482"/>
                  </a:lnTo>
                  <a:lnTo>
                    <a:pt x="44723" y="12398"/>
                  </a:lnTo>
                  <a:lnTo>
                    <a:pt x="44056" y="11369"/>
                  </a:lnTo>
                  <a:lnTo>
                    <a:pt x="43361" y="10369"/>
                  </a:lnTo>
                  <a:lnTo>
                    <a:pt x="42611" y="9424"/>
                  </a:lnTo>
                  <a:lnTo>
                    <a:pt x="41804" y="8478"/>
                  </a:lnTo>
                  <a:lnTo>
                    <a:pt x="40971" y="7589"/>
                  </a:lnTo>
                  <a:lnTo>
                    <a:pt x="40081" y="6755"/>
                  </a:lnTo>
                  <a:lnTo>
                    <a:pt x="39164" y="5949"/>
                  </a:lnTo>
                  <a:lnTo>
                    <a:pt x="38219" y="5171"/>
                  </a:lnTo>
                  <a:lnTo>
                    <a:pt x="37218" y="4448"/>
                  </a:lnTo>
                  <a:lnTo>
                    <a:pt x="36190" y="3781"/>
                  </a:lnTo>
                  <a:lnTo>
                    <a:pt x="35106" y="3142"/>
                  </a:lnTo>
                  <a:lnTo>
                    <a:pt x="33994" y="2586"/>
                  </a:lnTo>
                  <a:lnTo>
                    <a:pt x="32827" y="2058"/>
                  </a:lnTo>
                  <a:lnTo>
                    <a:pt x="31659" y="1585"/>
                  </a:lnTo>
                  <a:lnTo>
                    <a:pt x="30436" y="1196"/>
                  </a:lnTo>
                  <a:lnTo>
                    <a:pt x="29158" y="835"/>
                  </a:lnTo>
                  <a:lnTo>
                    <a:pt x="28518" y="668"/>
                  </a:lnTo>
                  <a:lnTo>
                    <a:pt x="27879" y="529"/>
                  </a:lnTo>
                  <a:lnTo>
                    <a:pt x="27212" y="418"/>
                  </a:lnTo>
                  <a:lnTo>
                    <a:pt x="26545" y="307"/>
                  </a:lnTo>
                  <a:lnTo>
                    <a:pt x="25878" y="223"/>
                  </a:lnTo>
                  <a:lnTo>
                    <a:pt x="25183" y="140"/>
                  </a:lnTo>
                  <a:lnTo>
                    <a:pt x="24488" y="84"/>
                  </a:lnTo>
                  <a:lnTo>
                    <a:pt x="23793" y="29"/>
                  </a:lnTo>
                  <a:lnTo>
                    <a:pt x="23070" y="29"/>
                  </a:lnTo>
                  <a:lnTo>
                    <a:pt x="2234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3B9D1DF3-3CDC-FDE0-EFB5-A767314141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6175" y="1524558"/>
            <a:ext cx="3819518" cy="2726492"/>
          </a:xfrm>
          <a:prstGeom prst="rect">
            <a:avLst/>
          </a:prstGeom>
        </p:spPr>
      </p:pic>
      <p:pic>
        <p:nvPicPr>
          <p:cNvPr id="4" name="Hình ảnh 3">
            <a:extLst>
              <a:ext uri="{FF2B5EF4-FFF2-40B4-BE49-F238E27FC236}">
                <a16:creationId xmlns:a16="http://schemas.microsoft.com/office/drawing/2014/main" id="{ACD47A90-3162-D99F-5C58-D6C3D5E2F81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34856" y="1646962"/>
            <a:ext cx="3549941" cy="2604088"/>
          </a:xfrm>
          <a:prstGeom prst="rect">
            <a:avLst/>
          </a:prstGeom>
        </p:spPr>
      </p:pic>
      <p:sp>
        <p:nvSpPr>
          <p:cNvPr id="1803" name="Google Shape;1803;p39"/>
          <p:cNvSpPr/>
          <p:nvPr/>
        </p:nvSpPr>
        <p:spPr>
          <a:xfrm>
            <a:off x="3616349" y="3747664"/>
            <a:ext cx="1185592" cy="65092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9" name="Picture 6">
            <a:extLst>
              <a:ext uri="{FF2B5EF4-FFF2-40B4-BE49-F238E27FC236}">
                <a16:creationId xmlns:a16="http://schemas.microsoft.com/office/drawing/2014/main" id="{FF3CFD0E-3A52-7252-269D-53046E51F2A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6466" y="247434"/>
            <a:ext cx="706533" cy="706533"/>
          </a:xfrm>
          <a:prstGeom prst="rect">
            <a:avLst/>
          </a:prstGeom>
        </p:spPr>
      </p:pic>
      <p:sp>
        <p:nvSpPr>
          <p:cNvPr id="130" name="Hộp Văn bản 129">
            <a:extLst>
              <a:ext uri="{FF2B5EF4-FFF2-40B4-BE49-F238E27FC236}">
                <a16:creationId xmlns:a16="http://schemas.microsoft.com/office/drawing/2014/main" id="{B4B00BDF-E7BA-5643-1DFA-A5A04ED3AF00}"/>
              </a:ext>
            </a:extLst>
          </p:cNvPr>
          <p:cNvSpPr txBox="1"/>
          <p:nvPr/>
        </p:nvSpPr>
        <p:spPr>
          <a:xfrm>
            <a:off x="843682" y="301409"/>
            <a:ext cx="51395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Nêu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phép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thích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25" name="Google Shape;1825;p39"/>
          <p:cNvSpPr/>
          <p:nvPr/>
        </p:nvSpPr>
        <p:spPr>
          <a:xfrm>
            <a:off x="2052754" y="1189390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86" name="Google Shape;1886;p39"/>
          <p:cNvGrpSpPr/>
          <p:nvPr/>
        </p:nvGrpSpPr>
        <p:grpSpPr>
          <a:xfrm rot="169527">
            <a:off x="2194098" y="873427"/>
            <a:ext cx="540456" cy="561098"/>
            <a:chOff x="406450" y="3502000"/>
            <a:chExt cx="1837300" cy="1907475"/>
          </a:xfrm>
        </p:grpSpPr>
        <p:sp>
          <p:nvSpPr>
            <p:cNvPr id="1887" name="Google Shape;1887;p39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9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9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9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9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9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9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9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9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9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9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9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9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9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9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9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9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9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9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9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9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9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9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9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9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9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9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9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9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9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" name="Google Shape;1803;p39">
            <a:extLst>
              <a:ext uri="{FF2B5EF4-FFF2-40B4-BE49-F238E27FC236}">
                <a16:creationId xmlns:a16="http://schemas.microsoft.com/office/drawing/2014/main" id="{BF816E72-814F-174B-9734-21788C3A0F9B}"/>
              </a:ext>
            </a:extLst>
          </p:cNvPr>
          <p:cNvSpPr/>
          <p:nvPr/>
        </p:nvSpPr>
        <p:spPr>
          <a:xfrm>
            <a:off x="7837970" y="4403028"/>
            <a:ext cx="1185592" cy="65092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Hình Bầu dục 4">
                <a:extLst>
                  <a:ext uri="{FF2B5EF4-FFF2-40B4-BE49-F238E27FC236}">
                    <a16:creationId xmlns:a16="http://schemas.microsoft.com/office/drawing/2014/main" id="{DCC6D89D-7F20-4BF3-2DC8-1D5ABD881AF3}"/>
                  </a:ext>
                </a:extLst>
              </p:cNvPr>
              <p:cNvSpPr/>
              <p:nvPr/>
            </p:nvSpPr>
            <p:spPr>
              <a:xfrm>
                <a:off x="1540879" y="3747664"/>
                <a:ext cx="405383" cy="389960"/>
              </a:xfrm>
              <a:prstGeom prst="ellipse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m:oMathPara>
                </a14:m>
                <a:endParaRPr 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Hình Bầu dục 4">
                <a:extLst>
                  <a:ext uri="{FF2B5EF4-FFF2-40B4-BE49-F238E27FC236}">
                    <a16:creationId xmlns:a16="http://schemas.microsoft.com/office/drawing/2014/main" id="{DCC6D89D-7F20-4BF3-2DC8-1D5ABD881AF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40879" y="3747664"/>
                <a:ext cx="405383" cy="389960"/>
              </a:xfrm>
              <a:prstGeom prst="ellipse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4" name="Hình Bầu dục 133">
                <a:extLst>
                  <a:ext uri="{FF2B5EF4-FFF2-40B4-BE49-F238E27FC236}">
                    <a16:creationId xmlns:a16="http://schemas.microsoft.com/office/drawing/2014/main" id="{30DAE08A-D35E-FCC6-C464-CF4D3942E2DB}"/>
                  </a:ext>
                </a:extLst>
              </p:cNvPr>
              <p:cNvSpPr/>
              <p:nvPr/>
            </p:nvSpPr>
            <p:spPr>
              <a:xfrm>
                <a:off x="6121679" y="3765356"/>
                <a:ext cx="405383" cy="389960"/>
              </a:xfrm>
              <a:prstGeom prst="ellipse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m:oMathPara>
                </a14:m>
                <a:endParaRPr 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34" name="Hình Bầu dục 133">
                <a:extLst>
                  <a:ext uri="{FF2B5EF4-FFF2-40B4-BE49-F238E27FC236}">
                    <a16:creationId xmlns:a16="http://schemas.microsoft.com/office/drawing/2014/main" id="{30DAE08A-D35E-FCC6-C464-CF4D3942E2D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21679" y="3765356"/>
                <a:ext cx="405383" cy="389960"/>
              </a:xfrm>
              <a:prstGeom prst="ellipse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Hình chữ nhật: Góc Tròn 5">
                <a:extLst>
                  <a:ext uri="{FF2B5EF4-FFF2-40B4-BE49-F238E27FC236}">
                    <a16:creationId xmlns:a16="http://schemas.microsoft.com/office/drawing/2014/main" id="{67BC3BEA-0D4D-119B-454D-388E674E5320}"/>
                  </a:ext>
                </a:extLst>
              </p:cNvPr>
              <p:cNvSpPr/>
              <p:nvPr/>
            </p:nvSpPr>
            <p:spPr>
              <a:xfrm>
                <a:off x="1069038" y="3741459"/>
                <a:ext cx="405383" cy="389960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0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6" name="Hình chữ nhật: Góc Tròn 5">
                <a:extLst>
                  <a:ext uri="{FF2B5EF4-FFF2-40B4-BE49-F238E27FC236}">
                    <a16:creationId xmlns:a16="http://schemas.microsoft.com/office/drawing/2014/main" id="{67BC3BEA-0D4D-119B-454D-388E674E532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9038" y="3741459"/>
                <a:ext cx="405383" cy="389960"/>
              </a:xfrm>
              <a:prstGeom prst="round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7" name="Hình chữ nhật: Góc Tròn 136">
                <a:extLst>
                  <a:ext uri="{FF2B5EF4-FFF2-40B4-BE49-F238E27FC236}">
                    <a16:creationId xmlns:a16="http://schemas.microsoft.com/office/drawing/2014/main" id="{D3DFE39D-A7F2-0AFF-D49E-3E83668FB69C}"/>
                  </a:ext>
                </a:extLst>
              </p:cNvPr>
              <p:cNvSpPr/>
              <p:nvPr/>
            </p:nvSpPr>
            <p:spPr>
              <a:xfrm>
                <a:off x="2031831" y="3747664"/>
                <a:ext cx="405383" cy="389960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4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37" name="Hình chữ nhật: Góc Tròn 136">
                <a:extLst>
                  <a:ext uri="{FF2B5EF4-FFF2-40B4-BE49-F238E27FC236}">
                    <a16:creationId xmlns:a16="http://schemas.microsoft.com/office/drawing/2014/main" id="{D3DFE39D-A7F2-0AFF-D49E-3E83668FB69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1831" y="3747664"/>
                <a:ext cx="405383" cy="389960"/>
              </a:xfrm>
              <a:prstGeom prst="round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8" name="Hình chữ nhật: Góc Tròn 137">
                <a:extLst>
                  <a:ext uri="{FF2B5EF4-FFF2-40B4-BE49-F238E27FC236}">
                    <a16:creationId xmlns:a16="http://schemas.microsoft.com/office/drawing/2014/main" id="{6B45D07B-5C35-894E-6432-CAA7A7FC6306}"/>
                  </a:ext>
                </a:extLst>
              </p:cNvPr>
              <p:cNvSpPr/>
              <p:nvPr/>
            </p:nvSpPr>
            <p:spPr>
              <a:xfrm>
                <a:off x="2719154" y="3747664"/>
                <a:ext cx="405383" cy="389960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12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38" name="Hình chữ nhật: Góc Tròn 137">
                <a:extLst>
                  <a:ext uri="{FF2B5EF4-FFF2-40B4-BE49-F238E27FC236}">
                    <a16:creationId xmlns:a16="http://schemas.microsoft.com/office/drawing/2014/main" id="{6B45D07B-5C35-894E-6432-CAA7A7FC630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19154" y="3747664"/>
                <a:ext cx="405383" cy="389960"/>
              </a:xfrm>
              <a:prstGeom prst="roundRect">
                <a:avLst/>
              </a:prstGeom>
              <a:blipFill>
                <a:blip r:embed="rId11"/>
                <a:stretch>
                  <a:fillRect l="-1126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9" name="Hình chữ nhật: Góc Tròn 138">
                <a:extLst>
                  <a:ext uri="{FF2B5EF4-FFF2-40B4-BE49-F238E27FC236}">
                    <a16:creationId xmlns:a16="http://schemas.microsoft.com/office/drawing/2014/main" id="{B0FC8E3C-7A52-CEED-7958-1640EF9C9C5A}"/>
                  </a:ext>
                </a:extLst>
              </p:cNvPr>
              <p:cNvSpPr/>
              <p:nvPr/>
            </p:nvSpPr>
            <p:spPr>
              <a:xfrm>
                <a:off x="5663195" y="3765356"/>
                <a:ext cx="405383" cy="389960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0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39" name="Hình chữ nhật: Góc Tròn 138">
                <a:extLst>
                  <a:ext uri="{FF2B5EF4-FFF2-40B4-BE49-F238E27FC236}">
                    <a16:creationId xmlns:a16="http://schemas.microsoft.com/office/drawing/2014/main" id="{B0FC8E3C-7A52-CEED-7958-1640EF9C9C5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63195" y="3765356"/>
                <a:ext cx="405383" cy="389960"/>
              </a:xfrm>
              <a:prstGeom prst="round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0" name="Hình chữ nhật: Góc Tròn 139">
                <a:extLst>
                  <a:ext uri="{FF2B5EF4-FFF2-40B4-BE49-F238E27FC236}">
                    <a16:creationId xmlns:a16="http://schemas.microsoft.com/office/drawing/2014/main" id="{E283D0D0-C159-5A7E-A511-9B2652A07D75}"/>
                  </a:ext>
                </a:extLst>
              </p:cNvPr>
              <p:cNvSpPr/>
              <p:nvPr/>
            </p:nvSpPr>
            <p:spPr>
              <a:xfrm>
                <a:off x="6627226" y="3765356"/>
                <a:ext cx="405383" cy="389960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0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40" name="Hình chữ nhật: Góc Tròn 139">
                <a:extLst>
                  <a:ext uri="{FF2B5EF4-FFF2-40B4-BE49-F238E27FC236}">
                    <a16:creationId xmlns:a16="http://schemas.microsoft.com/office/drawing/2014/main" id="{E283D0D0-C159-5A7E-A511-9B2652A07D7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27226" y="3765356"/>
                <a:ext cx="405383" cy="389960"/>
              </a:xfrm>
              <a:prstGeom prst="round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1" name="Hình chữ nhật: Góc Tròn 140">
                <a:extLst>
                  <a:ext uri="{FF2B5EF4-FFF2-40B4-BE49-F238E27FC236}">
                    <a16:creationId xmlns:a16="http://schemas.microsoft.com/office/drawing/2014/main" id="{E32D561B-617C-9154-09B1-91876E6087B0}"/>
                  </a:ext>
                </a:extLst>
              </p:cNvPr>
              <p:cNvSpPr/>
              <p:nvPr/>
            </p:nvSpPr>
            <p:spPr>
              <a:xfrm>
                <a:off x="7288410" y="3765356"/>
                <a:ext cx="405383" cy="389960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41" name="Hình chữ nhật: Góc Tròn 140">
                <a:extLst>
                  <a:ext uri="{FF2B5EF4-FFF2-40B4-BE49-F238E27FC236}">
                    <a16:creationId xmlns:a16="http://schemas.microsoft.com/office/drawing/2014/main" id="{E32D561B-617C-9154-09B1-91876E6087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8410" y="3765356"/>
                <a:ext cx="405383" cy="389960"/>
              </a:xfrm>
              <a:prstGeom prst="round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2" name="Google Shape;4718;p55">
            <a:extLst>
              <a:ext uri="{FF2B5EF4-FFF2-40B4-BE49-F238E27FC236}">
                <a16:creationId xmlns:a16="http://schemas.microsoft.com/office/drawing/2014/main" id="{72C1BAD0-36B6-5D68-48D6-D379811F023F}"/>
              </a:ext>
            </a:extLst>
          </p:cNvPr>
          <p:cNvGrpSpPr/>
          <p:nvPr/>
        </p:nvGrpSpPr>
        <p:grpSpPr>
          <a:xfrm>
            <a:off x="4124014" y="1524558"/>
            <a:ext cx="406498" cy="454918"/>
            <a:chOff x="4996825" y="327400"/>
            <a:chExt cx="1034125" cy="949875"/>
          </a:xfrm>
        </p:grpSpPr>
        <p:sp>
          <p:nvSpPr>
            <p:cNvPr id="143" name="Google Shape;4719;p55">
              <a:extLst>
                <a:ext uri="{FF2B5EF4-FFF2-40B4-BE49-F238E27FC236}">
                  <a16:creationId xmlns:a16="http://schemas.microsoft.com/office/drawing/2014/main" id="{091BCE90-EF6A-B7A5-2CF5-EE5CC57D2292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720;p55">
              <a:extLst>
                <a:ext uri="{FF2B5EF4-FFF2-40B4-BE49-F238E27FC236}">
                  <a16:creationId xmlns:a16="http://schemas.microsoft.com/office/drawing/2014/main" id="{9FA929A2-99DA-24CC-B59E-BFB2DF847ED7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721;p55">
              <a:extLst>
                <a:ext uri="{FF2B5EF4-FFF2-40B4-BE49-F238E27FC236}">
                  <a16:creationId xmlns:a16="http://schemas.microsoft.com/office/drawing/2014/main" id="{7D02D4C6-03D3-147D-4B1E-CA07BB856B6D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722;p55">
              <a:extLst>
                <a:ext uri="{FF2B5EF4-FFF2-40B4-BE49-F238E27FC236}">
                  <a16:creationId xmlns:a16="http://schemas.microsoft.com/office/drawing/2014/main" id="{25E8441A-C948-77A0-3371-6A1DB085D1D5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723;p55">
              <a:extLst>
                <a:ext uri="{FF2B5EF4-FFF2-40B4-BE49-F238E27FC236}">
                  <a16:creationId xmlns:a16="http://schemas.microsoft.com/office/drawing/2014/main" id="{36AFC021-3140-76E1-2AEF-B1C3A710541E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724;p55">
              <a:extLst>
                <a:ext uri="{FF2B5EF4-FFF2-40B4-BE49-F238E27FC236}">
                  <a16:creationId xmlns:a16="http://schemas.microsoft.com/office/drawing/2014/main" id="{970C912E-5AE8-ECA0-7E37-8FDDF97DC4E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725;p55">
              <a:extLst>
                <a:ext uri="{FF2B5EF4-FFF2-40B4-BE49-F238E27FC236}">
                  <a16:creationId xmlns:a16="http://schemas.microsoft.com/office/drawing/2014/main" id="{649D0E60-D990-815E-FAA9-9B5DFF60C4A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726;p55">
              <a:extLst>
                <a:ext uri="{FF2B5EF4-FFF2-40B4-BE49-F238E27FC236}">
                  <a16:creationId xmlns:a16="http://schemas.microsoft.com/office/drawing/2014/main" id="{0C9DC4F1-D2BD-9691-9099-579F3587A426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727;p55">
              <a:extLst>
                <a:ext uri="{FF2B5EF4-FFF2-40B4-BE49-F238E27FC236}">
                  <a16:creationId xmlns:a16="http://schemas.microsoft.com/office/drawing/2014/main" id="{EC314563-BB06-8695-5B40-9248CD75D129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728;p55">
              <a:extLst>
                <a:ext uri="{FF2B5EF4-FFF2-40B4-BE49-F238E27FC236}">
                  <a16:creationId xmlns:a16="http://schemas.microsoft.com/office/drawing/2014/main" id="{89A6DD6A-D51E-A034-4C59-B1C8971A959C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729;p55">
              <a:extLst>
                <a:ext uri="{FF2B5EF4-FFF2-40B4-BE49-F238E27FC236}">
                  <a16:creationId xmlns:a16="http://schemas.microsoft.com/office/drawing/2014/main" id="{B8B07950-1E98-6C5B-7A4C-B9A321D23DD6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730;p55">
              <a:extLst>
                <a:ext uri="{FF2B5EF4-FFF2-40B4-BE49-F238E27FC236}">
                  <a16:creationId xmlns:a16="http://schemas.microsoft.com/office/drawing/2014/main" id="{B70EBBB6-55C9-6963-7CE5-21CC0EA24490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731;p55">
              <a:extLst>
                <a:ext uri="{FF2B5EF4-FFF2-40B4-BE49-F238E27FC236}">
                  <a16:creationId xmlns:a16="http://schemas.microsoft.com/office/drawing/2014/main" id="{338E72EF-6208-1B77-801D-6351CFEFA227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732;p55">
              <a:extLst>
                <a:ext uri="{FF2B5EF4-FFF2-40B4-BE49-F238E27FC236}">
                  <a16:creationId xmlns:a16="http://schemas.microsoft.com/office/drawing/2014/main" id="{D872814B-139A-6771-092E-AA825077422C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733;p55">
              <a:extLst>
                <a:ext uri="{FF2B5EF4-FFF2-40B4-BE49-F238E27FC236}">
                  <a16:creationId xmlns:a16="http://schemas.microsoft.com/office/drawing/2014/main" id="{85A75B70-179C-CCF0-2F40-E19F2166160E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734;p55">
              <a:extLst>
                <a:ext uri="{FF2B5EF4-FFF2-40B4-BE49-F238E27FC236}">
                  <a16:creationId xmlns:a16="http://schemas.microsoft.com/office/drawing/2014/main" id="{B2B5065E-F681-8454-1294-BB2FFA188C7C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735;p55">
              <a:extLst>
                <a:ext uri="{FF2B5EF4-FFF2-40B4-BE49-F238E27FC236}">
                  <a16:creationId xmlns:a16="http://schemas.microsoft.com/office/drawing/2014/main" id="{387F6C5A-BA66-7E24-7222-183FA9F987FB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736;p55">
              <a:extLst>
                <a:ext uri="{FF2B5EF4-FFF2-40B4-BE49-F238E27FC236}">
                  <a16:creationId xmlns:a16="http://schemas.microsoft.com/office/drawing/2014/main" id="{4C4F60D8-358E-653D-01D4-B8C811C7F666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737;p55">
              <a:extLst>
                <a:ext uri="{FF2B5EF4-FFF2-40B4-BE49-F238E27FC236}">
                  <a16:creationId xmlns:a16="http://schemas.microsoft.com/office/drawing/2014/main" id="{F6DD4205-F64C-B0A2-AA4D-8C1A84BD3EA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738;p55">
              <a:extLst>
                <a:ext uri="{FF2B5EF4-FFF2-40B4-BE49-F238E27FC236}">
                  <a16:creationId xmlns:a16="http://schemas.microsoft.com/office/drawing/2014/main" id="{3C1C607B-4546-5EB7-C9A8-CA3BD7B0364F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739;p55">
              <a:extLst>
                <a:ext uri="{FF2B5EF4-FFF2-40B4-BE49-F238E27FC236}">
                  <a16:creationId xmlns:a16="http://schemas.microsoft.com/office/drawing/2014/main" id="{DD7C9ECD-CB55-7D97-7A26-F58B5667FA1D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740;p55">
              <a:extLst>
                <a:ext uri="{FF2B5EF4-FFF2-40B4-BE49-F238E27FC236}">
                  <a16:creationId xmlns:a16="http://schemas.microsoft.com/office/drawing/2014/main" id="{D60EA613-F39F-E507-C14B-CAD8C62B2B41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741;p55">
              <a:extLst>
                <a:ext uri="{FF2B5EF4-FFF2-40B4-BE49-F238E27FC236}">
                  <a16:creationId xmlns:a16="http://schemas.microsoft.com/office/drawing/2014/main" id="{B4A921F7-3B59-4409-C78C-AC7E0F02B6B4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742;p55">
              <a:extLst>
                <a:ext uri="{FF2B5EF4-FFF2-40B4-BE49-F238E27FC236}">
                  <a16:creationId xmlns:a16="http://schemas.microsoft.com/office/drawing/2014/main" id="{F1A5260C-CCF7-20D0-93D9-143BCDE5AA54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743;p55">
              <a:extLst>
                <a:ext uri="{FF2B5EF4-FFF2-40B4-BE49-F238E27FC236}">
                  <a16:creationId xmlns:a16="http://schemas.microsoft.com/office/drawing/2014/main" id="{5322CCED-572D-8CF4-0596-679FD8D2B68C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744;p55">
              <a:extLst>
                <a:ext uri="{FF2B5EF4-FFF2-40B4-BE49-F238E27FC236}">
                  <a16:creationId xmlns:a16="http://schemas.microsoft.com/office/drawing/2014/main" id="{89FC6837-F3D5-15EE-D833-CC6429C6157B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745;p55">
              <a:extLst>
                <a:ext uri="{FF2B5EF4-FFF2-40B4-BE49-F238E27FC236}">
                  <a16:creationId xmlns:a16="http://schemas.microsoft.com/office/drawing/2014/main" id="{96A46942-3764-66C0-C823-D8985AA7D056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746;p55">
              <a:extLst>
                <a:ext uri="{FF2B5EF4-FFF2-40B4-BE49-F238E27FC236}">
                  <a16:creationId xmlns:a16="http://schemas.microsoft.com/office/drawing/2014/main" id="{B0BD9563-6170-6957-723C-A75BDDAC74F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747;p55">
              <a:extLst>
                <a:ext uri="{FF2B5EF4-FFF2-40B4-BE49-F238E27FC236}">
                  <a16:creationId xmlns:a16="http://schemas.microsoft.com/office/drawing/2014/main" id="{686133B1-5B72-E96A-6904-7B26FF1B6DD1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748;p55">
              <a:extLst>
                <a:ext uri="{FF2B5EF4-FFF2-40B4-BE49-F238E27FC236}">
                  <a16:creationId xmlns:a16="http://schemas.microsoft.com/office/drawing/2014/main" id="{90E79E04-43CC-F99A-156F-3C1CAD9E1BC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749;p55">
              <a:extLst>
                <a:ext uri="{FF2B5EF4-FFF2-40B4-BE49-F238E27FC236}">
                  <a16:creationId xmlns:a16="http://schemas.microsoft.com/office/drawing/2014/main" id="{697EB0EC-3AB8-541B-FBA1-4E88662DCACA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750;p55">
              <a:extLst>
                <a:ext uri="{FF2B5EF4-FFF2-40B4-BE49-F238E27FC236}">
                  <a16:creationId xmlns:a16="http://schemas.microsoft.com/office/drawing/2014/main" id="{169BD141-94AE-352B-D4D8-E9A486ACAFBF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751;p55">
              <a:extLst>
                <a:ext uri="{FF2B5EF4-FFF2-40B4-BE49-F238E27FC236}">
                  <a16:creationId xmlns:a16="http://schemas.microsoft.com/office/drawing/2014/main" id="{F67AEC74-3386-A3D9-091E-5303C505F6ED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52;p55">
              <a:extLst>
                <a:ext uri="{FF2B5EF4-FFF2-40B4-BE49-F238E27FC236}">
                  <a16:creationId xmlns:a16="http://schemas.microsoft.com/office/drawing/2014/main" id="{C0D89E0E-B877-2A33-7219-B8B63F99B3C4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53;p55">
              <a:extLst>
                <a:ext uri="{FF2B5EF4-FFF2-40B4-BE49-F238E27FC236}">
                  <a16:creationId xmlns:a16="http://schemas.microsoft.com/office/drawing/2014/main" id="{3EC1D69D-479C-5CC3-F62C-018C96F701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54;p55">
              <a:extLst>
                <a:ext uri="{FF2B5EF4-FFF2-40B4-BE49-F238E27FC236}">
                  <a16:creationId xmlns:a16="http://schemas.microsoft.com/office/drawing/2014/main" id="{1FFD2986-CAFC-6EDD-5041-1EDBD352B66A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55;p55">
              <a:extLst>
                <a:ext uri="{FF2B5EF4-FFF2-40B4-BE49-F238E27FC236}">
                  <a16:creationId xmlns:a16="http://schemas.microsoft.com/office/drawing/2014/main" id="{07AA1985-1A2C-AB96-83F9-4A7751B75BB2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56;p55">
              <a:extLst>
                <a:ext uri="{FF2B5EF4-FFF2-40B4-BE49-F238E27FC236}">
                  <a16:creationId xmlns:a16="http://schemas.microsoft.com/office/drawing/2014/main" id="{3DC6CA01-E995-5D51-FE1D-86C7BFB26A0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7;p55">
              <a:extLst>
                <a:ext uri="{FF2B5EF4-FFF2-40B4-BE49-F238E27FC236}">
                  <a16:creationId xmlns:a16="http://schemas.microsoft.com/office/drawing/2014/main" id="{F17DDB76-DF94-D2C8-B1AB-CE98E6D0CDE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58;p55">
              <a:extLst>
                <a:ext uri="{FF2B5EF4-FFF2-40B4-BE49-F238E27FC236}">
                  <a16:creationId xmlns:a16="http://schemas.microsoft.com/office/drawing/2014/main" id="{0735649B-0599-C24F-7591-A93D0F76AD22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59;p55">
              <a:extLst>
                <a:ext uri="{FF2B5EF4-FFF2-40B4-BE49-F238E27FC236}">
                  <a16:creationId xmlns:a16="http://schemas.microsoft.com/office/drawing/2014/main" id="{EEA5BC0D-958F-765C-4556-9F63C4D5B0E9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4718;p55">
            <a:extLst>
              <a:ext uri="{FF2B5EF4-FFF2-40B4-BE49-F238E27FC236}">
                <a16:creationId xmlns:a16="http://schemas.microsoft.com/office/drawing/2014/main" id="{19109401-ABAD-77C1-9D22-FC19139DAD59}"/>
              </a:ext>
            </a:extLst>
          </p:cNvPr>
          <p:cNvGrpSpPr/>
          <p:nvPr/>
        </p:nvGrpSpPr>
        <p:grpSpPr>
          <a:xfrm>
            <a:off x="5236715" y="4465662"/>
            <a:ext cx="499718" cy="361862"/>
            <a:chOff x="4996825" y="327400"/>
            <a:chExt cx="1034125" cy="949875"/>
          </a:xfrm>
        </p:grpSpPr>
        <p:sp>
          <p:nvSpPr>
            <p:cNvPr id="185" name="Google Shape;4719;p55">
              <a:extLst>
                <a:ext uri="{FF2B5EF4-FFF2-40B4-BE49-F238E27FC236}">
                  <a16:creationId xmlns:a16="http://schemas.microsoft.com/office/drawing/2014/main" id="{E77F7333-A213-7A40-09C5-4797ABC8737F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720;p55">
              <a:extLst>
                <a:ext uri="{FF2B5EF4-FFF2-40B4-BE49-F238E27FC236}">
                  <a16:creationId xmlns:a16="http://schemas.microsoft.com/office/drawing/2014/main" id="{C21FA087-ED55-621B-F118-09E8A02A74DF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721;p55">
              <a:extLst>
                <a:ext uri="{FF2B5EF4-FFF2-40B4-BE49-F238E27FC236}">
                  <a16:creationId xmlns:a16="http://schemas.microsoft.com/office/drawing/2014/main" id="{1DFF6C0C-19CC-06A9-EC9A-329561D21E8E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722;p55">
              <a:extLst>
                <a:ext uri="{FF2B5EF4-FFF2-40B4-BE49-F238E27FC236}">
                  <a16:creationId xmlns:a16="http://schemas.microsoft.com/office/drawing/2014/main" id="{69514362-B0B1-02F7-F95F-75845D9192A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723;p55">
              <a:extLst>
                <a:ext uri="{FF2B5EF4-FFF2-40B4-BE49-F238E27FC236}">
                  <a16:creationId xmlns:a16="http://schemas.microsoft.com/office/drawing/2014/main" id="{BE121167-8388-E44F-8676-FF2884E8F12D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724;p55">
              <a:extLst>
                <a:ext uri="{FF2B5EF4-FFF2-40B4-BE49-F238E27FC236}">
                  <a16:creationId xmlns:a16="http://schemas.microsoft.com/office/drawing/2014/main" id="{2F1AC6CC-4075-A9C5-B824-B10888092EA6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725;p55">
              <a:extLst>
                <a:ext uri="{FF2B5EF4-FFF2-40B4-BE49-F238E27FC236}">
                  <a16:creationId xmlns:a16="http://schemas.microsoft.com/office/drawing/2014/main" id="{0D03990C-EA32-0B95-0054-9AC0E555ADC9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726;p55">
              <a:extLst>
                <a:ext uri="{FF2B5EF4-FFF2-40B4-BE49-F238E27FC236}">
                  <a16:creationId xmlns:a16="http://schemas.microsoft.com/office/drawing/2014/main" id="{9598CF8D-4C46-91CB-0703-1771295E3620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727;p55">
              <a:extLst>
                <a:ext uri="{FF2B5EF4-FFF2-40B4-BE49-F238E27FC236}">
                  <a16:creationId xmlns:a16="http://schemas.microsoft.com/office/drawing/2014/main" id="{51977ECC-FC0E-8EC3-3D5A-D793B7E85753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728;p55">
              <a:extLst>
                <a:ext uri="{FF2B5EF4-FFF2-40B4-BE49-F238E27FC236}">
                  <a16:creationId xmlns:a16="http://schemas.microsoft.com/office/drawing/2014/main" id="{136774E6-2FE7-587E-B6C5-BE90D132A3E0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729;p55">
              <a:extLst>
                <a:ext uri="{FF2B5EF4-FFF2-40B4-BE49-F238E27FC236}">
                  <a16:creationId xmlns:a16="http://schemas.microsoft.com/office/drawing/2014/main" id="{3C9F2011-6685-4566-9F5A-8A4481D631C3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730;p55">
              <a:extLst>
                <a:ext uri="{FF2B5EF4-FFF2-40B4-BE49-F238E27FC236}">
                  <a16:creationId xmlns:a16="http://schemas.microsoft.com/office/drawing/2014/main" id="{8C4FA63E-B348-E6DE-3043-B72323B528C3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731;p55">
              <a:extLst>
                <a:ext uri="{FF2B5EF4-FFF2-40B4-BE49-F238E27FC236}">
                  <a16:creationId xmlns:a16="http://schemas.microsoft.com/office/drawing/2014/main" id="{FEFD6A3C-4974-FBFD-54CA-D9D63556D92F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732;p55">
              <a:extLst>
                <a:ext uri="{FF2B5EF4-FFF2-40B4-BE49-F238E27FC236}">
                  <a16:creationId xmlns:a16="http://schemas.microsoft.com/office/drawing/2014/main" id="{B8541F5C-DE4E-90AF-1E25-399C88932950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733;p55">
              <a:extLst>
                <a:ext uri="{FF2B5EF4-FFF2-40B4-BE49-F238E27FC236}">
                  <a16:creationId xmlns:a16="http://schemas.microsoft.com/office/drawing/2014/main" id="{E4A5D743-997F-2C9A-E589-97AFB1251EA8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734;p55">
              <a:extLst>
                <a:ext uri="{FF2B5EF4-FFF2-40B4-BE49-F238E27FC236}">
                  <a16:creationId xmlns:a16="http://schemas.microsoft.com/office/drawing/2014/main" id="{1AA3C5D1-1ED8-78C0-BA2E-A80275F1D5C6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735;p55">
              <a:extLst>
                <a:ext uri="{FF2B5EF4-FFF2-40B4-BE49-F238E27FC236}">
                  <a16:creationId xmlns:a16="http://schemas.microsoft.com/office/drawing/2014/main" id="{96FC81F0-9C00-B295-EDF4-FAB909028B8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736;p55">
              <a:extLst>
                <a:ext uri="{FF2B5EF4-FFF2-40B4-BE49-F238E27FC236}">
                  <a16:creationId xmlns:a16="http://schemas.microsoft.com/office/drawing/2014/main" id="{9373D454-F682-D02F-F7B4-97B8614FC36E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737;p55">
              <a:extLst>
                <a:ext uri="{FF2B5EF4-FFF2-40B4-BE49-F238E27FC236}">
                  <a16:creationId xmlns:a16="http://schemas.microsoft.com/office/drawing/2014/main" id="{D3E39783-CD0A-E7DE-A7AC-404C1DA4BE9B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738;p55">
              <a:extLst>
                <a:ext uri="{FF2B5EF4-FFF2-40B4-BE49-F238E27FC236}">
                  <a16:creationId xmlns:a16="http://schemas.microsoft.com/office/drawing/2014/main" id="{8E75354B-8391-58F9-E2ED-7A018EF8F618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739;p55">
              <a:extLst>
                <a:ext uri="{FF2B5EF4-FFF2-40B4-BE49-F238E27FC236}">
                  <a16:creationId xmlns:a16="http://schemas.microsoft.com/office/drawing/2014/main" id="{576DA862-0ABA-98EB-F299-28F9233161B7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740;p55">
              <a:extLst>
                <a:ext uri="{FF2B5EF4-FFF2-40B4-BE49-F238E27FC236}">
                  <a16:creationId xmlns:a16="http://schemas.microsoft.com/office/drawing/2014/main" id="{6D8C0165-9E15-65B6-C8CE-DB39A5871229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741;p55">
              <a:extLst>
                <a:ext uri="{FF2B5EF4-FFF2-40B4-BE49-F238E27FC236}">
                  <a16:creationId xmlns:a16="http://schemas.microsoft.com/office/drawing/2014/main" id="{A15AFA7E-03D3-E6C1-B7ED-11DF01BE8F66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742;p55">
              <a:extLst>
                <a:ext uri="{FF2B5EF4-FFF2-40B4-BE49-F238E27FC236}">
                  <a16:creationId xmlns:a16="http://schemas.microsoft.com/office/drawing/2014/main" id="{D3E7C6F2-98C7-8D37-4D96-5E361238EE30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743;p55">
              <a:extLst>
                <a:ext uri="{FF2B5EF4-FFF2-40B4-BE49-F238E27FC236}">
                  <a16:creationId xmlns:a16="http://schemas.microsoft.com/office/drawing/2014/main" id="{058B3F01-3E16-B449-D4A5-C8FE2FE4288F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744;p55">
              <a:extLst>
                <a:ext uri="{FF2B5EF4-FFF2-40B4-BE49-F238E27FC236}">
                  <a16:creationId xmlns:a16="http://schemas.microsoft.com/office/drawing/2014/main" id="{A2045AA8-860D-B294-4142-0D5C8F3CCD01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745;p55">
              <a:extLst>
                <a:ext uri="{FF2B5EF4-FFF2-40B4-BE49-F238E27FC236}">
                  <a16:creationId xmlns:a16="http://schemas.microsoft.com/office/drawing/2014/main" id="{049DDB3D-741A-6567-46D5-CE533CC35DB2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746;p55">
              <a:extLst>
                <a:ext uri="{FF2B5EF4-FFF2-40B4-BE49-F238E27FC236}">
                  <a16:creationId xmlns:a16="http://schemas.microsoft.com/office/drawing/2014/main" id="{2609E270-BDEA-52D9-BBD0-75CE86BE7F94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747;p55">
              <a:extLst>
                <a:ext uri="{FF2B5EF4-FFF2-40B4-BE49-F238E27FC236}">
                  <a16:creationId xmlns:a16="http://schemas.microsoft.com/office/drawing/2014/main" id="{75FA04A5-3584-6295-C2BA-8081A81E5792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748;p55">
              <a:extLst>
                <a:ext uri="{FF2B5EF4-FFF2-40B4-BE49-F238E27FC236}">
                  <a16:creationId xmlns:a16="http://schemas.microsoft.com/office/drawing/2014/main" id="{0376B776-F898-A4B8-1076-1B8D109045E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749;p55">
              <a:extLst>
                <a:ext uri="{FF2B5EF4-FFF2-40B4-BE49-F238E27FC236}">
                  <a16:creationId xmlns:a16="http://schemas.microsoft.com/office/drawing/2014/main" id="{D339E26E-00DD-62CE-5DD6-994038C3CEDE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750;p55">
              <a:extLst>
                <a:ext uri="{FF2B5EF4-FFF2-40B4-BE49-F238E27FC236}">
                  <a16:creationId xmlns:a16="http://schemas.microsoft.com/office/drawing/2014/main" id="{C08D959E-76B2-DC3E-AA51-D9588EFF9DBB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751;p55">
              <a:extLst>
                <a:ext uri="{FF2B5EF4-FFF2-40B4-BE49-F238E27FC236}">
                  <a16:creationId xmlns:a16="http://schemas.microsoft.com/office/drawing/2014/main" id="{AAE41D5B-E482-B529-1D43-4DC0391B72F6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752;p55">
              <a:extLst>
                <a:ext uri="{FF2B5EF4-FFF2-40B4-BE49-F238E27FC236}">
                  <a16:creationId xmlns:a16="http://schemas.microsoft.com/office/drawing/2014/main" id="{E0B08AD7-09A0-4B93-C5FA-D12AD69CF614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753;p55">
              <a:extLst>
                <a:ext uri="{FF2B5EF4-FFF2-40B4-BE49-F238E27FC236}">
                  <a16:creationId xmlns:a16="http://schemas.microsoft.com/office/drawing/2014/main" id="{752F60AA-5DB4-108F-87F5-2A4D7A32C7CF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754;p55">
              <a:extLst>
                <a:ext uri="{FF2B5EF4-FFF2-40B4-BE49-F238E27FC236}">
                  <a16:creationId xmlns:a16="http://schemas.microsoft.com/office/drawing/2014/main" id="{72743228-51E5-4F63-DC87-E585DC5B8863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755;p55">
              <a:extLst>
                <a:ext uri="{FF2B5EF4-FFF2-40B4-BE49-F238E27FC236}">
                  <a16:creationId xmlns:a16="http://schemas.microsoft.com/office/drawing/2014/main" id="{030B766B-BB11-D7F9-583F-732624581B57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756;p55">
              <a:extLst>
                <a:ext uri="{FF2B5EF4-FFF2-40B4-BE49-F238E27FC236}">
                  <a16:creationId xmlns:a16="http://schemas.microsoft.com/office/drawing/2014/main" id="{2AAB8E3C-C16F-8C47-0423-C7DBEB0079AC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757;p55">
              <a:extLst>
                <a:ext uri="{FF2B5EF4-FFF2-40B4-BE49-F238E27FC236}">
                  <a16:creationId xmlns:a16="http://schemas.microsoft.com/office/drawing/2014/main" id="{B1CFBB9D-B60B-119F-2076-C6AFBB73458B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758;p55">
              <a:extLst>
                <a:ext uri="{FF2B5EF4-FFF2-40B4-BE49-F238E27FC236}">
                  <a16:creationId xmlns:a16="http://schemas.microsoft.com/office/drawing/2014/main" id="{C79F1C64-CAF7-E3BE-D7BF-AFE7CC62B0A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759;p55">
              <a:extLst>
                <a:ext uri="{FF2B5EF4-FFF2-40B4-BE49-F238E27FC236}">
                  <a16:creationId xmlns:a16="http://schemas.microsoft.com/office/drawing/2014/main" id="{89F74FA6-54F8-ECC1-78C3-114E936DD401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" name="Google Shape;4718;p55">
            <a:extLst>
              <a:ext uri="{FF2B5EF4-FFF2-40B4-BE49-F238E27FC236}">
                <a16:creationId xmlns:a16="http://schemas.microsoft.com/office/drawing/2014/main" id="{BD0C93C2-0067-6C01-C301-B3CDCF59E29E}"/>
              </a:ext>
            </a:extLst>
          </p:cNvPr>
          <p:cNvGrpSpPr/>
          <p:nvPr/>
        </p:nvGrpSpPr>
        <p:grpSpPr>
          <a:xfrm>
            <a:off x="2495973" y="4512749"/>
            <a:ext cx="338072" cy="417985"/>
            <a:chOff x="4996825" y="327400"/>
            <a:chExt cx="1034125" cy="949875"/>
          </a:xfrm>
        </p:grpSpPr>
        <p:sp>
          <p:nvSpPr>
            <p:cNvPr id="227" name="Google Shape;4719;p55">
              <a:extLst>
                <a:ext uri="{FF2B5EF4-FFF2-40B4-BE49-F238E27FC236}">
                  <a16:creationId xmlns:a16="http://schemas.microsoft.com/office/drawing/2014/main" id="{CB0FE069-7788-D088-039C-53023C245D6C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720;p55">
              <a:extLst>
                <a:ext uri="{FF2B5EF4-FFF2-40B4-BE49-F238E27FC236}">
                  <a16:creationId xmlns:a16="http://schemas.microsoft.com/office/drawing/2014/main" id="{40A37423-E6CF-9F1C-D135-3171BD75D9A1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721;p55">
              <a:extLst>
                <a:ext uri="{FF2B5EF4-FFF2-40B4-BE49-F238E27FC236}">
                  <a16:creationId xmlns:a16="http://schemas.microsoft.com/office/drawing/2014/main" id="{178961C3-4C42-4017-285A-79B9F4EFF08B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722;p55">
              <a:extLst>
                <a:ext uri="{FF2B5EF4-FFF2-40B4-BE49-F238E27FC236}">
                  <a16:creationId xmlns:a16="http://schemas.microsoft.com/office/drawing/2014/main" id="{E5EA6445-2D0D-EF56-D907-0D352E30D16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723;p55">
              <a:extLst>
                <a:ext uri="{FF2B5EF4-FFF2-40B4-BE49-F238E27FC236}">
                  <a16:creationId xmlns:a16="http://schemas.microsoft.com/office/drawing/2014/main" id="{F4175AB1-D953-451A-969C-06B3564DBBF7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724;p55">
              <a:extLst>
                <a:ext uri="{FF2B5EF4-FFF2-40B4-BE49-F238E27FC236}">
                  <a16:creationId xmlns:a16="http://schemas.microsoft.com/office/drawing/2014/main" id="{AA6FA98D-039F-F360-BCE1-1E10FD8E0BFF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725;p55">
              <a:extLst>
                <a:ext uri="{FF2B5EF4-FFF2-40B4-BE49-F238E27FC236}">
                  <a16:creationId xmlns:a16="http://schemas.microsoft.com/office/drawing/2014/main" id="{DBC618FF-D3C1-3220-CE55-8FB4D5B070C3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726;p55">
              <a:extLst>
                <a:ext uri="{FF2B5EF4-FFF2-40B4-BE49-F238E27FC236}">
                  <a16:creationId xmlns:a16="http://schemas.microsoft.com/office/drawing/2014/main" id="{A20A411D-AB9A-3799-5DBC-9FF7DE50C621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727;p55">
              <a:extLst>
                <a:ext uri="{FF2B5EF4-FFF2-40B4-BE49-F238E27FC236}">
                  <a16:creationId xmlns:a16="http://schemas.microsoft.com/office/drawing/2014/main" id="{CE5856C6-B2F0-0D0C-6A91-26F266BF0AC0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728;p55">
              <a:extLst>
                <a:ext uri="{FF2B5EF4-FFF2-40B4-BE49-F238E27FC236}">
                  <a16:creationId xmlns:a16="http://schemas.microsoft.com/office/drawing/2014/main" id="{AF172C6E-4C60-AD4A-5734-714850440A4D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729;p55">
              <a:extLst>
                <a:ext uri="{FF2B5EF4-FFF2-40B4-BE49-F238E27FC236}">
                  <a16:creationId xmlns:a16="http://schemas.microsoft.com/office/drawing/2014/main" id="{4F78E447-6BE1-DCCD-5DB7-019DC8EEA519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730;p55">
              <a:extLst>
                <a:ext uri="{FF2B5EF4-FFF2-40B4-BE49-F238E27FC236}">
                  <a16:creationId xmlns:a16="http://schemas.microsoft.com/office/drawing/2014/main" id="{EFA9DC90-2057-E911-14AB-AD4B9C154801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731;p55">
              <a:extLst>
                <a:ext uri="{FF2B5EF4-FFF2-40B4-BE49-F238E27FC236}">
                  <a16:creationId xmlns:a16="http://schemas.microsoft.com/office/drawing/2014/main" id="{E06D699B-019D-CBF0-63EA-50D80AA52BC7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732;p55">
              <a:extLst>
                <a:ext uri="{FF2B5EF4-FFF2-40B4-BE49-F238E27FC236}">
                  <a16:creationId xmlns:a16="http://schemas.microsoft.com/office/drawing/2014/main" id="{6F970A41-8F52-9ADE-3188-F2183ECF1F1F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733;p55">
              <a:extLst>
                <a:ext uri="{FF2B5EF4-FFF2-40B4-BE49-F238E27FC236}">
                  <a16:creationId xmlns:a16="http://schemas.microsoft.com/office/drawing/2014/main" id="{840AA3F4-47D8-B0D5-779E-9829B7DDB599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734;p55">
              <a:extLst>
                <a:ext uri="{FF2B5EF4-FFF2-40B4-BE49-F238E27FC236}">
                  <a16:creationId xmlns:a16="http://schemas.microsoft.com/office/drawing/2014/main" id="{46012D8D-FBBE-57A2-06E8-1DEC5BF3B685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735;p55">
              <a:extLst>
                <a:ext uri="{FF2B5EF4-FFF2-40B4-BE49-F238E27FC236}">
                  <a16:creationId xmlns:a16="http://schemas.microsoft.com/office/drawing/2014/main" id="{0D538B7C-BCDE-8227-ADCE-6639BC7947A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4736;p55">
              <a:extLst>
                <a:ext uri="{FF2B5EF4-FFF2-40B4-BE49-F238E27FC236}">
                  <a16:creationId xmlns:a16="http://schemas.microsoft.com/office/drawing/2014/main" id="{42E70A87-0F01-54F3-52B9-CD2362BBA3D1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4737;p55">
              <a:extLst>
                <a:ext uri="{FF2B5EF4-FFF2-40B4-BE49-F238E27FC236}">
                  <a16:creationId xmlns:a16="http://schemas.microsoft.com/office/drawing/2014/main" id="{90B5715E-E2B7-3FC0-35C9-B1323898F0F4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4738;p55">
              <a:extLst>
                <a:ext uri="{FF2B5EF4-FFF2-40B4-BE49-F238E27FC236}">
                  <a16:creationId xmlns:a16="http://schemas.microsoft.com/office/drawing/2014/main" id="{85B8777F-9DBB-7C7D-4BE1-AE24620ED513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4739;p55">
              <a:extLst>
                <a:ext uri="{FF2B5EF4-FFF2-40B4-BE49-F238E27FC236}">
                  <a16:creationId xmlns:a16="http://schemas.microsoft.com/office/drawing/2014/main" id="{DF88FF02-F0BC-D526-8CEE-4573AFD71D8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4740;p55">
              <a:extLst>
                <a:ext uri="{FF2B5EF4-FFF2-40B4-BE49-F238E27FC236}">
                  <a16:creationId xmlns:a16="http://schemas.microsoft.com/office/drawing/2014/main" id="{884FCA7B-6E57-01B8-EBD5-DC8632F3328A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741;p55">
              <a:extLst>
                <a:ext uri="{FF2B5EF4-FFF2-40B4-BE49-F238E27FC236}">
                  <a16:creationId xmlns:a16="http://schemas.microsoft.com/office/drawing/2014/main" id="{EA176F1B-8CED-5651-6C7E-9A373C0D4352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742;p55">
              <a:extLst>
                <a:ext uri="{FF2B5EF4-FFF2-40B4-BE49-F238E27FC236}">
                  <a16:creationId xmlns:a16="http://schemas.microsoft.com/office/drawing/2014/main" id="{4E1B97E7-85B4-1FD1-D245-0320464EFE5C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743;p55">
              <a:extLst>
                <a:ext uri="{FF2B5EF4-FFF2-40B4-BE49-F238E27FC236}">
                  <a16:creationId xmlns:a16="http://schemas.microsoft.com/office/drawing/2014/main" id="{CC0DC15A-0ECB-0CFA-6DC8-00D0D528403D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744;p55">
              <a:extLst>
                <a:ext uri="{FF2B5EF4-FFF2-40B4-BE49-F238E27FC236}">
                  <a16:creationId xmlns:a16="http://schemas.microsoft.com/office/drawing/2014/main" id="{8D83B0F3-3DA0-69CA-FED7-D5664DDA48E3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745;p55">
              <a:extLst>
                <a:ext uri="{FF2B5EF4-FFF2-40B4-BE49-F238E27FC236}">
                  <a16:creationId xmlns:a16="http://schemas.microsoft.com/office/drawing/2014/main" id="{EDD0EFAE-CA61-5D2A-1C39-8CEA02B21C5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746;p55">
              <a:extLst>
                <a:ext uri="{FF2B5EF4-FFF2-40B4-BE49-F238E27FC236}">
                  <a16:creationId xmlns:a16="http://schemas.microsoft.com/office/drawing/2014/main" id="{F663699F-E653-E5E7-ED21-0423FA5D2358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747;p55">
              <a:extLst>
                <a:ext uri="{FF2B5EF4-FFF2-40B4-BE49-F238E27FC236}">
                  <a16:creationId xmlns:a16="http://schemas.microsoft.com/office/drawing/2014/main" id="{902C1269-A8C2-6317-487F-04ACCA34B33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748;p55">
              <a:extLst>
                <a:ext uri="{FF2B5EF4-FFF2-40B4-BE49-F238E27FC236}">
                  <a16:creationId xmlns:a16="http://schemas.microsoft.com/office/drawing/2014/main" id="{ED49F0FD-0AFB-FFEE-5F19-00C3886A3B0D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749;p55">
              <a:extLst>
                <a:ext uri="{FF2B5EF4-FFF2-40B4-BE49-F238E27FC236}">
                  <a16:creationId xmlns:a16="http://schemas.microsoft.com/office/drawing/2014/main" id="{3C54BEBD-0DC3-5A04-5CA1-F6E3A9347CEF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750;p55">
              <a:extLst>
                <a:ext uri="{FF2B5EF4-FFF2-40B4-BE49-F238E27FC236}">
                  <a16:creationId xmlns:a16="http://schemas.microsoft.com/office/drawing/2014/main" id="{F292AEF3-CEEE-6C4F-A392-2914C323CBA7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751;p55">
              <a:extLst>
                <a:ext uri="{FF2B5EF4-FFF2-40B4-BE49-F238E27FC236}">
                  <a16:creationId xmlns:a16="http://schemas.microsoft.com/office/drawing/2014/main" id="{2F1DD6C2-6A9D-F14B-63A9-5DA8C6528477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752;p55">
              <a:extLst>
                <a:ext uri="{FF2B5EF4-FFF2-40B4-BE49-F238E27FC236}">
                  <a16:creationId xmlns:a16="http://schemas.microsoft.com/office/drawing/2014/main" id="{D6F12FF1-E53E-0C23-11D5-0332970DF21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753;p55">
              <a:extLst>
                <a:ext uri="{FF2B5EF4-FFF2-40B4-BE49-F238E27FC236}">
                  <a16:creationId xmlns:a16="http://schemas.microsoft.com/office/drawing/2014/main" id="{92B04A7B-A1E2-E0F9-684E-7D37571BA140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754;p55">
              <a:extLst>
                <a:ext uri="{FF2B5EF4-FFF2-40B4-BE49-F238E27FC236}">
                  <a16:creationId xmlns:a16="http://schemas.microsoft.com/office/drawing/2014/main" id="{E3AE16E0-1756-8715-5CB0-74DD658A00D5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755;p55">
              <a:extLst>
                <a:ext uri="{FF2B5EF4-FFF2-40B4-BE49-F238E27FC236}">
                  <a16:creationId xmlns:a16="http://schemas.microsoft.com/office/drawing/2014/main" id="{549FBAA9-D670-470C-9FFF-51C9F1EC5BD1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756;p55">
              <a:extLst>
                <a:ext uri="{FF2B5EF4-FFF2-40B4-BE49-F238E27FC236}">
                  <a16:creationId xmlns:a16="http://schemas.microsoft.com/office/drawing/2014/main" id="{A293F697-3B91-8AF4-D550-B667EC344FC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757;p55">
              <a:extLst>
                <a:ext uri="{FF2B5EF4-FFF2-40B4-BE49-F238E27FC236}">
                  <a16:creationId xmlns:a16="http://schemas.microsoft.com/office/drawing/2014/main" id="{DE1819FA-C176-99EF-4DAB-C283415E7A8F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758;p55">
              <a:extLst>
                <a:ext uri="{FF2B5EF4-FFF2-40B4-BE49-F238E27FC236}">
                  <a16:creationId xmlns:a16="http://schemas.microsoft.com/office/drawing/2014/main" id="{8C58BC90-D7F1-C842-2D63-A9146F682690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759;p55">
              <a:extLst>
                <a:ext uri="{FF2B5EF4-FFF2-40B4-BE49-F238E27FC236}">
                  <a16:creationId xmlns:a16="http://schemas.microsoft.com/office/drawing/2014/main" id="{1E3D7151-D12F-2566-61AE-917108F90F0D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34" grpId="0" animBg="1"/>
      <p:bldP spid="6" grpId="0" animBg="1"/>
      <p:bldP spid="137" grpId="0" animBg="1"/>
      <p:bldP spid="138" grpId="0" animBg="1"/>
      <p:bldP spid="139" grpId="0" animBg="1"/>
      <p:bldP spid="140" grpId="0" animBg="1"/>
      <p:bldP spid="14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p38"/>
          <p:cNvSpPr/>
          <p:nvPr/>
        </p:nvSpPr>
        <p:spPr>
          <a:xfrm flipH="1">
            <a:off x="5573259" y="2946403"/>
            <a:ext cx="667024" cy="622883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8" name="Google Shape;1648;p38"/>
          <p:cNvSpPr/>
          <p:nvPr/>
        </p:nvSpPr>
        <p:spPr>
          <a:xfrm rot="-900188" flipH="1">
            <a:off x="2903845" y="2946523"/>
            <a:ext cx="666767" cy="622642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9" name="Google Shape;1649;p38"/>
          <p:cNvSpPr/>
          <p:nvPr/>
        </p:nvSpPr>
        <p:spPr>
          <a:xfrm flipH="1">
            <a:off x="6911188" y="1283992"/>
            <a:ext cx="667024" cy="622883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0" name="Google Shape;1650;p38"/>
          <p:cNvSpPr/>
          <p:nvPr/>
        </p:nvSpPr>
        <p:spPr>
          <a:xfrm flipH="1">
            <a:off x="4238500" y="1283992"/>
            <a:ext cx="667024" cy="622883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1" name="Google Shape;1651;p38"/>
          <p:cNvSpPr/>
          <p:nvPr/>
        </p:nvSpPr>
        <p:spPr>
          <a:xfrm rot="-900188" flipH="1">
            <a:off x="1565917" y="1284113"/>
            <a:ext cx="666767" cy="622642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68" name="Google Shape;1668;p38"/>
          <p:cNvGrpSpPr/>
          <p:nvPr/>
        </p:nvGrpSpPr>
        <p:grpSpPr>
          <a:xfrm rot="545914">
            <a:off x="7915857" y="4187682"/>
            <a:ext cx="667044" cy="667382"/>
            <a:chOff x="3856975" y="1542575"/>
            <a:chExt cx="940125" cy="940600"/>
          </a:xfrm>
        </p:grpSpPr>
        <p:sp>
          <p:nvSpPr>
            <p:cNvPr id="1669" name="Google Shape;1669;p38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" name="Google Shape;1718;p38"/>
          <p:cNvGrpSpPr/>
          <p:nvPr/>
        </p:nvGrpSpPr>
        <p:grpSpPr>
          <a:xfrm flipH="1">
            <a:off x="202721" y="4110983"/>
            <a:ext cx="790695" cy="781395"/>
            <a:chOff x="5149750" y="3034050"/>
            <a:chExt cx="952300" cy="941100"/>
          </a:xfrm>
        </p:grpSpPr>
        <p:sp>
          <p:nvSpPr>
            <p:cNvPr id="1719" name="Google Shape;1719;p38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8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8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8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8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8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8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8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8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8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8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8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8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8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8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8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8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8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8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8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8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8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8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8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8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8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8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8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8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8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8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8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8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8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8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8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8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8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8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8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8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8" name="Google Shape;1778;p38"/>
          <p:cNvSpPr/>
          <p:nvPr/>
        </p:nvSpPr>
        <p:spPr>
          <a:xfrm rot="10800000" flipH="1">
            <a:off x="7813695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9" name="Google Shape;1779;p38"/>
          <p:cNvSpPr/>
          <p:nvPr/>
        </p:nvSpPr>
        <p:spPr>
          <a:xfrm>
            <a:off x="112510" y="410164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0" name="Google Shape;1780;p38">
            <a:hlinkClick r:id="" action="ppaction://hlinkshowjump?jump=nextslide"/>
          </p:cNvPr>
          <p:cNvSpPr/>
          <p:nvPr/>
        </p:nvSpPr>
        <p:spPr>
          <a:xfrm rot="5400000">
            <a:off x="8170002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1" name="Google Shape;1781;p38"/>
          <p:cNvGrpSpPr/>
          <p:nvPr/>
        </p:nvGrpSpPr>
        <p:grpSpPr>
          <a:xfrm>
            <a:off x="8110023" y="552732"/>
            <a:ext cx="320750" cy="262985"/>
            <a:chOff x="615275" y="238125"/>
            <a:chExt cx="6389450" cy="5238750"/>
          </a:xfrm>
        </p:grpSpPr>
        <p:sp>
          <p:nvSpPr>
            <p:cNvPr id="1782" name="Google Shape;1782;p38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8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8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8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8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8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8" name="Google Shape;1788;p38">
            <a:hlinkClick r:id="" action="ppaction://hlinkshowjump?jump=nextslide"/>
          </p:cNvPr>
          <p:cNvSpPr/>
          <p:nvPr/>
        </p:nvSpPr>
        <p:spPr>
          <a:xfrm rot="-5400000" flipH="1">
            <a:off x="766695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9" name="Google Shape;1789;p38"/>
          <p:cNvGrpSpPr/>
          <p:nvPr/>
        </p:nvGrpSpPr>
        <p:grpSpPr>
          <a:xfrm flipH="1">
            <a:off x="375398" y="539507"/>
            <a:ext cx="320750" cy="262985"/>
            <a:chOff x="615275" y="238125"/>
            <a:chExt cx="6389450" cy="5238750"/>
          </a:xfrm>
        </p:grpSpPr>
        <p:sp>
          <p:nvSpPr>
            <p:cNvPr id="1790" name="Google Shape;1790;p38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8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8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8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8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8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96" name="Google Shape;1796;p38">
            <a:hlinkClick r:id="" action="ppaction://hlinkshowjump?jump=previousslide"/>
          </p:cNvPr>
          <p:cNvSpPr/>
          <p:nvPr/>
        </p:nvSpPr>
        <p:spPr>
          <a:xfrm rot="-5400000">
            <a:off x="350756" y="494044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7" name="Google Shape;1797;p38"/>
          <p:cNvSpPr/>
          <p:nvPr/>
        </p:nvSpPr>
        <p:spPr>
          <a:xfrm>
            <a:off x="6463563" y="407298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8" name="Google Shape;1798;p38"/>
          <p:cNvSpPr/>
          <p:nvPr/>
        </p:nvSpPr>
        <p:spPr>
          <a:xfrm>
            <a:off x="7346118" y="903858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Hình ảnh 3">
            <a:extLst>
              <a:ext uri="{FF2B5EF4-FFF2-40B4-BE49-F238E27FC236}">
                <a16:creationId xmlns:a16="http://schemas.microsoft.com/office/drawing/2014/main" id="{EA0C81C8-6148-9B60-36B6-BD3B64118B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9218" y="2086853"/>
            <a:ext cx="9144000" cy="1125529"/>
          </a:xfrm>
          <a:prstGeom prst="rect">
            <a:avLst/>
          </a:prstGeom>
        </p:spPr>
      </p:pic>
      <p:pic>
        <p:nvPicPr>
          <p:cNvPr id="158" name="Picture 4">
            <a:extLst>
              <a:ext uri="{FF2B5EF4-FFF2-40B4-BE49-F238E27FC236}">
                <a16:creationId xmlns:a16="http://schemas.microsoft.com/office/drawing/2014/main" id="{69D49CE4-E93E-4B4E-2856-527DBF331E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47623" y="240505"/>
            <a:ext cx="805223" cy="805223"/>
          </a:xfrm>
          <a:prstGeom prst="rect">
            <a:avLst/>
          </a:prstGeom>
        </p:spPr>
      </p:pic>
      <p:sp>
        <p:nvSpPr>
          <p:cNvPr id="159" name="Hộp Văn bản 158">
            <a:extLst>
              <a:ext uri="{FF2B5EF4-FFF2-40B4-BE49-F238E27FC236}">
                <a16:creationId xmlns:a16="http://schemas.microsoft.com/office/drawing/2014/main" id="{0C945561-F2A5-D219-F4EA-75314D13EB69}"/>
              </a:ext>
            </a:extLst>
          </p:cNvPr>
          <p:cNvSpPr txBox="1"/>
          <p:nvPr/>
        </p:nvSpPr>
        <p:spPr>
          <a:xfrm>
            <a:off x="1924362" y="350353"/>
            <a:ext cx="332815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đếm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thêm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3</a:t>
            </a:r>
          </a:p>
        </p:txBody>
      </p:sp>
      <p:sp>
        <p:nvSpPr>
          <p:cNvPr id="7" name="Hình Bầu dục 6">
            <a:extLst>
              <a:ext uri="{FF2B5EF4-FFF2-40B4-BE49-F238E27FC236}">
                <a16:creationId xmlns:a16="http://schemas.microsoft.com/office/drawing/2014/main" id="{0906ADBB-7C38-70DF-2DAB-FF3FFD7D6525}"/>
              </a:ext>
            </a:extLst>
          </p:cNvPr>
          <p:cNvSpPr/>
          <p:nvPr/>
        </p:nvSpPr>
        <p:spPr>
          <a:xfrm>
            <a:off x="2045285" y="2571750"/>
            <a:ext cx="644482" cy="461388"/>
          </a:xfrm>
          <a:prstGeom prst="ellipse">
            <a:avLst/>
          </a:prstGeom>
          <a:solidFill>
            <a:srgbClr val="FEF1BF"/>
          </a:solidFill>
          <a:ln>
            <a:solidFill>
              <a:srgbClr val="FEF1B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ln>
                  <a:solidFill>
                    <a:srgbClr val="FEF1BF"/>
                  </a:solidFill>
                </a:ln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163" name="Hình Bầu dục 162">
            <a:extLst>
              <a:ext uri="{FF2B5EF4-FFF2-40B4-BE49-F238E27FC236}">
                <a16:creationId xmlns:a16="http://schemas.microsoft.com/office/drawing/2014/main" id="{9DC98FE7-16FF-4B0C-2410-633196871A46}"/>
              </a:ext>
            </a:extLst>
          </p:cNvPr>
          <p:cNvSpPr/>
          <p:nvPr/>
        </p:nvSpPr>
        <p:spPr>
          <a:xfrm>
            <a:off x="2914986" y="2571750"/>
            <a:ext cx="724853" cy="461388"/>
          </a:xfrm>
          <a:prstGeom prst="ellipse">
            <a:avLst/>
          </a:prstGeom>
          <a:solidFill>
            <a:srgbClr val="FEF1BF"/>
          </a:solidFill>
          <a:ln>
            <a:solidFill>
              <a:srgbClr val="FEF1B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ln>
                  <a:solidFill>
                    <a:srgbClr val="FEF1BF"/>
                  </a:solidFill>
                </a:ln>
                <a:solidFill>
                  <a:schemeClr val="tx1"/>
                </a:solidFill>
              </a:rPr>
              <a:t>12</a:t>
            </a:r>
          </a:p>
        </p:txBody>
      </p:sp>
      <p:sp>
        <p:nvSpPr>
          <p:cNvPr id="164" name="Hình Bầu dục 163">
            <a:extLst>
              <a:ext uri="{FF2B5EF4-FFF2-40B4-BE49-F238E27FC236}">
                <a16:creationId xmlns:a16="http://schemas.microsoft.com/office/drawing/2014/main" id="{7A5E3187-9DF4-A802-DF6D-D4D3F0552A54}"/>
              </a:ext>
            </a:extLst>
          </p:cNvPr>
          <p:cNvSpPr/>
          <p:nvPr/>
        </p:nvSpPr>
        <p:spPr>
          <a:xfrm>
            <a:off x="3767929" y="2539821"/>
            <a:ext cx="724853" cy="461388"/>
          </a:xfrm>
          <a:prstGeom prst="ellipse">
            <a:avLst/>
          </a:prstGeom>
          <a:solidFill>
            <a:srgbClr val="FEF1BF"/>
          </a:solidFill>
          <a:ln>
            <a:solidFill>
              <a:srgbClr val="FEF1B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ln>
                  <a:solidFill>
                    <a:srgbClr val="FEF1BF"/>
                  </a:solidFill>
                </a:ln>
                <a:solidFill>
                  <a:schemeClr val="tx1"/>
                </a:solidFill>
              </a:rPr>
              <a:t>15</a:t>
            </a:r>
          </a:p>
        </p:txBody>
      </p:sp>
      <p:sp>
        <p:nvSpPr>
          <p:cNvPr id="165" name="Hình Bầu dục 164">
            <a:extLst>
              <a:ext uri="{FF2B5EF4-FFF2-40B4-BE49-F238E27FC236}">
                <a16:creationId xmlns:a16="http://schemas.microsoft.com/office/drawing/2014/main" id="{A3305CE7-E02A-FB0F-A487-3593476A4BB2}"/>
              </a:ext>
            </a:extLst>
          </p:cNvPr>
          <p:cNvSpPr/>
          <p:nvPr/>
        </p:nvSpPr>
        <p:spPr>
          <a:xfrm>
            <a:off x="4670330" y="2561935"/>
            <a:ext cx="724853" cy="461388"/>
          </a:xfrm>
          <a:prstGeom prst="ellipse">
            <a:avLst/>
          </a:prstGeom>
          <a:solidFill>
            <a:srgbClr val="FEF1BF"/>
          </a:solidFill>
          <a:ln>
            <a:solidFill>
              <a:srgbClr val="FEF1B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ln>
                  <a:solidFill>
                    <a:srgbClr val="FEF1BF"/>
                  </a:solidFill>
                </a:ln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166" name="Hình Bầu dục 165">
            <a:extLst>
              <a:ext uri="{FF2B5EF4-FFF2-40B4-BE49-F238E27FC236}">
                <a16:creationId xmlns:a16="http://schemas.microsoft.com/office/drawing/2014/main" id="{5D6A307E-8841-ABDC-18D3-73EB16FC3F62}"/>
              </a:ext>
            </a:extLst>
          </p:cNvPr>
          <p:cNvSpPr/>
          <p:nvPr/>
        </p:nvSpPr>
        <p:spPr>
          <a:xfrm>
            <a:off x="5603602" y="2539821"/>
            <a:ext cx="724853" cy="461388"/>
          </a:xfrm>
          <a:prstGeom prst="ellipse">
            <a:avLst/>
          </a:prstGeom>
          <a:solidFill>
            <a:srgbClr val="FEF1BF"/>
          </a:solidFill>
          <a:ln>
            <a:solidFill>
              <a:srgbClr val="FEF1B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ln>
                  <a:solidFill>
                    <a:srgbClr val="FEF1BF"/>
                  </a:solidFill>
                </a:ln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167" name="Hình Bầu dục 166">
            <a:extLst>
              <a:ext uri="{FF2B5EF4-FFF2-40B4-BE49-F238E27FC236}">
                <a16:creationId xmlns:a16="http://schemas.microsoft.com/office/drawing/2014/main" id="{4B742115-53AB-20CB-7496-3E8243696F3F}"/>
              </a:ext>
            </a:extLst>
          </p:cNvPr>
          <p:cNvSpPr/>
          <p:nvPr/>
        </p:nvSpPr>
        <p:spPr>
          <a:xfrm>
            <a:off x="6507635" y="2533526"/>
            <a:ext cx="724853" cy="461388"/>
          </a:xfrm>
          <a:prstGeom prst="ellipse">
            <a:avLst/>
          </a:prstGeom>
          <a:solidFill>
            <a:srgbClr val="FEF1BF"/>
          </a:solidFill>
          <a:ln>
            <a:solidFill>
              <a:srgbClr val="FEF1B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ln>
                  <a:solidFill>
                    <a:srgbClr val="FEF1BF"/>
                  </a:solidFill>
                </a:ln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168" name="Hình Bầu dục 167">
            <a:extLst>
              <a:ext uri="{FF2B5EF4-FFF2-40B4-BE49-F238E27FC236}">
                <a16:creationId xmlns:a16="http://schemas.microsoft.com/office/drawing/2014/main" id="{6428B695-A3A4-6D3D-CEDF-00B166C49F1A}"/>
              </a:ext>
            </a:extLst>
          </p:cNvPr>
          <p:cNvSpPr/>
          <p:nvPr/>
        </p:nvSpPr>
        <p:spPr>
          <a:xfrm>
            <a:off x="7366019" y="2542033"/>
            <a:ext cx="724853" cy="461388"/>
          </a:xfrm>
          <a:prstGeom prst="ellipse">
            <a:avLst/>
          </a:prstGeom>
          <a:solidFill>
            <a:srgbClr val="FEF1BF"/>
          </a:solidFill>
          <a:ln>
            <a:solidFill>
              <a:srgbClr val="FEF1B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ln>
                  <a:solidFill>
                    <a:srgbClr val="FEF1BF"/>
                  </a:solidFill>
                </a:ln>
                <a:solidFill>
                  <a:schemeClr val="tx1"/>
                </a:solidFill>
              </a:rPr>
              <a:t>27</a:t>
            </a:r>
          </a:p>
        </p:txBody>
      </p:sp>
      <p:pic>
        <p:nvPicPr>
          <p:cNvPr id="169" name="Picture 5">
            <a:extLst>
              <a:ext uri="{FF2B5EF4-FFF2-40B4-BE49-F238E27FC236}">
                <a16:creationId xmlns:a16="http://schemas.microsoft.com/office/drawing/2014/main" id="{0BC78364-BA7C-3CE8-6D9C-05C9562A32E2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5675479" y="854861"/>
            <a:ext cx="1758976" cy="1134539"/>
          </a:xfrm>
          <a:prstGeom prst="rect">
            <a:avLst/>
          </a:prstGeom>
        </p:spPr>
      </p:pic>
      <p:pic>
        <p:nvPicPr>
          <p:cNvPr id="170" name="Picture 6">
            <a:extLst>
              <a:ext uri="{FF2B5EF4-FFF2-40B4-BE49-F238E27FC236}">
                <a16:creationId xmlns:a16="http://schemas.microsoft.com/office/drawing/2014/main" id="{9B0F9B57-5499-9EF1-BDE1-1834FBA5E24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4069193" y="4379427"/>
            <a:ext cx="977264" cy="618341"/>
          </a:xfrm>
          <a:prstGeom prst="rect">
            <a:avLst/>
          </a:prstGeom>
        </p:spPr>
      </p:pic>
      <p:pic>
        <p:nvPicPr>
          <p:cNvPr id="171" name="Picture 2">
            <a:extLst>
              <a:ext uri="{FF2B5EF4-FFF2-40B4-BE49-F238E27FC236}">
                <a16:creationId xmlns:a16="http://schemas.microsoft.com/office/drawing/2014/main" id="{BD26DA69-18A0-C051-63BC-C35E86A2269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123258" y="4375496"/>
            <a:ext cx="766944" cy="6400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63" grpId="0" animBg="1"/>
      <p:bldP spid="164" grpId="0" animBg="1"/>
      <p:bldP spid="165" grpId="0" animBg="1"/>
      <p:bldP spid="167" grpId="0" animBg="1"/>
      <p:bldP spid="16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>
            <a:off x="6050799" y="3544272"/>
            <a:ext cx="602406" cy="3307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465015" y="4083780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257846" y="448980"/>
            <a:ext cx="790718" cy="61653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Hình ảnh 1">
            <a:extLst>
              <a:ext uri="{FF2B5EF4-FFF2-40B4-BE49-F238E27FC236}">
                <a16:creationId xmlns:a16="http://schemas.microsoft.com/office/drawing/2014/main" id="{DBF25F18-ADBA-D41A-2239-681850298E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92596" y="2694616"/>
            <a:ext cx="5518811" cy="2448884"/>
          </a:xfrm>
          <a:prstGeom prst="rect">
            <a:avLst/>
          </a:prstGeom>
        </p:spPr>
      </p:pic>
      <p:sp>
        <p:nvSpPr>
          <p:cNvPr id="5" name="Hình Bầu dục 4">
            <a:extLst>
              <a:ext uri="{FF2B5EF4-FFF2-40B4-BE49-F238E27FC236}">
                <a16:creationId xmlns:a16="http://schemas.microsoft.com/office/drawing/2014/main" id="{E1159FF6-F140-7079-526A-3C135B0212DD}"/>
              </a:ext>
            </a:extLst>
          </p:cNvPr>
          <p:cNvSpPr/>
          <p:nvPr/>
        </p:nvSpPr>
        <p:spPr>
          <a:xfrm>
            <a:off x="1616479" y="303605"/>
            <a:ext cx="4317615" cy="942090"/>
          </a:xfrm>
          <a:prstGeom prst="ellipse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chemeClr val="tx1"/>
                </a:solidFill>
              </a:rPr>
              <a:t>Hoạt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động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cặp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đôi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47" name="Hộp Văn bản 146">
            <a:extLst>
              <a:ext uri="{FF2B5EF4-FFF2-40B4-BE49-F238E27FC236}">
                <a16:creationId xmlns:a16="http://schemas.microsoft.com/office/drawing/2014/main" id="{AF92DA1C-1988-AA60-FEB7-FDCC01005247}"/>
              </a:ext>
            </a:extLst>
          </p:cNvPr>
          <p:cNvSpPr txBox="1"/>
          <p:nvPr/>
        </p:nvSpPr>
        <p:spPr>
          <a:xfrm>
            <a:off x="298036" y="1658795"/>
            <a:ext cx="8348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Xếp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chấm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tròn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thích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mỗi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phép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8" name="Hộp Văn bản 147">
                <a:extLst>
                  <a:ext uri="{FF2B5EF4-FFF2-40B4-BE49-F238E27FC236}">
                    <a16:creationId xmlns:a16="http://schemas.microsoft.com/office/drawing/2014/main" id="{D556CFD0-6C6F-262C-3897-977FBED80034}"/>
                  </a:ext>
                </a:extLst>
              </p:cNvPr>
              <p:cNvSpPr txBox="1"/>
              <p:nvPr/>
            </p:nvSpPr>
            <p:spPr>
              <a:xfrm>
                <a:off x="1520109" y="3174940"/>
                <a:ext cx="78124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×6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48" name="Hộp Văn bản 147">
                <a:extLst>
                  <a:ext uri="{FF2B5EF4-FFF2-40B4-BE49-F238E27FC236}">
                    <a16:creationId xmlns:a16="http://schemas.microsoft.com/office/drawing/2014/main" id="{D556CFD0-6C6F-262C-3897-977FBED8003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0109" y="3174940"/>
                <a:ext cx="781240" cy="369332"/>
              </a:xfrm>
              <a:prstGeom prst="rect">
                <a:avLst/>
              </a:prstGeom>
              <a:blipFill>
                <a:blip r:embed="rId4"/>
                <a:stretch>
                  <a:fillRect l="-6977" r="-7752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9" name="Hộp Văn bản 148">
                <a:extLst>
                  <a:ext uri="{FF2B5EF4-FFF2-40B4-BE49-F238E27FC236}">
                    <a16:creationId xmlns:a16="http://schemas.microsoft.com/office/drawing/2014/main" id="{351895A4-A599-D185-FC0F-6836A0E4CA52}"/>
                  </a:ext>
                </a:extLst>
              </p:cNvPr>
              <p:cNvSpPr txBox="1"/>
              <p:nvPr/>
            </p:nvSpPr>
            <p:spPr>
              <a:xfrm>
                <a:off x="1520109" y="2451628"/>
                <a:ext cx="78124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×5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49" name="Hộp Văn bản 148">
                <a:extLst>
                  <a:ext uri="{FF2B5EF4-FFF2-40B4-BE49-F238E27FC236}">
                    <a16:creationId xmlns:a16="http://schemas.microsoft.com/office/drawing/2014/main" id="{351895A4-A599-D185-FC0F-6836A0E4CA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0109" y="2451628"/>
                <a:ext cx="781240" cy="369332"/>
              </a:xfrm>
              <a:prstGeom prst="rect">
                <a:avLst/>
              </a:prstGeom>
              <a:blipFill>
                <a:blip r:embed="rId5"/>
                <a:stretch>
                  <a:fillRect l="-6977" r="-8527" b="-114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0" name="Hộp Văn bản 149">
                <a:extLst>
                  <a:ext uri="{FF2B5EF4-FFF2-40B4-BE49-F238E27FC236}">
                    <a16:creationId xmlns:a16="http://schemas.microsoft.com/office/drawing/2014/main" id="{0CFB784B-A534-FD4E-4E1F-81C09804CA9F}"/>
                  </a:ext>
                </a:extLst>
              </p:cNvPr>
              <p:cNvSpPr txBox="1"/>
              <p:nvPr/>
            </p:nvSpPr>
            <p:spPr>
              <a:xfrm>
                <a:off x="1520109" y="3870541"/>
                <a:ext cx="78124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×7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50" name="Hộp Văn bản 149">
                <a:extLst>
                  <a:ext uri="{FF2B5EF4-FFF2-40B4-BE49-F238E27FC236}">
                    <a16:creationId xmlns:a16="http://schemas.microsoft.com/office/drawing/2014/main" id="{0CFB784B-A534-FD4E-4E1F-81C09804CA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0109" y="3870541"/>
                <a:ext cx="781240" cy="369332"/>
              </a:xfrm>
              <a:prstGeom prst="rect">
                <a:avLst/>
              </a:prstGeom>
              <a:blipFill>
                <a:blip r:embed="rId6"/>
                <a:stretch>
                  <a:fillRect l="-6977" r="-7752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7" grpId="0"/>
      <p:bldP spid="148" grpId="0"/>
      <p:bldP spid="149" grpId="0"/>
      <p:bldP spid="15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210154" y="306509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422772" y="431936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556147" y="411204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Hộp Văn bản 21">
                <a:extLst>
                  <a:ext uri="{FF2B5EF4-FFF2-40B4-BE49-F238E27FC236}">
                    <a16:creationId xmlns:a16="http://schemas.microsoft.com/office/drawing/2014/main" id="{D8EE3DC2-0A06-F7F7-9079-9A3D7DD7A887}"/>
                  </a:ext>
                </a:extLst>
              </p:cNvPr>
              <p:cNvSpPr txBox="1"/>
              <p:nvPr/>
            </p:nvSpPr>
            <p:spPr>
              <a:xfrm>
                <a:off x="1109440" y="580575"/>
                <a:ext cx="78124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×5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2" name="Hộp Văn bản 21">
                <a:extLst>
                  <a:ext uri="{FF2B5EF4-FFF2-40B4-BE49-F238E27FC236}">
                    <a16:creationId xmlns:a16="http://schemas.microsoft.com/office/drawing/2014/main" id="{D8EE3DC2-0A06-F7F7-9079-9A3D7DD7A88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9440" y="580575"/>
                <a:ext cx="781240" cy="369332"/>
              </a:xfrm>
              <a:prstGeom prst="rect">
                <a:avLst/>
              </a:prstGeom>
              <a:blipFill>
                <a:blip r:embed="rId3"/>
                <a:stretch>
                  <a:fillRect l="-7813" r="-8594" b="-114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Hình Bầu dục 1">
            <a:extLst>
              <a:ext uri="{FF2B5EF4-FFF2-40B4-BE49-F238E27FC236}">
                <a16:creationId xmlns:a16="http://schemas.microsoft.com/office/drawing/2014/main" id="{E99D2385-0B5A-4163-8AE5-AA99DA5A8D95}"/>
              </a:ext>
            </a:extLst>
          </p:cNvPr>
          <p:cNvSpPr/>
          <p:nvPr/>
        </p:nvSpPr>
        <p:spPr>
          <a:xfrm>
            <a:off x="2430511" y="658669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Hình Bầu dục 23">
            <a:extLst>
              <a:ext uri="{FF2B5EF4-FFF2-40B4-BE49-F238E27FC236}">
                <a16:creationId xmlns:a16="http://schemas.microsoft.com/office/drawing/2014/main" id="{3A5620E6-6599-EE5A-F893-EAE0975B2182}"/>
              </a:ext>
            </a:extLst>
          </p:cNvPr>
          <p:cNvSpPr/>
          <p:nvPr/>
        </p:nvSpPr>
        <p:spPr>
          <a:xfrm>
            <a:off x="2545556" y="800375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Hình Bầu dục 24">
            <a:extLst>
              <a:ext uri="{FF2B5EF4-FFF2-40B4-BE49-F238E27FC236}">
                <a16:creationId xmlns:a16="http://schemas.microsoft.com/office/drawing/2014/main" id="{F8492755-E838-28A8-A31A-B734B462FAD5}"/>
              </a:ext>
            </a:extLst>
          </p:cNvPr>
          <p:cNvSpPr/>
          <p:nvPr/>
        </p:nvSpPr>
        <p:spPr>
          <a:xfrm>
            <a:off x="2665281" y="647975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Hình Bầu dục 25">
            <a:extLst>
              <a:ext uri="{FF2B5EF4-FFF2-40B4-BE49-F238E27FC236}">
                <a16:creationId xmlns:a16="http://schemas.microsoft.com/office/drawing/2014/main" id="{8E17064B-EFF7-519A-9362-D4DD679BA407}"/>
              </a:ext>
            </a:extLst>
          </p:cNvPr>
          <p:cNvSpPr/>
          <p:nvPr/>
        </p:nvSpPr>
        <p:spPr>
          <a:xfrm>
            <a:off x="3060024" y="658669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Hình Bầu dục 26">
            <a:extLst>
              <a:ext uri="{FF2B5EF4-FFF2-40B4-BE49-F238E27FC236}">
                <a16:creationId xmlns:a16="http://schemas.microsoft.com/office/drawing/2014/main" id="{7156E24A-9DCB-FA7E-DCA5-4611652E3DDA}"/>
              </a:ext>
            </a:extLst>
          </p:cNvPr>
          <p:cNvSpPr/>
          <p:nvPr/>
        </p:nvSpPr>
        <p:spPr>
          <a:xfrm>
            <a:off x="3175069" y="800375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Hình Bầu dục 27">
            <a:extLst>
              <a:ext uri="{FF2B5EF4-FFF2-40B4-BE49-F238E27FC236}">
                <a16:creationId xmlns:a16="http://schemas.microsoft.com/office/drawing/2014/main" id="{962117AF-59D9-8BD9-FFC3-3BCB7693BEAA}"/>
              </a:ext>
            </a:extLst>
          </p:cNvPr>
          <p:cNvSpPr/>
          <p:nvPr/>
        </p:nvSpPr>
        <p:spPr>
          <a:xfrm>
            <a:off x="3294794" y="647975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Hình Bầu dục 28">
            <a:extLst>
              <a:ext uri="{FF2B5EF4-FFF2-40B4-BE49-F238E27FC236}">
                <a16:creationId xmlns:a16="http://schemas.microsoft.com/office/drawing/2014/main" id="{E5992312-3DF5-2815-0376-27A106609347}"/>
              </a:ext>
            </a:extLst>
          </p:cNvPr>
          <p:cNvSpPr/>
          <p:nvPr/>
        </p:nvSpPr>
        <p:spPr>
          <a:xfrm>
            <a:off x="3706095" y="642984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Hình Bầu dục 29">
            <a:extLst>
              <a:ext uri="{FF2B5EF4-FFF2-40B4-BE49-F238E27FC236}">
                <a16:creationId xmlns:a16="http://schemas.microsoft.com/office/drawing/2014/main" id="{A932C8BF-C045-1949-E40F-0982A57B21B2}"/>
              </a:ext>
            </a:extLst>
          </p:cNvPr>
          <p:cNvSpPr/>
          <p:nvPr/>
        </p:nvSpPr>
        <p:spPr>
          <a:xfrm>
            <a:off x="3821140" y="784690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Hình Bầu dục 30">
            <a:extLst>
              <a:ext uri="{FF2B5EF4-FFF2-40B4-BE49-F238E27FC236}">
                <a16:creationId xmlns:a16="http://schemas.microsoft.com/office/drawing/2014/main" id="{70EF62E1-ABA8-535F-9BBD-7690855411F4}"/>
              </a:ext>
            </a:extLst>
          </p:cNvPr>
          <p:cNvSpPr/>
          <p:nvPr/>
        </p:nvSpPr>
        <p:spPr>
          <a:xfrm>
            <a:off x="3940865" y="632290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Hình Bầu dục 31">
            <a:extLst>
              <a:ext uri="{FF2B5EF4-FFF2-40B4-BE49-F238E27FC236}">
                <a16:creationId xmlns:a16="http://schemas.microsoft.com/office/drawing/2014/main" id="{3B21242E-5277-F3FE-8768-89F8339F958A}"/>
              </a:ext>
            </a:extLst>
          </p:cNvPr>
          <p:cNvSpPr/>
          <p:nvPr/>
        </p:nvSpPr>
        <p:spPr>
          <a:xfrm>
            <a:off x="4412279" y="642984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Hình Bầu dục 32">
            <a:extLst>
              <a:ext uri="{FF2B5EF4-FFF2-40B4-BE49-F238E27FC236}">
                <a16:creationId xmlns:a16="http://schemas.microsoft.com/office/drawing/2014/main" id="{57057F92-9A33-9EEA-A657-95E03EE37B6E}"/>
              </a:ext>
            </a:extLst>
          </p:cNvPr>
          <p:cNvSpPr/>
          <p:nvPr/>
        </p:nvSpPr>
        <p:spPr>
          <a:xfrm>
            <a:off x="4527324" y="784690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Hình Bầu dục 33">
            <a:extLst>
              <a:ext uri="{FF2B5EF4-FFF2-40B4-BE49-F238E27FC236}">
                <a16:creationId xmlns:a16="http://schemas.microsoft.com/office/drawing/2014/main" id="{8D478FCC-7548-5797-C1C5-E7CA2B55069A}"/>
              </a:ext>
            </a:extLst>
          </p:cNvPr>
          <p:cNvSpPr/>
          <p:nvPr/>
        </p:nvSpPr>
        <p:spPr>
          <a:xfrm>
            <a:off x="4647049" y="632290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Hình Bầu dục 34">
            <a:extLst>
              <a:ext uri="{FF2B5EF4-FFF2-40B4-BE49-F238E27FC236}">
                <a16:creationId xmlns:a16="http://schemas.microsoft.com/office/drawing/2014/main" id="{2B59B6DD-125A-8046-8BBA-393DE85544F9}"/>
              </a:ext>
            </a:extLst>
          </p:cNvPr>
          <p:cNvSpPr/>
          <p:nvPr/>
        </p:nvSpPr>
        <p:spPr>
          <a:xfrm>
            <a:off x="5126216" y="653678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Hình Bầu dục 35">
            <a:extLst>
              <a:ext uri="{FF2B5EF4-FFF2-40B4-BE49-F238E27FC236}">
                <a16:creationId xmlns:a16="http://schemas.microsoft.com/office/drawing/2014/main" id="{890AD717-CF62-13AB-AEAA-D98FBD62D548}"/>
              </a:ext>
            </a:extLst>
          </p:cNvPr>
          <p:cNvSpPr/>
          <p:nvPr/>
        </p:nvSpPr>
        <p:spPr>
          <a:xfrm>
            <a:off x="5241261" y="795384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Hình Bầu dục 36">
            <a:extLst>
              <a:ext uri="{FF2B5EF4-FFF2-40B4-BE49-F238E27FC236}">
                <a16:creationId xmlns:a16="http://schemas.microsoft.com/office/drawing/2014/main" id="{908FFAD5-C401-ADFC-99C6-DBE25E01C20C}"/>
              </a:ext>
            </a:extLst>
          </p:cNvPr>
          <p:cNvSpPr/>
          <p:nvPr/>
        </p:nvSpPr>
        <p:spPr>
          <a:xfrm>
            <a:off x="5360986" y="642984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Hình Bầu dục 40">
            <a:extLst>
              <a:ext uri="{FF2B5EF4-FFF2-40B4-BE49-F238E27FC236}">
                <a16:creationId xmlns:a16="http://schemas.microsoft.com/office/drawing/2014/main" id="{6AEFE060-418B-992E-4C39-F87FC54C70D7}"/>
              </a:ext>
            </a:extLst>
          </p:cNvPr>
          <p:cNvSpPr/>
          <p:nvPr/>
        </p:nvSpPr>
        <p:spPr>
          <a:xfrm>
            <a:off x="2378652" y="2054081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Hình Bầu dục 41">
            <a:extLst>
              <a:ext uri="{FF2B5EF4-FFF2-40B4-BE49-F238E27FC236}">
                <a16:creationId xmlns:a16="http://schemas.microsoft.com/office/drawing/2014/main" id="{6FFE03AE-4566-A22F-1077-08ED6A1F690D}"/>
              </a:ext>
            </a:extLst>
          </p:cNvPr>
          <p:cNvSpPr/>
          <p:nvPr/>
        </p:nvSpPr>
        <p:spPr>
          <a:xfrm>
            <a:off x="2493697" y="2195787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Hình Bầu dục 42">
            <a:extLst>
              <a:ext uri="{FF2B5EF4-FFF2-40B4-BE49-F238E27FC236}">
                <a16:creationId xmlns:a16="http://schemas.microsoft.com/office/drawing/2014/main" id="{641EB687-99C2-AA54-F107-60F29943ED97}"/>
              </a:ext>
            </a:extLst>
          </p:cNvPr>
          <p:cNvSpPr/>
          <p:nvPr/>
        </p:nvSpPr>
        <p:spPr>
          <a:xfrm>
            <a:off x="2613422" y="2043387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Hình Bầu dục 43">
            <a:extLst>
              <a:ext uri="{FF2B5EF4-FFF2-40B4-BE49-F238E27FC236}">
                <a16:creationId xmlns:a16="http://schemas.microsoft.com/office/drawing/2014/main" id="{9D6F7D02-0289-CE14-C6A4-FFA48FA89BC2}"/>
              </a:ext>
            </a:extLst>
          </p:cNvPr>
          <p:cNvSpPr/>
          <p:nvPr/>
        </p:nvSpPr>
        <p:spPr>
          <a:xfrm>
            <a:off x="3008165" y="2054081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Hình Bầu dục 44">
            <a:extLst>
              <a:ext uri="{FF2B5EF4-FFF2-40B4-BE49-F238E27FC236}">
                <a16:creationId xmlns:a16="http://schemas.microsoft.com/office/drawing/2014/main" id="{CF32B70F-64FD-1261-C018-EA03035ED2E9}"/>
              </a:ext>
            </a:extLst>
          </p:cNvPr>
          <p:cNvSpPr/>
          <p:nvPr/>
        </p:nvSpPr>
        <p:spPr>
          <a:xfrm>
            <a:off x="3123210" y="2195787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Hình Bầu dục 45">
            <a:extLst>
              <a:ext uri="{FF2B5EF4-FFF2-40B4-BE49-F238E27FC236}">
                <a16:creationId xmlns:a16="http://schemas.microsoft.com/office/drawing/2014/main" id="{9153E346-E235-5209-9C79-BFF84E9CD9AE}"/>
              </a:ext>
            </a:extLst>
          </p:cNvPr>
          <p:cNvSpPr/>
          <p:nvPr/>
        </p:nvSpPr>
        <p:spPr>
          <a:xfrm>
            <a:off x="3242935" y="2043387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Hình Bầu dục 46">
            <a:extLst>
              <a:ext uri="{FF2B5EF4-FFF2-40B4-BE49-F238E27FC236}">
                <a16:creationId xmlns:a16="http://schemas.microsoft.com/office/drawing/2014/main" id="{8CA0E2B3-D68B-E2FC-391C-D0F20E987F9F}"/>
              </a:ext>
            </a:extLst>
          </p:cNvPr>
          <p:cNvSpPr/>
          <p:nvPr/>
        </p:nvSpPr>
        <p:spPr>
          <a:xfrm>
            <a:off x="3654236" y="2038396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Hình Bầu dục 47">
            <a:extLst>
              <a:ext uri="{FF2B5EF4-FFF2-40B4-BE49-F238E27FC236}">
                <a16:creationId xmlns:a16="http://schemas.microsoft.com/office/drawing/2014/main" id="{D8FC1A1A-C288-9942-73BF-184F9812CBD7}"/>
              </a:ext>
            </a:extLst>
          </p:cNvPr>
          <p:cNvSpPr/>
          <p:nvPr/>
        </p:nvSpPr>
        <p:spPr>
          <a:xfrm>
            <a:off x="3769281" y="2180102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Hình Bầu dục 48">
            <a:extLst>
              <a:ext uri="{FF2B5EF4-FFF2-40B4-BE49-F238E27FC236}">
                <a16:creationId xmlns:a16="http://schemas.microsoft.com/office/drawing/2014/main" id="{00A49643-0CEB-CCE4-B963-B297BE311D9D}"/>
              </a:ext>
            </a:extLst>
          </p:cNvPr>
          <p:cNvSpPr/>
          <p:nvPr/>
        </p:nvSpPr>
        <p:spPr>
          <a:xfrm>
            <a:off x="3889006" y="2027702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Hình Bầu dục 49">
            <a:extLst>
              <a:ext uri="{FF2B5EF4-FFF2-40B4-BE49-F238E27FC236}">
                <a16:creationId xmlns:a16="http://schemas.microsoft.com/office/drawing/2014/main" id="{13FF8791-1E10-BFF8-D6A3-CE5CB2F0DD1D}"/>
              </a:ext>
            </a:extLst>
          </p:cNvPr>
          <p:cNvSpPr/>
          <p:nvPr/>
        </p:nvSpPr>
        <p:spPr>
          <a:xfrm>
            <a:off x="4360420" y="2038396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Hình Bầu dục 50">
            <a:extLst>
              <a:ext uri="{FF2B5EF4-FFF2-40B4-BE49-F238E27FC236}">
                <a16:creationId xmlns:a16="http://schemas.microsoft.com/office/drawing/2014/main" id="{2C4BF139-5C93-26DF-3D1D-F2AB652BCB54}"/>
              </a:ext>
            </a:extLst>
          </p:cNvPr>
          <p:cNvSpPr/>
          <p:nvPr/>
        </p:nvSpPr>
        <p:spPr>
          <a:xfrm>
            <a:off x="4475465" y="2180102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Hình Bầu dục 51">
            <a:extLst>
              <a:ext uri="{FF2B5EF4-FFF2-40B4-BE49-F238E27FC236}">
                <a16:creationId xmlns:a16="http://schemas.microsoft.com/office/drawing/2014/main" id="{BB09C288-317A-35F0-A357-DDDDBEEFBB48}"/>
              </a:ext>
            </a:extLst>
          </p:cNvPr>
          <p:cNvSpPr/>
          <p:nvPr/>
        </p:nvSpPr>
        <p:spPr>
          <a:xfrm>
            <a:off x="4595190" y="2027702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Hình Bầu dục 52">
            <a:extLst>
              <a:ext uri="{FF2B5EF4-FFF2-40B4-BE49-F238E27FC236}">
                <a16:creationId xmlns:a16="http://schemas.microsoft.com/office/drawing/2014/main" id="{44132065-8460-1300-8A6B-D4599C0A426D}"/>
              </a:ext>
            </a:extLst>
          </p:cNvPr>
          <p:cNvSpPr/>
          <p:nvPr/>
        </p:nvSpPr>
        <p:spPr>
          <a:xfrm>
            <a:off x="5074357" y="2049090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Hình Bầu dục 53">
            <a:extLst>
              <a:ext uri="{FF2B5EF4-FFF2-40B4-BE49-F238E27FC236}">
                <a16:creationId xmlns:a16="http://schemas.microsoft.com/office/drawing/2014/main" id="{391F9C37-E5B9-873B-58D7-B7F936598CBA}"/>
              </a:ext>
            </a:extLst>
          </p:cNvPr>
          <p:cNvSpPr/>
          <p:nvPr/>
        </p:nvSpPr>
        <p:spPr>
          <a:xfrm>
            <a:off x="5189402" y="2190796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Hình Bầu dục 54">
            <a:extLst>
              <a:ext uri="{FF2B5EF4-FFF2-40B4-BE49-F238E27FC236}">
                <a16:creationId xmlns:a16="http://schemas.microsoft.com/office/drawing/2014/main" id="{C1C7E256-948A-F057-4FF8-EF830707E872}"/>
              </a:ext>
            </a:extLst>
          </p:cNvPr>
          <p:cNvSpPr/>
          <p:nvPr/>
        </p:nvSpPr>
        <p:spPr>
          <a:xfrm>
            <a:off x="5309127" y="2038396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Hình Bầu dục 55">
            <a:extLst>
              <a:ext uri="{FF2B5EF4-FFF2-40B4-BE49-F238E27FC236}">
                <a16:creationId xmlns:a16="http://schemas.microsoft.com/office/drawing/2014/main" id="{FC5748E8-EA53-9F3F-A520-50FDCEC42BF3}"/>
              </a:ext>
            </a:extLst>
          </p:cNvPr>
          <p:cNvSpPr/>
          <p:nvPr/>
        </p:nvSpPr>
        <p:spPr>
          <a:xfrm>
            <a:off x="2399339" y="3449493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Hình Bầu dục 56">
            <a:extLst>
              <a:ext uri="{FF2B5EF4-FFF2-40B4-BE49-F238E27FC236}">
                <a16:creationId xmlns:a16="http://schemas.microsoft.com/office/drawing/2014/main" id="{74BC9F22-503E-E9B9-2B7C-C82140F1E485}"/>
              </a:ext>
            </a:extLst>
          </p:cNvPr>
          <p:cNvSpPr/>
          <p:nvPr/>
        </p:nvSpPr>
        <p:spPr>
          <a:xfrm>
            <a:off x="2514384" y="3591199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Hình Bầu dục 57">
            <a:extLst>
              <a:ext uri="{FF2B5EF4-FFF2-40B4-BE49-F238E27FC236}">
                <a16:creationId xmlns:a16="http://schemas.microsoft.com/office/drawing/2014/main" id="{66419421-52D7-B589-1071-3F83DC0FE475}"/>
              </a:ext>
            </a:extLst>
          </p:cNvPr>
          <p:cNvSpPr/>
          <p:nvPr/>
        </p:nvSpPr>
        <p:spPr>
          <a:xfrm>
            <a:off x="2634109" y="3438799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Hình Bầu dục 58">
            <a:extLst>
              <a:ext uri="{FF2B5EF4-FFF2-40B4-BE49-F238E27FC236}">
                <a16:creationId xmlns:a16="http://schemas.microsoft.com/office/drawing/2014/main" id="{A2518E8C-6A68-6B82-DDE5-83092BFE1BD2}"/>
              </a:ext>
            </a:extLst>
          </p:cNvPr>
          <p:cNvSpPr/>
          <p:nvPr/>
        </p:nvSpPr>
        <p:spPr>
          <a:xfrm>
            <a:off x="3028852" y="3449493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Hình Bầu dục 59">
            <a:extLst>
              <a:ext uri="{FF2B5EF4-FFF2-40B4-BE49-F238E27FC236}">
                <a16:creationId xmlns:a16="http://schemas.microsoft.com/office/drawing/2014/main" id="{5640A004-E413-6D0A-E3A5-FE47B32FE525}"/>
              </a:ext>
            </a:extLst>
          </p:cNvPr>
          <p:cNvSpPr/>
          <p:nvPr/>
        </p:nvSpPr>
        <p:spPr>
          <a:xfrm>
            <a:off x="3143897" y="3591199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Hình Bầu dục 60">
            <a:extLst>
              <a:ext uri="{FF2B5EF4-FFF2-40B4-BE49-F238E27FC236}">
                <a16:creationId xmlns:a16="http://schemas.microsoft.com/office/drawing/2014/main" id="{2E8EB919-E02E-B18B-42C4-9B981453C218}"/>
              </a:ext>
            </a:extLst>
          </p:cNvPr>
          <p:cNvSpPr/>
          <p:nvPr/>
        </p:nvSpPr>
        <p:spPr>
          <a:xfrm>
            <a:off x="3263622" y="3438799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Hình Bầu dục 61">
            <a:extLst>
              <a:ext uri="{FF2B5EF4-FFF2-40B4-BE49-F238E27FC236}">
                <a16:creationId xmlns:a16="http://schemas.microsoft.com/office/drawing/2014/main" id="{5CCAFC02-37F2-FFF4-5F68-96E2CAB21856}"/>
              </a:ext>
            </a:extLst>
          </p:cNvPr>
          <p:cNvSpPr/>
          <p:nvPr/>
        </p:nvSpPr>
        <p:spPr>
          <a:xfrm>
            <a:off x="3674923" y="3433808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Hình Bầu dục 62">
            <a:extLst>
              <a:ext uri="{FF2B5EF4-FFF2-40B4-BE49-F238E27FC236}">
                <a16:creationId xmlns:a16="http://schemas.microsoft.com/office/drawing/2014/main" id="{23F10DCD-0100-2B4F-C501-DEC38ED87177}"/>
              </a:ext>
            </a:extLst>
          </p:cNvPr>
          <p:cNvSpPr/>
          <p:nvPr/>
        </p:nvSpPr>
        <p:spPr>
          <a:xfrm>
            <a:off x="3789968" y="3575514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Hình Bầu dục 63">
            <a:extLst>
              <a:ext uri="{FF2B5EF4-FFF2-40B4-BE49-F238E27FC236}">
                <a16:creationId xmlns:a16="http://schemas.microsoft.com/office/drawing/2014/main" id="{25751DF1-B3BD-5580-D7C3-2A5974E6F218}"/>
              </a:ext>
            </a:extLst>
          </p:cNvPr>
          <p:cNvSpPr/>
          <p:nvPr/>
        </p:nvSpPr>
        <p:spPr>
          <a:xfrm>
            <a:off x="3909693" y="3423114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Hình Bầu dục 64">
            <a:extLst>
              <a:ext uri="{FF2B5EF4-FFF2-40B4-BE49-F238E27FC236}">
                <a16:creationId xmlns:a16="http://schemas.microsoft.com/office/drawing/2014/main" id="{7208C9C8-7985-2FDD-A187-E823F4DF5076}"/>
              </a:ext>
            </a:extLst>
          </p:cNvPr>
          <p:cNvSpPr/>
          <p:nvPr/>
        </p:nvSpPr>
        <p:spPr>
          <a:xfrm>
            <a:off x="4381107" y="3433808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Hình Bầu dục 65">
            <a:extLst>
              <a:ext uri="{FF2B5EF4-FFF2-40B4-BE49-F238E27FC236}">
                <a16:creationId xmlns:a16="http://schemas.microsoft.com/office/drawing/2014/main" id="{59041D1E-4DC5-7E73-ED13-54D2390AFFE7}"/>
              </a:ext>
            </a:extLst>
          </p:cNvPr>
          <p:cNvSpPr/>
          <p:nvPr/>
        </p:nvSpPr>
        <p:spPr>
          <a:xfrm>
            <a:off x="4496152" y="3575514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Hình Bầu dục 66">
            <a:extLst>
              <a:ext uri="{FF2B5EF4-FFF2-40B4-BE49-F238E27FC236}">
                <a16:creationId xmlns:a16="http://schemas.microsoft.com/office/drawing/2014/main" id="{E09B7A68-2365-39B7-DE3E-976C80183A8D}"/>
              </a:ext>
            </a:extLst>
          </p:cNvPr>
          <p:cNvSpPr/>
          <p:nvPr/>
        </p:nvSpPr>
        <p:spPr>
          <a:xfrm>
            <a:off x="4615877" y="3423114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Hình Bầu dục 67">
            <a:extLst>
              <a:ext uri="{FF2B5EF4-FFF2-40B4-BE49-F238E27FC236}">
                <a16:creationId xmlns:a16="http://schemas.microsoft.com/office/drawing/2014/main" id="{1C3947D8-35C2-F129-9E84-51B54F641C5D}"/>
              </a:ext>
            </a:extLst>
          </p:cNvPr>
          <p:cNvSpPr/>
          <p:nvPr/>
        </p:nvSpPr>
        <p:spPr>
          <a:xfrm>
            <a:off x="5095044" y="3444502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Hình Bầu dục 68">
            <a:extLst>
              <a:ext uri="{FF2B5EF4-FFF2-40B4-BE49-F238E27FC236}">
                <a16:creationId xmlns:a16="http://schemas.microsoft.com/office/drawing/2014/main" id="{D16CBBC3-99FB-1589-B2C2-4A5236B16ED7}"/>
              </a:ext>
            </a:extLst>
          </p:cNvPr>
          <p:cNvSpPr/>
          <p:nvPr/>
        </p:nvSpPr>
        <p:spPr>
          <a:xfrm>
            <a:off x="5210089" y="3586208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Hình Bầu dục 69">
            <a:extLst>
              <a:ext uri="{FF2B5EF4-FFF2-40B4-BE49-F238E27FC236}">
                <a16:creationId xmlns:a16="http://schemas.microsoft.com/office/drawing/2014/main" id="{62DFB91B-E7C3-539F-8A67-A265311008F4}"/>
              </a:ext>
            </a:extLst>
          </p:cNvPr>
          <p:cNvSpPr/>
          <p:nvPr/>
        </p:nvSpPr>
        <p:spPr>
          <a:xfrm>
            <a:off x="5329814" y="3433808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Hình Bầu dục 70">
            <a:extLst>
              <a:ext uri="{FF2B5EF4-FFF2-40B4-BE49-F238E27FC236}">
                <a16:creationId xmlns:a16="http://schemas.microsoft.com/office/drawing/2014/main" id="{32A211DA-60CD-BBD8-F5BF-B95430A53C99}"/>
              </a:ext>
            </a:extLst>
          </p:cNvPr>
          <p:cNvSpPr/>
          <p:nvPr/>
        </p:nvSpPr>
        <p:spPr>
          <a:xfrm>
            <a:off x="5749920" y="3454886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Hình Bầu dục 71">
            <a:extLst>
              <a:ext uri="{FF2B5EF4-FFF2-40B4-BE49-F238E27FC236}">
                <a16:creationId xmlns:a16="http://schemas.microsoft.com/office/drawing/2014/main" id="{B784DC3D-F7EB-3F65-2BEE-0BA3247E4F67}"/>
              </a:ext>
            </a:extLst>
          </p:cNvPr>
          <p:cNvSpPr/>
          <p:nvPr/>
        </p:nvSpPr>
        <p:spPr>
          <a:xfrm>
            <a:off x="5864965" y="3596592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Hình Bầu dục 72">
            <a:extLst>
              <a:ext uri="{FF2B5EF4-FFF2-40B4-BE49-F238E27FC236}">
                <a16:creationId xmlns:a16="http://schemas.microsoft.com/office/drawing/2014/main" id="{515D3A7F-320A-9F36-FC1A-8257D6613D91}"/>
              </a:ext>
            </a:extLst>
          </p:cNvPr>
          <p:cNvSpPr/>
          <p:nvPr/>
        </p:nvSpPr>
        <p:spPr>
          <a:xfrm>
            <a:off x="5984690" y="3444192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Hình Bầu dục 73">
            <a:extLst>
              <a:ext uri="{FF2B5EF4-FFF2-40B4-BE49-F238E27FC236}">
                <a16:creationId xmlns:a16="http://schemas.microsoft.com/office/drawing/2014/main" id="{60412723-C767-D87F-53A4-B950A63A83BF}"/>
              </a:ext>
            </a:extLst>
          </p:cNvPr>
          <p:cNvSpPr/>
          <p:nvPr/>
        </p:nvSpPr>
        <p:spPr>
          <a:xfrm>
            <a:off x="6379433" y="3454886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Hình Bầu dục 74">
            <a:extLst>
              <a:ext uri="{FF2B5EF4-FFF2-40B4-BE49-F238E27FC236}">
                <a16:creationId xmlns:a16="http://schemas.microsoft.com/office/drawing/2014/main" id="{1094F849-83AF-7523-52E0-FED3CE0335AB}"/>
              </a:ext>
            </a:extLst>
          </p:cNvPr>
          <p:cNvSpPr/>
          <p:nvPr/>
        </p:nvSpPr>
        <p:spPr>
          <a:xfrm>
            <a:off x="6494478" y="3596592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Hình Bầu dục 75">
            <a:extLst>
              <a:ext uri="{FF2B5EF4-FFF2-40B4-BE49-F238E27FC236}">
                <a16:creationId xmlns:a16="http://schemas.microsoft.com/office/drawing/2014/main" id="{ACFE218F-735A-A010-0C01-E8066E455AD5}"/>
              </a:ext>
            </a:extLst>
          </p:cNvPr>
          <p:cNvSpPr/>
          <p:nvPr/>
        </p:nvSpPr>
        <p:spPr>
          <a:xfrm>
            <a:off x="6614203" y="3444192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Hình Bầu dục 76">
            <a:extLst>
              <a:ext uri="{FF2B5EF4-FFF2-40B4-BE49-F238E27FC236}">
                <a16:creationId xmlns:a16="http://schemas.microsoft.com/office/drawing/2014/main" id="{B475FB2B-7111-72A9-68E4-8C75A0FA4F17}"/>
              </a:ext>
            </a:extLst>
          </p:cNvPr>
          <p:cNvSpPr/>
          <p:nvPr/>
        </p:nvSpPr>
        <p:spPr>
          <a:xfrm>
            <a:off x="5724213" y="2036060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Hình Bầu dục 77">
            <a:extLst>
              <a:ext uri="{FF2B5EF4-FFF2-40B4-BE49-F238E27FC236}">
                <a16:creationId xmlns:a16="http://schemas.microsoft.com/office/drawing/2014/main" id="{9A4A380F-224C-146C-82E1-12751B00B0A5}"/>
              </a:ext>
            </a:extLst>
          </p:cNvPr>
          <p:cNvSpPr/>
          <p:nvPr/>
        </p:nvSpPr>
        <p:spPr>
          <a:xfrm>
            <a:off x="5839258" y="2177766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Hình Bầu dục 78">
            <a:extLst>
              <a:ext uri="{FF2B5EF4-FFF2-40B4-BE49-F238E27FC236}">
                <a16:creationId xmlns:a16="http://schemas.microsoft.com/office/drawing/2014/main" id="{568EF031-520F-FD04-336A-ABEC997A2FA3}"/>
              </a:ext>
            </a:extLst>
          </p:cNvPr>
          <p:cNvSpPr/>
          <p:nvPr/>
        </p:nvSpPr>
        <p:spPr>
          <a:xfrm>
            <a:off x="5958983" y="2025366"/>
            <a:ext cx="135732" cy="1399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0" name="Hộp Văn bản 79">
                <a:extLst>
                  <a:ext uri="{FF2B5EF4-FFF2-40B4-BE49-F238E27FC236}">
                    <a16:creationId xmlns:a16="http://schemas.microsoft.com/office/drawing/2014/main" id="{1203E5DA-D26D-CA2C-3440-5298D48B1A59}"/>
                  </a:ext>
                </a:extLst>
              </p:cNvPr>
              <p:cNvSpPr txBox="1"/>
              <p:nvPr/>
            </p:nvSpPr>
            <p:spPr>
              <a:xfrm>
                <a:off x="1105845" y="1981078"/>
                <a:ext cx="78124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×6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80" name="Hộp Văn bản 79">
                <a:extLst>
                  <a:ext uri="{FF2B5EF4-FFF2-40B4-BE49-F238E27FC236}">
                    <a16:creationId xmlns:a16="http://schemas.microsoft.com/office/drawing/2014/main" id="{1203E5DA-D26D-CA2C-3440-5298D48B1A5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5845" y="1981078"/>
                <a:ext cx="781240" cy="369332"/>
              </a:xfrm>
              <a:prstGeom prst="rect">
                <a:avLst/>
              </a:prstGeom>
              <a:blipFill>
                <a:blip r:embed="rId4"/>
                <a:stretch>
                  <a:fillRect l="-6977" r="-7752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1" name="Hộp Văn bản 80">
                <a:extLst>
                  <a:ext uri="{FF2B5EF4-FFF2-40B4-BE49-F238E27FC236}">
                    <a16:creationId xmlns:a16="http://schemas.microsoft.com/office/drawing/2014/main" id="{6121DD38-30E2-77C2-69CC-D9E6D6732267}"/>
                  </a:ext>
                </a:extLst>
              </p:cNvPr>
              <p:cNvSpPr txBox="1"/>
              <p:nvPr/>
            </p:nvSpPr>
            <p:spPr>
              <a:xfrm>
                <a:off x="1140475" y="3381581"/>
                <a:ext cx="78124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×7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81" name="Hộp Văn bản 80">
                <a:extLst>
                  <a:ext uri="{FF2B5EF4-FFF2-40B4-BE49-F238E27FC236}">
                    <a16:creationId xmlns:a16="http://schemas.microsoft.com/office/drawing/2014/main" id="{6121DD38-30E2-77C2-69CC-D9E6D67322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0475" y="3381581"/>
                <a:ext cx="781240" cy="369332"/>
              </a:xfrm>
              <a:prstGeom prst="rect">
                <a:avLst/>
              </a:prstGeom>
              <a:blipFill>
                <a:blip r:embed="rId5"/>
                <a:stretch>
                  <a:fillRect l="-7031" r="-859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2" name="Google Shape;2600;p46">
            <a:extLst>
              <a:ext uri="{FF2B5EF4-FFF2-40B4-BE49-F238E27FC236}">
                <a16:creationId xmlns:a16="http://schemas.microsoft.com/office/drawing/2014/main" id="{AE422C4F-BD41-BD86-8344-980BD317CB4F}"/>
              </a:ext>
            </a:extLst>
          </p:cNvPr>
          <p:cNvGrpSpPr/>
          <p:nvPr/>
        </p:nvGrpSpPr>
        <p:grpSpPr>
          <a:xfrm>
            <a:off x="226301" y="3736492"/>
            <a:ext cx="1188292" cy="1288776"/>
            <a:chOff x="1184675" y="1644188"/>
            <a:chExt cx="1575775" cy="1709025"/>
          </a:xfrm>
        </p:grpSpPr>
        <p:sp>
          <p:nvSpPr>
            <p:cNvPr id="83" name="Google Shape;2601;p46">
              <a:extLst>
                <a:ext uri="{FF2B5EF4-FFF2-40B4-BE49-F238E27FC236}">
                  <a16:creationId xmlns:a16="http://schemas.microsoft.com/office/drawing/2014/main" id="{72ED65F7-71A6-4382-25FF-E8A9709214B7}"/>
                </a:ext>
              </a:extLst>
            </p:cNvPr>
            <p:cNvSpPr/>
            <p:nvPr/>
          </p:nvSpPr>
          <p:spPr>
            <a:xfrm>
              <a:off x="1999125" y="2873888"/>
              <a:ext cx="248025" cy="479325"/>
            </a:xfrm>
            <a:custGeom>
              <a:avLst/>
              <a:gdLst/>
              <a:ahLst/>
              <a:cxnLst/>
              <a:rect l="l" t="t" r="r" b="b"/>
              <a:pathLst>
                <a:path w="9921" h="19173" extrusionOk="0">
                  <a:moveTo>
                    <a:pt x="5230" y="0"/>
                  </a:moveTo>
                  <a:lnTo>
                    <a:pt x="4999" y="51"/>
                  </a:lnTo>
                  <a:lnTo>
                    <a:pt x="4768" y="128"/>
                  </a:lnTo>
                  <a:lnTo>
                    <a:pt x="4563" y="256"/>
                  </a:lnTo>
                  <a:lnTo>
                    <a:pt x="4461" y="333"/>
                  </a:lnTo>
                  <a:lnTo>
                    <a:pt x="4410" y="410"/>
                  </a:lnTo>
                  <a:lnTo>
                    <a:pt x="4358" y="487"/>
                  </a:lnTo>
                  <a:lnTo>
                    <a:pt x="4333" y="564"/>
                  </a:lnTo>
                  <a:lnTo>
                    <a:pt x="4230" y="1128"/>
                  </a:lnTo>
                  <a:lnTo>
                    <a:pt x="4179" y="1692"/>
                  </a:lnTo>
                  <a:lnTo>
                    <a:pt x="4076" y="2820"/>
                  </a:lnTo>
                  <a:lnTo>
                    <a:pt x="4051" y="3947"/>
                  </a:lnTo>
                  <a:lnTo>
                    <a:pt x="4025" y="5075"/>
                  </a:lnTo>
                  <a:lnTo>
                    <a:pt x="3999" y="7331"/>
                  </a:lnTo>
                  <a:lnTo>
                    <a:pt x="3974" y="8459"/>
                  </a:lnTo>
                  <a:lnTo>
                    <a:pt x="3897" y="9586"/>
                  </a:lnTo>
                  <a:lnTo>
                    <a:pt x="3871" y="10355"/>
                  </a:lnTo>
                  <a:lnTo>
                    <a:pt x="3871" y="11227"/>
                  </a:lnTo>
                  <a:lnTo>
                    <a:pt x="3923" y="12150"/>
                  </a:lnTo>
                  <a:lnTo>
                    <a:pt x="3974" y="12585"/>
                  </a:lnTo>
                  <a:lnTo>
                    <a:pt x="4025" y="13021"/>
                  </a:lnTo>
                  <a:lnTo>
                    <a:pt x="3538" y="13201"/>
                  </a:lnTo>
                  <a:lnTo>
                    <a:pt x="3051" y="13406"/>
                  </a:lnTo>
                  <a:lnTo>
                    <a:pt x="2590" y="13636"/>
                  </a:lnTo>
                  <a:lnTo>
                    <a:pt x="2128" y="13918"/>
                  </a:lnTo>
                  <a:lnTo>
                    <a:pt x="1693" y="14200"/>
                  </a:lnTo>
                  <a:lnTo>
                    <a:pt x="1257" y="14508"/>
                  </a:lnTo>
                  <a:lnTo>
                    <a:pt x="411" y="15149"/>
                  </a:lnTo>
                  <a:lnTo>
                    <a:pt x="308" y="15251"/>
                  </a:lnTo>
                  <a:lnTo>
                    <a:pt x="206" y="15354"/>
                  </a:lnTo>
                  <a:lnTo>
                    <a:pt x="129" y="15456"/>
                  </a:lnTo>
                  <a:lnTo>
                    <a:pt x="78" y="15584"/>
                  </a:lnTo>
                  <a:lnTo>
                    <a:pt x="26" y="15687"/>
                  </a:lnTo>
                  <a:lnTo>
                    <a:pt x="1" y="15815"/>
                  </a:lnTo>
                  <a:lnTo>
                    <a:pt x="1" y="16046"/>
                  </a:lnTo>
                  <a:lnTo>
                    <a:pt x="52" y="16276"/>
                  </a:lnTo>
                  <a:lnTo>
                    <a:pt x="129" y="16507"/>
                  </a:lnTo>
                  <a:lnTo>
                    <a:pt x="283" y="16712"/>
                  </a:lnTo>
                  <a:lnTo>
                    <a:pt x="437" y="16917"/>
                  </a:lnTo>
                  <a:lnTo>
                    <a:pt x="642" y="17097"/>
                  </a:lnTo>
                  <a:lnTo>
                    <a:pt x="847" y="17225"/>
                  </a:lnTo>
                  <a:lnTo>
                    <a:pt x="1077" y="17327"/>
                  </a:lnTo>
                  <a:lnTo>
                    <a:pt x="1308" y="17353"/>
                  </a:lnTo>
                  <a:lnTo>
                    <a:pt x="1564" y="17353"/>
                  </a:lnTo>
                  <a:lnTo>
                    <a:pt x="1667" y="17327"/>
                  </a:lnTo>
                  <a:lnTo>
                    <a:pt x="1795" y="17302"/>
                  </a:lnTo>
                  <a:lnTo>
                    <a:pt x="1898" y="17225"/>
                  </a:lnTo>
                  <a:lnTo>
                    <a:pt x="2000" y="17174"/>
                  </a:lnTo>
                  <a:lnTo>
                    <a:pt x="2128" y="17071"/>
                  </a:lnTo>
                  <a:lnTo>
                    <a:pt x="2231" y="16969"/>
                  </a:lnTo>
                  <a:lnTo>
                    <a:pt x="2667" y="16430"/>
                  </a:lnTo>
                  <a:lnTo>
                    <a:pt x="3154" y="15969"/>
                  </a:lnTo>
                  <a:lnTo>
                    <a:pt x="3666" y="15507"/>
                  </a:lnTo>
                  <a:lnTo>
                    <a:pt x="4204" y="15046"/>
                  </a:lnTo>
                  <a:lnTo>
                    <a:pt x="4102" y="15815"/>
                  </a:lnTo>
                  <a:lnTo>
                    <a:pt x="4051" y="16558"/>
                  </a:lnTo>
                  <a:lnTo>
                    <a:pt x="3923" y="18071"/>
                  </a:lnTo>
                  <a:lnTo>
                    <a:pt x="3948" y="18327"/>
                  </a:lnTo>
                  <a:lnTo>
                    <a:pt x="3999" y="18558"/>
                  </a:lnTo>
                  <a:lnTo>
                    <a:pt x="4102" y="18763"/>
                  </a:lnTo>
                  <a:lnTo>
                    <a:pt x="4230" y="18917"/>
                  </a:lnTo>
                  <a:lnTo>
                    <a:pt x="4384" y="19019"/>
                  </a:lnTo>
                  <a:lnTo>
                    <a:pt x="4563" y="19122"/>
                  </a:lnTo>
                  <a:lnTo>
                    <a:pt x="4768" y="19173"/>
                  </a:lnTo>
                  <a:lnTo>
                    <a:pt x="5204" y="19173"/>
                  </a:lnTo>
                  <a:lnTo>
                    <a:pt x="5409" y="19096"/>
                  </a:lnTo>
                  <a:lnTo>
                    <a:pt x="5614" y="19019"/>
                  </a:lnTo>
                  <a:lnTo>
                    <a:pt x="5794" y="18891"/>
                  </a:lnTo>
                  <a:lnTo>
                    <a:pt x="5947" y="18737"/>
                  </a:lnTo>
                  <a:lnTo>
                    <a:pt x="6076" y="18558"/>
                  </a:lnTo>
                  <a:lnTo>
                    <a:pt x="6153" y="18327"/>
                  </a:lnTo>
                  <a:lnTo>
                    <a:pt x="6204" y="18071"/>
                  </a:lnTo>
                  <a:lnTo>
                    <a:pt x="6229" y="18071"/>
                  </a:lnTo>
                  <a:lnTo>
                    <a:pt x="6127" y="17302"/>
                  </a:lnTo>
                  <a:lnTo>
                    <a:pt x="5999" y="16507"/>
                  </a:lnTo>
                  <a:lnTo>
                    <a:pt x="5871" y="15713"/>
                  </a:lnTo>
                  <a:lnTo>
                    <a:pt x="5794" y="14918"/>
                  </a:lnTo>
                  <a:lnTo>
                    <a:pt x="6358" y="15405"/>
                  </a:lnTo>
                  <a:lnTo>
                    <a:pt x="6614" y="15636"/>
                  </a:lnTo>
                  <a:lnTo>
                    <a:pt x="6870" y="15892"/>
                  </a:lnTo>
                  <a:lnTo>
                    <a:pt x="7127" y="16148"/>
                  </a:lnTo>
                  <a:lnTo>
                    <a:pt x="7357" y="16430"/>
                  </a:lnTo>
                  <a:lnTo>
                    <a:pt x="7537" y="16738"/>
                  </a:lnTo>
                  <a:lnTo>
                    <a:pt x="7691" y="17045"/>
                  </a:lnTo>
                  <a:lnTo>
                    <a:pt x="7742" y="17199"/>
                  </a:lnTo>
                  <a:lnTo>
                    <a:pt x="7819" y="17327"/>
                  </a:lnTo>
                  <a:lnTo>
                    <a:pt x="7998" y="17532"/>
                  </a:lnTo>
                  <a:lnTo>
                    <a:pt x="8178" y="17661"/>
                  </a:lnTo>
                  <a:lnTo>
                    <a:pt x="8408" y="17763"/>
                  </a:lnTo>
                  <a:lnTo>
                    <a:pt x="8613" y="17814"/>
                  </a:lnTo>
                  <a:lnTo>
                    <a:pt x="8844" y="17814"/>
                  </a:lnTo>
                  <a:lnTo>
                    <a:pt x="9075" y="17763"/>
                  </a:lnTo>
                  <a:lnTo>
                    <a:pt x="9280" y="17686"/>
                  </a:lnTo>
                  <a:lnTo>
                    <a:pt x="9485" y="17584"/>
                  </a:lnTo>
                  <a:lnTo>
                    <a:pt x="9639" y="17456"/>
                  </a:lnTo>
                  <a:lnTo>
                    <a:pt x="9792" y="17276"/>
                  </a:lnTo>
                  <a:lnTo>
                    <a:pt x="9869" y="17097"/>
                  </a:lnTo>
                  <a:lnTo>
                    <a:pt x="9921" y="16866"/>
                  </a:lnTo>
                  <a:lnTo>
                    <a:pt x="9921" y="16661"/>
                  </a:lnTo>
                  <a:lnTo>
                    <a:pt x="9869" y="16430"/>
                  </a:lnTo>
                  <a:lnTo>
                    <a:pt x="9818" y="16302"/>
                  </a:lnTo>
                  <a:lnTo>
                    <a:pt x="9741" y="16174"/>
                  </a:lnTo>
                  <a:lnTo>
                    <a:pt x="9434" y="15764"/>
                  </a:lnTo>
                  <a:lnTo>
                    <a:pt x="9075" y="15328"/>
                  </a:lnTo>
                  <a:lnTo>
                    <a:pt x="8716" y="14944"/>
                  </a:lnTo>
                  <a:lnTo>
                    <a:pt x="8306" y="14559"/>
                  </a:lnTo>
                  <a:lnTo>
                    <a:pt x="7870" y="14200"/>
                  </a:lnTo>
                  <a:lnTo>
                    <a:pt x="7409" y="13841"/>
                  </a:lnTo>
                  <a:lnTo>
                    <a:pt x="6947" y="13534"/>
                  </a:lnTo>
                  <a:lnTo>
                    <a:pt x="6486" y="13226"/>
                  </a:lnTo>
                  <a:lnTo>
                    <a:pt x="6511" y="12611"/>
                  </a:lnTo>
                  <a:lnTo>
                    <a:pt x="6486" y="11970"/>
                  </a:lnTo>
                  <a:lnTo>
                    <a:pt x="6460" y="11329"/>
                  </a:lnTo>
                  <a:lnTo>
                    <a:pt x="6409" y="10663"/>
                  </a:lnTo>
                  <a:lnTo>
                    <a:pt x="6306" y="9381"/>
                  </a:lnTo>
                  <a:lnTo>
                    <a:pt x="6204" y="8151"/>
                  </a:lnTo>
                  <a:lnTo>
                    <a:pt x="6153" y="7177"/>
                  </a:lnTo>
                  <a:lnTo>
                    <a:pt x="6101" y="6177"/>
                  </a:lnTo>
                  <a:lnTo>
                    <a:pt x="6024" y="4178"/>
                  </a:lnTo>
                  <a:lnTo>
                    <a:pt x="5999" y="3153"/>
                  </a:lnTo>
                  <a:lnTo>
                    <a:pt x="5922" y="2153"/>
                  </a:lnTo>
                  <a:lnTo>
                    <a:pt x="5819" y="1179"/>
                  </a:lnTo>
                  <a:lnTo>
                    <a:pt x="5666" y="231"/>
                  </a:lnTo>
                  <a:lnTo>
                    <a:pt x="5640" y="154"/>
                  </a:lnTo>
                  <a:lnTo>
                    <a:pt x="5589" y="77"/>
                  </a:lnTo>
                  <a:lnTo>
                    <a:pt x="5512" y="51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602;p46">
              <a:extLst>
                <a:ext uri="{FF2B5EF4-FFF2-40B4-BE49-F238E27FC236}">
                  <a16:creationId xmlns:a16="http://schemas.microsoft.com/office/drawing/2014/main" id="{E014C1D5-9736-4DF4-DDE4-67795E14E8EA}"/>
                </a:ext>
              </a:extLst>
            </p:cNvPr>
            <p:cNvSpPr/>
            <p:nvPr/>
          </p:nvSpPr>
          <p:spPr>
            <a:xfrm>
              <a:off x="1687050" y="2868113"/>
              <a:ext cx="237125" cy="463975"/>
            </a:xfrm>
            <a:custGeom>
              <a:avLst/>
              <a:gdLst/>
              <a:ahLst/>
              <a:cxnLst/>
              <a:rect l="l" t="t" r="r" b="b"/>
              <a:pathLst>
                <a:path w="9485" h="18559" extrusionOk="0">
                  <a:moveTo>
                    <a:pt x="8844" y="0"/>
                  </a:moveTo>
                  <a:lnTo>
                    <a:pt x="8613" y="26"/>
                  </a:lnTo>
                  <a:lnTo>
                    <a:pt x="8383" y="103"/>
                  </a:lnTo>
                  <a:lnTo>
                    <a:pt x="8280" y="154"/>
                  </a:lnTo>
                  <a:lnTo>
                    <a:pt x="8178" y="205"/>
                  </a:lnTo>
                  <a:lnTo>
                    <a:pt x="8126" y="282"/>
                  </a:lnTo>
                  <a:lnTo>
                    <a:pt x="8075" y="359"/>
                  </a:lnTo>
                  <a:lnTo>
                    <a:pt x="7844" y="872"/>
                  </a:lnTo>
                  <a:lnTo>
                    <a:pt x="7639" y="1410"/>
                  </a:lnTo>
                  <a:lnTo>
                    <a:pt x="7280" y="2461"/>
                  </a:lnTo>
                  <a:lnTo>
                    <a:pt x="6947" y="3563"/>
                  </a:lnTo>
                  <a:lnTo>
                    <a:pt x="6665" y="4640"/>
                  </a:lnTo>
                  <a:lnTo>
                    <a:pt x="6076" y="6819"/>
                  </a:lnTo>
                  <a:lnTo>
                    <a:pt x="5742" y="7895"/>
                  </a:lnTo>
                  <a:lnTo>
                    <a:pt x="5409" y="8972"/>
                  </a:lnTo>
                  <a:lnTo>
                    <a:pt x="5179" y="9715"/>
                  </a:lnTo>
                  <a:lnTo>
                    <a:pt x="4973" y="10561"/>
                  </a:lnTo>
                  <a:lnTo>
                    <a:pt x="4794" y="11458"/>
                  </a:lnTo>
                  <a:lnTo>
                    <a:pt x="4717" y="11894"/>
                  </a:lnTo>
                  <a:lnTo>
                    <a:pt x="4692" y="12329"/>
                  </a:lnTo>
                  <a:lnTo>
                    <a:pt x="4153" y="12381"/>
                  </a:lnTo>
                  <a:lnTo>
                    <a:pt x="3641" y="12458"/>
                  </a:lnTo>
                  <a:lnTo>
                    <a:pt x="3128" y="12586"/>
                  </a:lnTo>
                  <a:lnTo>
                    <a:pt x="2615" y="12714"/>
                  </a:lnTo>
                  <a:lnTo>
                    <a:pt x="2103" y="12893"/>
                  </a:lnTo>
                  <a:lnTo>
                    <a:pt x="1616" y="13073"/>
                  </a:lnTo>
                  <a:lnTo>
                    <a:pt x="642" y="13483"/>
                  </a:lnTo>
                  <a:lnTo>
                    <a:pt x="513" y="13560"/>
                  </a:lnTo>
                  <a:lnTo>
                    <a:pt x="385" y="13637"/>
                  </a:lnTo>
                  <a:lnTo>
                    <a:pt x="283" y="13714"/>
                  </a:lnTo>
                  <a:lnTo>
                    <a:pt x="206" y="13816"/>
                  </a:lnTo>
                  <a:lnTo>
                    <a:pt x="155" y="13919"/>
                  </a:lnTo>
                  <a:lnTo>
                    <a:pt x="78" y="14021"/>
                  </a:lnTo>
                  <a:lnTo>
                    <a:pt x="26" y="14252"/>
                  </a:lnTo>
                  <a:lnTo>
                    <a:pt x="1" y="14483"/>
                  </a:lnTo>
                  <a:lnTo>
                    <a:pt x="26" y="14739"/>
                  </a:lnTo>
                  <a:lnTo>
                    <a:pt x="103" y="14970"/>
                  </a:lnTo>
                  <a:lnTo>
                    <a:pt x="231" y="15200"/>
                  </a:lnTo>
                  <a:lnTo>
                    <a:pt x="360" y="15405"/>
                  </a:lnTo>
                  <a:lnTo>
                    <a:pt x="539" y="15610"/>
                  </a:lnTo>
                  <a:lnTo>
                    <a:pt x="744" y="15738"/>
                  </a:lnTo>
                  <a:lnTo>
                    <a:pt x="949" y="15841"/>
                  </a:lnTo>
                  <a:lnTo>
                    <a:pt x="1206" y="15918"/>
                  </a:lnTo>
                  <a:lnTo>
                    <a:pt x="1308" y="15918"/>
                  </a:lnTo>
                  <a:lnTo>
                    <a:pt x="1436" y="15892"/>
                  </a:lnTo>
                  <a:lnTo>
                    <a:pt x="1564" y="15867"/>
                  </a:lnTo>
                  <a:lnTo>
                    <a:pt x="1693" y="15841"/>
                  </a:lnTo>
                  <a:lnTo>
                    <a:pt x="1821" y="15764"/>
                  </a:lnTo>
                  <a:lnTo>
                    <a:pt x="1949" y="15687"/>
                  </a:lnTo>
                  <a:lnTo>
                    <a:pt x="2513" y="15303"/>
                  </a:lnTo>
                  <a:lnTo>
                    <a:pt x="3102" y="14944"/>
                  </a:lnTo>
                  <a:lnTo>
                    <a:pt x="3718" y="14636"/>
                  </a:lnTo>
                  <a:lnTo>
                    <a:pt x="4333" y="14329"/>
                  </a:lnTo>
                  <a:lnTo>
                    <a:pt x="4051" y="15046"/>
                  </a:lnTo>
                  <a:lnTo>
                    <a:pt x="3794" y="15764"/>
                  </a:lnTo>
                  <a:lnTo>
                    <a:pt x="3307" y="17200"/>
                  </a:lnTo>
                  <a:lnTo>
                    <a:pt x="3256" y="17456"/>
                  </a:lnTo>
                  <a:lnTo>
                    <a:pt x="3256" y="17687"/>
                  </a:lnTo>
                  <a:lnTo>
                    <a:pt x="3307" y="17892"/>
                  </a:lnTo>
                  <a:lnTo>
                    <a:pt x="3384" y="18071"/>
                  </a:lnTo>
                  <a:lnTo>
                    <a:pt x="3512" y="18225"/>
                  </a:lnTo>
                  <a:lnTo>
                    <a:pt x="3692" y="18353"/>
                  </a:lnTo>
                  <a:lnTo>
                    <a:pt x="3871" y="18455"/>
                  </a:lnTo>
                  <a:lnTo>
                    <a:pt x="4076" y="18532"/>
                  </a:lnTo>
                  <a:lnTo>
                    <a:pt x="4281" y="18558"/>
                  </a:lnTo>
                  <a:lnTo>
                    <a:pt x="4486" y="18558"/>
                  </a:lnTo>
                  <a:lnTo>
                    <a:pt x="4717" y="18532"/>
                  </a:lnTo>
                  <a:lnTo>
                    <a:pt x="4922" y="18455"/>
                  </a:lnTo>
                  <a:lnTo>
                    <a:pt x="5102" y="18353"/>
                  </a:lnTo>
                  <a:lnTo>
                    <a:pt x="5281" y="18199"/>
                  </a:lnTo>
                  <a:lnTo>
                    <a:pt x="5409" y="18020"/>
                  </a:lnTo>
                  <a:lnTo>
                    <a:pt x="5512" y="17763"/>
                  </a:lnTo>
                  <a:lnTo>
                    <a:pt x="5537" y="17789"/>
                  </a:lnTo>
                  <a:lnTo>
                    <a:pt x="5640" y="16994"/>
                  </a:lnTo>
                  <a:lnTo>
                    <a:pt x="5717" y="16200"/>
                  </a:lnTo>
                  <a:lnTo>
                    <a:pt x="5794" y="15405"/>
                  </a:lnTo>
                  <a:lnTo>
                    <a:pt x="5896" y="14611"/>
                  </a:lnTo>
                  <a:lnTo>
                    <a:pt x="6332" y="15200"/>
                  </a:lnTo>
                  <a:lnTo>
                    <a:pt x="6537" y="15508"/>
                  </a:lnTo>
                  <a:lnTo>
                    <a:pt x="6716" y="15815"/>
                  </a:lnTo>
                  <a:lnTo>
                    <a:pt x="6896" y="16123"/>
                  </a:lnTo>
                  <a:lnTo>
                    <a:pt x="7024" y="16456"/>
                  </a:lnTo>
                  <a:lnTo>
                    <a:pt x="7152" y="16789"/>
                  </a:lnTo>
                  <a:lnTo>
                    <a:pt x="7204" y="17148"/>
                  </a:lnTo>
                  <a:lnTo>
                    <a:pt x="7229" y="17302"/>
                  </a:lnTo>
                  <a:lnTo>
                    <a:pt x="7280" y="17430"/>
                  </a:lnTo>
                  <a:lnTo>
                    <a:pt x="7383" y="17687"/>
                  </a:lnTo>
                  <a:lnTo>
                    <a:pt x="7537" y="17866"/>
                  </a:lnTo>
                  <a:lnTo>
                    <a:pt x="7716" y="18020"/>
                  </a:lnTo>
                  <a:lnTo>
                    <a:pt x="7921" y="18122"/>
                  </a:lnTo>
                  <a:lnTo>
                    <a:pt x="8126" y="18174"/>
                  </a:lnTo>
                  <a:lnTo>
                    <a:pt x="8357" y="18199"/>
                  </a:lnTo>
                  <a:lnTo>
                    <a:pt x="8588" y="18174"/>
                  </a:lnTo>
                  <a:lnTo>
                    <a:pt x="8793" y="18097"/>
                  </a:lnTo>
                  <a:lnTo>
                    <a:pt x="8998" y="18020"/>
                  </a:lnTo>
                  <a:lnTo>
                    <a:pt x="9177" y="17892"/>
                  </a:lnTo>
                  <a:lnTo>
                    <a:pt x="9331" y="17738"/>
                  </a:lnTo>
                  <a:lnTo>
                    <a:pt x="9434" y="17533"/>
                  </a:lnTo>
                  <a:lnTo>
                    <a:pt x="9485" y="17328"/>
                  </a:lnTo>
                  <a:lnTo>
                    <a:pt x="9485" y="17071"/>
                  </a:lnTo>
                  <a:lnTo>
                    <a:pt x="9459" y="16943"/>
                  </a:lnTo>
                  <a:lnTo>
                    <a:pt x="9408" y="16815"/>
                  </a:lnTo>
                  <a:lnTo>
                    <a:pt x="9228" y="16328"/>
                  </a:lnTo>
                  <a:lnTo>
                    <a:pt x="8998" y="15841"/>
                  </a:lnTo>
                  <a:lnTo>
                    <a:pt x="8716" y="15354"/>
                  </a:lnTo>
                  <a:lnTo>
                    <a:pt x="8434" y="14893"/>
                  </a:lnTo>
                  <a:lnTo>
                    <a:pt x="8101" y="14431"/>
                  </a:lnTo>
                  <a:lnTo>
                    <a:pt x="7742" y="13970"/>
                  </a:lnTo>
                  <a:lnTo>
                    <a:pt x="7383" y="13560"/>
                  </a:lnTo>
                  <a:lnTo>
                    <a:pt x="6998" y="13150"/>
                  </a:lnTo>
                  <a:lnTo>
                    <a:pt x="7178" y="12560"/>
                  </a:lnTo>
                  <a:lnTo>
                    <a:pt x="7332" y="11919"/>
                  </a:lnTo>
                  <a:lnTo>
                    <a:pt x="7460" y="11279"/>
                  </a:lnTo>
                  <a:lnTo>
                    <a:pt x="7562" y="10638"/>
                  </a:lnTo>
                  <a:lnTo>
                    <a:pt x="7793" y="9356"/>
                  </a:lnTo>
                  <a:lnTo>
                    <a:pt x="7998" y="8151"/>
                  </a:lnTo>
                  <a:lnTo>
                    <a:pt x="8178" y="7203"/>
                  </a:lnTo>
                  <a:lnTo>
                    <a:pt x="8383" y="6229"/>
                  </a:lnTo>
                  <a:lnTo>
                    <a:pt x="8844" y="4255"/>
                  </a:lnTo>
                  <a:lnTo>
                    <a:pt x="9049" y="3281"/>
                  </a:lnTo>
                  <a:lnTo>
                    <a:pt x="9228" y="2282"/>
                  </a:lnTo>
                  <a:lnTo>
                    <a:pt x="9357" y="1308"/>
                  </a:lnTo>
                  <a:lnTo>
                    <a:pt x="9459" y="334"/>
                  </a:lnTo>
                  <a:lnTo>
                    <a:pt x="9459" y="257"/>
                  </a:lnTo>
                  <a:lnTo>
                    <a:pt x="9408" y="180"/>
                  </a:lnTo>
                  <a:lnTo>
                    <a:pt x="9357" y="129"/>
                  </a:lnTo>
                  <a:lnTo>
                    <a:pt x="9280" y="77"/>
                  </a:lnTo>
                  <a:lnTo>
                    <a:pt x="9075" y="26"/>
                  </a:lnTo>
                  <a:lnTo>
                    <a:pt x="88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603;p46">
              <a:extLst>
                <a:ext uri="{FF2B5EF4-FFF2-40B4-BE49-F238E27FC236}">
                  <a16:creationId xmlns:a16="http://schemas.microsoft.com/office/drawing/2014/main" id="{2077E243-8EF5-19D5-EBC9-69A04035F3B3}"/>
                </a:ext>
              </a:extLst>
            </p:cNvPr>
            <p:cNvSpPr/>
            <p:nvPr/>
          </p:nvSpPr>
          <p:spPr>
            <a:xfrm>
              <a:off x="1351275" y="1644188"/>
              <a:ext cx="1409175" cy="1302125"/>
            </a:xfrm>
            <a:custGeom>
              <a:avLst/>
              <a:gdLst/>
              <a:ahLst/>
              <a:cxnLst/>
              <a:rect l="l" t="t" r="r" b="b"/>
              <a:pathLst>
                <a:path w="56367" h="52085" extrusionOk="0">
                  <a:moveTo>
                    <a:pt x="19712" y="0"/>
                  </a:moveTo>
                  <a:lnTo>
                    <a:pt x="19584" y="26"/>
                  </a:lnTo>
                  <a:lnTo>
                    <a:pt x="19481" y="77"/>
                  </a:lnTo>
                  <a:lnTo>
                    <a:pt x="19404" y="154"/>
                  </a:lnTo>
                  <a:lnTo>
                    <a:pt x="19353" y="282"/>
                  </a:lnTo>
                  <a:lnTo>
                    <a:pt x="19353" y="410"/>
                  </a:lnTo>
                  <a:lnTo>
                    <a:pt x="19379" y="538"/>
                  </a:lnTo>
                  <a:lnTo>
                    <a:pt x="19686" y="1179"/>
                  </a:lnTo>
                  <a:lnTo>
                    <a:pt x="19968" y="1794"/>
                  </a:lnTo>
                  <a:lnTo>
                    <a:pt x="20224" y="2409"/>
                  </a:lnTo>
                  <a:lnTo>
                    <a:pt x="20455" y="3025"/>
                  </a:lnTo>
                  <a:lnTo>
                    <a:pt x="20635" y="3665"/>
                  </a:lnTo>
                  <a:lnTo>
                    <a:pt x="20814" y="4306"/>
                  </a:lnTo>
                  <a:lnTo>
                    <a:pt x="20942" y="4973"/>
                  </a:lnTo>
                  <a:lnTo>
                    <a:pt x="21070" y="5665"/>
                  </a:lnTo>
                  <a:lnTo>
                    <a:pt x="21096" y="5818"/>
                  </a:lnTo>
                  <a:lnTo>
                    <a:pt x="20840" y="5485"/>
                  </a:lnTo>
                  <a:lnTo>
                    <a:pt x="20583" y="5152"/>
                  </a:lnTo>
                  <a:lnTo>
                    <a:pt x="20301" y="4819"/>
                  </a:lnTo>
                  <a:lnTo>
                    <a:pt x="19994" y="4511"/>
                  </a:lnTo>
                  <a:lnTo>
                    <a:pt x="19712" y="4229"/>
                  </a:lnTo>
                  <a:lnTo>
                    <a:pt x="19379" y="3973"/>
                  </a:lnTo>
                  <a:lnTo>
                    <a:pt x="19071" y="3742"/>
                  </a:lnTo>
                  <a:lnTo>
                    <a:pt x="18738" y="3537"/>
                  </a:lnTo>
                  <a:lnTo>
                    <a:pt x="18379" y="3358"/>
                  </a:lnTo>
                  <a:lnTo>
                    <a:pt x="18020" y="3204"/>
                  </a:lnTo>
                  <a:lnTo>
                    <a:pt x="17661" y="3076"/>
                  </a:lnTo>
                  <a:lnTo>
                    <a:pt x="17302" y="2999"/>
                  </a:lnTo>
                  <a:lnTo>
                    <a:pt x="16943" y="2948"/>
                  </a:lnTo>
                  <a:lnTo>
                    <a:pt x="16559" y="2948"/>
                  </a:lnTo>
                  <a:lnTo>
                    <a:pt x="16174" y="2999"/>
                  </a:lnTo>
                  <a:lnTo>
                    <a:pt x="15816" y="3076"/>
                  </a:lnTo>
                  <a:lnTo>
                    <a:pt x="15713" y="3127"/>
                  </a:lnTo>
                  <a:lnTo>
                    <a:pt x="15611" y="3178"/>
                  </a:lnTo>
                  <a:lnTo>
                    <a:pt x="15559" y="3230"/>
                  </a:lnTo>
                  <a:lnTo>
                    <a:pt x="15508" y="3307"/>
                  </a:lnTo>
                  <a:lnTo>
                    <a:pt x="15482" y="3383"/>
                  </a:lnTo>
                  <a:lnTo>
                    <a:pt x="15457" y="3486"/>
                  </a:lnTo>
                  <a:lnTo>
                    <a:pt x="15482" y="3640"/>
                  </a:lnTo>
                  <a:lnTo>
                    <a:pt x="15559" y="3819"/>
                  </a:lnTo>
                  <a:lnTo>
                    <a:pt x="15611" y="3870"/>
                  </a:lnTo>
                  <a:lnTo>
                    <a:pt x="15687" y="3947"/>
                  </a:lnTo>
                  <a:lnTo>
                    <a:pt x="15764" y="3973"/>
                  </a:lnTo>
                  <a:lnTo>
                    <a:pt x="15841" y="3999"/>
                  </a:lnTo>
                  <a:lnTo>
                    <a:pt x="15944" y="4024"/>
                  </a:lnTo>
                  <a:lnTo>
                    <a:pt x="16072" y="3999"/>
                  </a:lnTo>
                  <a:lnTo>
                    <a:pt x="16482" y="3947"/>
                  </a:lnTo>
                  <a:lnTo>
                    <a:pt x="16892" y="3947"/>
                  </a:lnTo>
                  <a:lnTo>
                    <a:pt x="17302" y="3999"/>
                  </a:lnTo>
                  <a:lnTo>
                    <a:pt x="17687" y="4101"/>
                  </a:lnTo>
                  <a:lnTo>
                    <a:pt x="18046" y="4255"/>
                  </a:lnTo>
                  <a:lnTo>
                    <a:pt x="18404" y="4434"/>
                  </a:lnTo>
                  <a:lnTo>
                    <a:pt x="18763" y="4665"/>
                  </a:lnTo>
                  <a:lnTo>
                    <a:pt x="19097" y="4921"/>
                  </a:lnTo>
                  <a:lnTo>
                    <a:pt x="19404" y="5203"/>
                  </a:lnTo>
                  <a:lnTo>
                    <a:pt x="19712" y="5511"/>
                  </a:lnTo>
                  <a:lnTo>
                    <a:pt x="19994" y="5844"/>
                  </a:lnTo>
                  <a:lnTo>
                    <a:pt x="20276" y="6177"/>
                  </a:lnTo>
                  <a:lnTo>
                    <a:pt x="20532" y="6536"/>
                  </a:lnTo>
                  <a:lnTo>
                    <a:pt x="20788" y="6921"/>
                  </a:lnTo>
                  <a:lnTo>
                    <a:pt x="21224" y="7690"/>
                  </a:lnTo>
                  <a:lnTo>
                    <a:pt x="20635" y="7638"/>
                  </a:lnTo>
                  <a:lnTo>
                    <a:pt x="20019" y="7613"/>
                  </a:lnTo>
                  <a:lnTo>
                    <a:pt x="19379" y="7587"/>
                  </a:lnTo>
                  <a:lnTo>
                    <a:pt x="18738" y="7613"/>
                  </a:lnTo>
                  <a:lnTo>
                    <a:pt x="18123" y="7638"/>
                  </a:lnTo>
                  <a:lnTo>
                    <a:pt x="17482" y="7690"/>
                  </a:lnTo>
                  <a:lnTo>
                    <a:pt x="16841" y="7767"/>
                  </a:lnTo>
                  <a:lnTo>
                    <a:pt x="16174" y="7869"/>
                  </a:lnTo>
                  <a:lnTo>
                    <a:pt x="15534" y="7997"/>
                  </a:lnTo>
                  <a:lnTo>
                    <a:pt x="14893" y="8125"/>
                  </a:lnTo>
                  <a:lnTo>
                    <a:pt x="14252" y="8305"/>
                  </a:lnTo>
                  <a:lnTo>
                    <a:pt x="13611" y="8484"/>
                  </a:lnTo>
                  <a:lnTo>
                    <a:pt x="12945" y="8689"/>
                  </a:lnTo>
                  <a:lnTo>
                    <a:pt x="12330" y="8920"/>
                  </a:lnTo>
                  <a:lnTo>
                    <a:pt x="11689" y="9202"/>
                  </a:lnTo>
                  <a:lnTo>
                    <a:pt x="11048" y="9484"/>
                  </a:lnTo>
                  <a:lnTo>
                    <a:pt x="10433" y="9791"/>
                  </a:lnTo>
                  <a:lnTo>
                    <a:pt x="9818" y="10125"/>
                  </a:lnTo>
                  <a:lnTo>
                    <a:pt x="9202" y="10484"/>
                  </a:lnTo>
                  <a:lnTo>
                    <a:pt x="8613" y="10868"/>
                  </a:lnTo>
                  <a:lnTo>
                    <a:pt x="8023" y="11304"/>
                  </a:lnTo>
                  <a:lnTo>
                    <a:pt x="7434" y="11740"/>
                  </a:lnTo>
                  <a:lnTo>
                    <a:pt x="6870" y="12201"/>
                  </a:lnTo>
                  <a:lnTo>
                    <a:pt x="6332" y="12714"/>
                  </a:lnTo>
                  <a:lnTo>
                    <a:pt x="5793" y="13226"/>
                  </a:lnTo>
                  <a:lnTo>
                    <a:pt x="5255" y="13790"/>
                  </a:lnTo>
                  <a:lnTo>
                    <a:pt x="4742" y="14380"/>
                  </a:lnTo>
                  <a:lnTo>
                    <a:pt x="4255" y="14969"/>
                  </a:lnTo>
                  <a:lnTo>
                    <a:pt x="3794" y="15636"/>
                  </a:lnTo>
                  <a:lnTo>
                    <a:pt x="3333" y="16302"/>
                  </a:lnTo>
                  <a:lnTo>
                    <a:pt x="2897" y="16994"/>
                  </a:lnTo>
                  <a:lnTo>
                    <a:pt x="2487" y="17737"/>
                  </a:lnTo>
                  <a:lnTo>
                    <a:pt x="2205" y="18250"/>
                  </a:lnTo>
                  <a:lnTo>
                    <a:pt x="1974" y="18763"/>
                  </a:lnTo>
                  <a:lnTo>
                    <a:pt x="1743" y="19275"/>
                  </a:lnTo>
                  <a:lnTo>
                    <a:pt x="1513" y="19788"/>
                  </a:lnTo>
                  <a:lnTo>
                    <a:pt x="1128" y="20839"/>
                  </a:lnTo>
                  <a:lnTo>
                    <a:pt x="795" y="21890"/>
                  </a:lnTo>
                  <a:lnTo>
                    <a:pt x="513" y="22966"/>
                  </a:lnTo>
                  <a:lnTo>
                    <a:pt x="308" y="24069"/>
                  </a:lnTo>
                  <a:lnTo>
                    <a:pt x="129" y="25171"/>
                  </a:lnTo>
                  <a:lnTo>
                    <a:pt x="26" y="26273"/>
                  </a:lnTo>
                  <a:lnTo>
                    <a:pt x="0" y="27375"/>
                  </a:lnTo>
                  <a:lnTo>
                    <a:pt x="0" y="28477"/>
                  </a:lnTo>
                  <a:lnTo>
                    <a:pt x="52" y="29579"/>
                  </a:lnTo>
                  <a:lnTo>
                    <a:pt x="180" y="30707"/>
                  </a:lnTo>
                  <a:lnTo>
                    <a:pt x="359" y="31809"/>
                  </a:lnTo>
                  <a:lnTo>
                    <a:pt x="564" y="32886"/>
                  </a:lnTo>
                  <a:lnTo>
                    <a:pt x="846" y="33988"/>
                  </a:lnTo>
                  <a:lnTo>
                    <a:pt x="1180" y="35065"/>
                  </a:lnTo>
                  <a:lnTo>
                    <a:pt x="1564" y="36116"/>
                  </a:lnTo>
                  <a:lnTo>
                    <a:pt x="1974" y="37192"/>
                  </a:lnTo>
                  <a:lnTo>
                    <a:pt x="2461" y="38218"/>
                  </a:lnTo>
                  <a:lnTo>
                    <a:pt x="2999" y="39217"/>
                  </a:lnTo>
                  <a:lnTo>
                    <a:pt x="3563" y="40217"/>
                  </a:lnTo>
                  <a:lnTo>
                    <a:pt x="4179" y="41191"/>
                  </a:lnTo>
                  <a:lnTo>
                    <a:pt x="4871" y="42139"/>
                  </a:lnTo>
                  <a:lnTo>
                    <a:pt x="5563" y="43062"/>
                  </a:lnTo>
                  <a:lnTo>
                    <a:pt x="6332" y="43959"/>
                  </a:lnTo>
                  <a:lnTo>
                    <a:pt x="7152" y="44805"/>
                  </a:lnTo>
                  <a:lnTo>
                    <a:pt x="7998" y="45651"/>
                  </a:lnTo>
                  <a:lnTo>
                    <a:pt x="8895" y="46445"/>
                  </a:lnTo>
                  <a:lnTo>
                    <a:pt x="9843" y="47189"/>
                  </a:lnTo>
                  <a:lnTo>
                    <a:pt x="10817" y="47906"/>
                  </a:lnTo>
                  <a:lnTo>
                    <a:pt x="11843" y="48573"/>
                  </a:lnTo>
                  <a:lnTo>
                    <a:pt x="12919" y="49214"/>
                  </a:lnTo>
                  <a:lnTo>
                    <a:pt x="13457" y="49496"/>
                  </a:lnTo>
                  <a:lnTo>
                    <a:pt x="14047" y="49778"/>
                  </a:lnTo>
                  <a:lnTo>
                    <a:pt x="14637" y="50060"/>
                  </a:lnTo>
                  <a:lnTo>
                    <a:pt x="15252" y="50290"/>
                  </a:lnTo>
                  <a:lnTo>
                    <a:pt x="15867" y="50521"/>
                  </a:lnTo>
                  <a:lnTo>
                    <a:pt x="16508" y="50752"/>
                  </a:lnTo>
                  <a:lnTo>
                    <a:pt x="17174" y="50957"/>
                  </a:lnTo>
                  <a:lnTo>
                    <a:pt x="17866" y="51136"/>
                  </a:lnTo>
                  <a:lnTo>
                    <a:pt x="18558" y="51316"/>
                  </a:lnTo>
                  <a:lnTo>
                    <a:pt x="19276" y="51469"/>
                  </a:lnTo>
                  <a:lnTo>
                    <a:pt x="19994" y="51597"/>
                  </a:lnTo>
                  <a:lnTo>
                    <a:pt x="20711" y="51726"/>
                  </a:lnTo>
                  <a:lnTo>
                    <a:pt x="21480" y="51828"/>
                  </a:lnTo>
                  <a:lnTo>
                    <a:pt x="22224" y="51905"/>
                  </a:lnTo>
                  <a:lnTo>
                    <a:pt x="22993" y="51982"/>
                  </a:lnTo>
                  <a:lnTo>
                    <a:pt x="23762" y="52033"/>
                  </a:lnTo>
                  <a:lnTo>
                    <a:pt x="24556" y="52059"/>
                  </a:lnTo>
                  <a:lnTo>
                    <a:pt x="25351" y="52084"/>
                  </a:lnTo>
                  <a:lnTo>
                    <a:pt x="26940" y="52084"/>
                  </a:lnTo>
                  <a:lnTo>
                    <a:pt x="27760" y="52033"/>
                  </a:lnTo>
                  <a:lnTo>
                    <a:pt x="28581" y="51982"/>
                  </a:lnTo>
                  <a:lnTo>
                    <a:pt x="29401" y="51931"/>
                  </a:lnTo>
                  <a:lnTo>
                    <a:pt x="30221" y="51828"/>
                  </a:lnTo>
                  <a:lnTo>
                    <a:pt x="31041" y="51726"/>
                  </a:lnTo>
                  <a:lnTo>
                    <a:pt x="31861" y="51597"/>
                  </a:lnTo>
                  <a:lnTo>
                    <a:pt x="32707" y="51469"/>
                  </a:lnTo>
                  <a:lnTo>
                    <a:pt x="33528" y="51290"/>
                  </a:lnTo>
                  <a:lnTo>
                    <a:pt x="34348" y="51110"/>
                  </a:lnTo>
                  <a:lnTo>
                    <a:pt x="35168" y="50931"/>
                  </a:lnTo>
                  <a:lnTo>
                    <a:pt x="35988" y="50700"/>
                  </a:lnTo>
                  <a:lnTo>
                    <a:pt x="36809" y="50470"/>
                  </a:lnTo>
                  <a:lnTo>
                    <a:pt x="37629" y="50213"/>
                  </a:lnTo>
                  <a:lnTo>
                    <a:pt x="38423" y="49931"/>
                  </a:lnTo>
                  <a:lnTo>
                    <a:pt x="39218" y="49649"/>
                  </a:lnTo>
                  <a:lnTo>
                    <a:pt x="40013" y="49342"/>
                  </a:lnTo>
                  <a:lnTo>
                    <a:pt x="40807" y="49009"/>
                  </a:lnTo>
                  <a:lnTo>
                    <a:pt x="41576" y="48650"/>
                  </a:lnTo>
                  <a:lnTo>
                    <a:pt x="42371" y="48265"/>
                  </a:lnTo>
                  <a:lnTo>
                    <a:pt x="43114" y="47881"/>
                  </a:lnTo>
                  <a:lnTo>
                    <a:pt x="43857" y="47471"/>
                  </a:lnTo>
                  <a:lnTo>
                    <a:pt x="44601" y="47035"/>
                  </a:lnTo>
                  <a:lnTo>
                    <a:pt x="45344" y="46574"/>
                  </a:lnTo>
                  <a:lnTo>
                    <a:pt x="46036" y="46112"/>
                  </a:lnTo>
                  <a:lnTo>
                    <a:pt x="46754" y="45600"/>
                  </a:lnTo>
                  <a:lnTo>
                    <a:pt x="47420" y="45087"/>
                  </a:lnTo>
                  <a:lnTo>
                    <a:pt x="48112" y="44549"/>
                  </a:lnTo>
                  <a:lnTo>
                    <a:pt x="48753" y="44010"/>
                  </a:lnTo>
                  <a:lnTo>
                    <a:pt x="49394" y="43421"/>
                  </a:lnTo>
                  <a:lnTo>
                    <a:pt x="50009" y="42831"/>
                  </a:lnTo>
                  <a:lnTo>
                    <a:pt x="50599" y="42216"/>
                  </a:lnTo>
                  <a:lnTo>
                    <a:pt x="51188" y="41575"/>
                  </a:lnTo>
                  <a:lnTo>
                    <a:pt x="51752" y="40909"/>
                  </a:lnTo>
                  <a:lnTo>
                    <a:pt x="52291" y="40217"/>
                  </a:lnTo>
                  <a:lnTo>
                    <a:pt x="52803" y="39499"/>
                  </a:lnTo>
                  <a:lnTo>
                    <a:pt x="53316" y="38781"/>
                  </a:lnTo>
                  <a:lnTo>
                    <a:pt x="53777" y="38038"/>
                  </a:lnTo>
                  <a:lnTo>
                    <a:pt x="54213" y="37269"/>
                  </a:lnTo>
                  <a:lnTo>
                    <a:pt x="54649" y="36475"/>
                  </a:lnTo>
                  <a:lnTo>
                    <a:pt x="55033" y="35654"/>
                  </a:lnTo>
                  <a:lnTo>
                    <a:pt x="55418" y="34808"/>
                  </a:lnTo>
                  <a:lnTo>
                    <a:pt x="55751" y="33937"/>
                  </a:lnTo>
                  <a:lnTo>
                    <a:pt x="56084" y="33065"/>
                  </a:lnTo>
                  <a:lnTo>
                    <a:pt x="56366" y="32143"/>
                  </a:lnTo>
                  <a:lnTo>
                    <a:pt x="37654" y="34450"/>
                  </a:lnTo>
                  <a:lnTo>
                    <a:pt x="37680" y="34270"/>
                  </a:lnTo>
                  <a:lnTo>
                    <a:pt x="37808" y="33706"/>
                  </a:lnTo>
                  <a:lnTo>
                    <a:pt x="37988" y="32835"/>
                  </a:lnTo>
                  <a:lnTo>
                    <a:pt x="38141" y="31681"/>
                  </a:lnTo>
                  <a:lnTo>
                    <a:pt x="38218" y="30989"/>
                  </a:lnTo>
                  <a:lnTo>
                    <a:pt x="38295" y="30272"/>
                  </a:lnTo>
                  <a:lnTo>
                    <a:pt x="38321" y="29477"/>
                  </a:lnTo>
                  <a:lnTo>
                    <a:pt x="38346" y="28657"/>
                  </a:lnTo>
                  <a:lnTo>
                    <a:pt x="38346" y="27760"/>
                  </a:lnTo>
                  <a:lnTo>
                    <a:pt x="38321" y="26862"/>
                  </a:lnTo>
                  <a:lnTo>
                    <a:pt x="38244" y="25914"/>
                  </a:lnTo>
                  <a:lnTo>
                    <a:pt x="38141" y="24940"/>
                  </a:lnTo>
                  <a:lnTo>
                    <a:pt x="37962" y="23940"/>
                  </a:lnTo>
                  <a:lnTo>
                    <a:pt x="37757" y="22915"/>
                  </a:lnTo>
                  <a:lnTo>
                    <a:pt x="37501" y="21890"/>
                  </a:lnTo>
                  <a:lnTo>
                    <a:pt x="37193" y="20839"/>
                  </a:lnTo>
                  <a:lnTo>
                    <a:pt x="36988" y="20326"/>
                  </a:lnTo>
                  <a:lnTo>
                    <a:pt x="36809" y="19814"/>
                  </a:lnTo>
                  <a:lnTo>
                    <a:pt x="36578" y="19275"/>
                  </a:lnTo>
                  <a:lnTo>
                    <a:pt x="36347" y="18763"/>
                  </a:lnTo>
                  <a:lnTo>
                    <a:pt x="36091" y="18224"/>
                  </a:lnTo>
                  <a:lnTo>
                    <a:pt x="35835" y="17712"/>
                  </a:lnTo>
                  <a:lnTo>
                    <a:pt x="35527" y="17199"/>
                  </a:lnTo>
                  <a:lnTo>
                    <a:pt x="35219" y="16687"/>
                  </a:lnTo>
                  <a:lnTo>
                    <a:pt x="34886" y="16174"/>
                  </a:lnTo>
                  <a:lnTo>
                    <a:pt x="34553" y="15661"/>
                  </a:lnTo>
                  <a:lnTo>
                    <a:pt x="34168" y="15174"/>
                  </a:lnTo>
                  <a:lnTo>
                    <a:pt x="33784" y="14662"/>
                  </a:lnTo>
                  <a:lnTo>
                    <a:pt x="33348" y="14175"/>
                  </a:lnTo>
                  <a:lnTo>
                    <a:pt x="32912" y="13688"/>
                  </a:lnTo>
                  <a:lnTo>
                    <a:pt x="32451" y="13201"/>
                  </a:lnTo>
                  <a:lnTo>
                    <a:pt x="31964" y="12739"/>
                  </a:lnTo>
                  <a:lnTo>
                    <a:pt x="31451" y="12278"/>
                  </a:lnTo>
                  <a:lnTo>
                    <a:pt x="30913" y="11842"/>
                  </a:lnTo>
                  <a:lnTo>
                    <a:pt x="30349" y="11381"/>
                  </a:lnTo>
                  <a:lnTo>
                    <a:pt x="29760" y="10945"/>
                  </a:lnTo>
                  <a:lnTo>
                    <a:pt x="29119" y="10535"/>
                  </a:lnTo>
                  <a:lnTo>
                    <a:pt x="28478" y="10125"/>
                  </a:lnTo>
                  <a:lnTo>
                    <a:pt x="27812" y="9715"/>
                  </a:lnTo>
                  <a:lnTo>
                    <a:pt x="27094" y="9330"/>
                  </a:lnTo>
                  <a:lnTo>
                    <a:pt x="26658" y="9099"/>
                  </a:lnTo>
                  <a:lnTo>
                    <a:pt x="26171" y="8894"/>
                  </a:lnTo>
                  <a:lnTo>
                    <a:pt x="25684" y="8689"/>
                  </a:lnTo>
                  <a:lnTo>
                    <a:pt x="25197" y="8510"/>
                  </a:lnTo>
                  <a:lnTo>
                    <a:pt x="24684" y="8356"/>
                  </a:lnTo>
                  <a:lnTo>
                    <a:pt x="24146" y="8202"/>
                  </a:lnTo>
                  <a:lnTo>
                    <a:pt x="23608" y="8074"/>
                  </a:lnTo>
                  <a:lnTo>
                    <a:pt x="23070" y="7946"/>
                  </a:lnTo>
                  <a:lnTo>
                    <a:pt x="23223" y="7587"/>
                  </a:lnTo>
                  <a:lnTo>
                    <a:pt x="23377" y="7254"/>
                  </a:lnTo>
                  <a:lnTo>
                    <a:pt x="23582" y="6946"/>
                  </a:lnTo>
                  <a:lnTo>
                    <a:pt x="23813" y="6664"/>
                  </a:lnTo>
                  <a:lnTo>
                    <a:pt x="24044" y="6382"/>
                  </a:lnTo>
                  <a:lnTo>
                    <a:pt x="24300" y="6100"/>
                  </a:lnTo>
                  <a:lnTo>
                    <a:pt x="24582" y="5870"/>
                  </a:lnTo>
                  <a:lnTo>
                    <a:pt x="24864" y="5639"/>
                  </a:lnTo>
                  <a:lnTo>
                    <a:pt x="25171" y="5434"/>
                  </a:lnTo>
                  <a:lnTo>
                    <a:pt x="25505" y="5229"/>
                  </a:lnTo>
                  <a:lnTo>
                    <a:pt x="25838" y="5050"/>
                  </a:lnTo>
                  <a:lnTo>
                    <a:pt x="26171" y="4896"/>
                  </a:lnTo>
                  <a:lnTo>
                    <a:pt x="26556" y="4768"/>
                  </a:lnTo>
                  <a:lnTo>
                    <a:pt x="26914" y="4665"/>
                  </a:lnTo>
                  <a:lnTo>
                    <a:pt x="27299" y="4563"/>
                  </a:lnTo>
                  <a:lnTo>
                    <a:pt x="27709" y="4486"/>
                  </a:lnTo>
                  <a:lnTo>
                    <a:pt x="27837" y="4460"/>
                  </a:lnTo>
                  <a:lnTo>
                    <a:pt x="27940" y="4383"/>
                  </a:lnTo>
                  <a:lnTo>
                    <a:pt x="28042" y="4306"/>
                  </a:lnTo>
                  <a:lnTo>
                    <a:pt x="28094" y="4204"/>
                  </a:lnTo>
                  <a:lnTo>
                    <a:pt x="28145" y="4101"/>
                  </a:lnTo>
                  <a:lnTo>
                    <a:pt x="28170" y="3999"/>
                  </a:lnTo>
                  <a:lnTo>
                    <a:pt x="28196" y="3870"/>
                  </a:lnTo>
                  <a:lnTo>
                    <a:pt x="28170" y="3742"/>
                  </a:lnTo>
                  <a:lnTo>
                    <a:pt x="28145" y="3614"/>
                  </a:lnTo>
                  <a:lnTo>
                    <a:pt x="28119" y="3512"/>
                  </a:lnTo>
                  <a:lnTo>
                    <a:pt x="28042" y="3409"/>
                  </a:lnTo>
                  <a:lnTo>
                    <a:pt x="27965" y="3307"/>
                  </a:lnTo>
                  <a:lnTo>
                    <a:pt x="27888" y="3230"/>
                  </a:lnTo>
                  <a:lnTo>
                    <a:pt x="27786" y="3178"/>
                  </a:lnTo>
                  <a:lnTo>
                    <a:pt x="27658" y="3153"/>
                  </a:lnTo>
                  <a:lnTo>
                    <a:pt x="27530" y="3153"/>
                  </a:lnTo>
                  <a:lnTo>
                    <a:pt x="27145" y="3204"/>
                  </a:lnTo>
                  <a:lnTo>
                    <a:pt x="26761" y="3281"/>
                  </a:lnTo>
                  <a:lnTo>
                    <a:pt x="26376" y="3409"/>
                  </a:lnTo>
                  <a:lnTo>
                    <a:pt x="25992" y="3537"/>
                  </a:lnTo>
                  <a:lnTo>
                    <a:pt x="25607" y="3691"/>
                  </a:lnTo>
                  <a:lnTo>
                    <a:pt x="25223" y="3845"/>
                  </a:lnTo>
                  <a:lnTo>
                    <a:pt x="24864" y="4050"/>
                  </a:lnTo>
                  <a:lnTo>
                    <a:pt x="24505" y="4255"/>
                  </a:lnTo>
                  <a:lnTo>
                    <a:pt x="24146" y="4486"/>
                  </a:lnTo>
                  <a:lnTo>
                    <a:pt x="23813" y="4742"/>
                  </a:lnTo>
                  <a:lnTo>
                    <a:pt x="23505" y="5024"/>
                  </a:lnTo>
                  <a:lnTo>
                    <a:pt x="23198" y="5306"/>
                  </a:lnTo>
                  <a:lnTo>
                    <a:pt x="22916" y="5613"/>
                  </a:lnTo>
                  <a:lnTo>
                    <a:pt x="22685" y="5921"/>
                  </a:lnTo>
                  <a:lnTo>
                    <a:pt x="22454" y="6254"/>
                  </a:lnTo>
                  <a:lnTo>
                    <a:pt x="22249" y="6613"/>
                  </a:lnTo>
                  <a:lnTo>
                    <a:pt x="22147" y="5716"/>
                  </a:lnTo>
                  <a:lnTo>
                    <a:pt x="22019" y="4819"/>
                  </a:lnTo>
                  <a:lnTo>
                    <a:pt x="21865" y="3947"/>
                  </a:lnTo>
                  <a:lnTo>
                    <a:pt x="21762" y="3512"/>
                  </a:lnTo>
                  <a:lnTo>
                    <a:pt x="21660" y="3076"/>
                  </a:lnTo>
                  <a:lnTo>
                    <a:pt x="21506" y="2666"/>
                  </a:lnTo>
                  <a:lnTo>
                    <a:pt x="21378" y="2256"/>
                  </a:lnTo>
                  <a:lnTo>
                    <a:pt x="21198" y="1871"/>
                  </a:lnTo>
                  <a:lnTo>
                    <a:pt x="20993" y="1487"/>
                  </a:lnTo>
                  <a:lnTo>
                    <a:pt x="20788" y="1102"/>
                  </a:lnTo>
                  <a:lnTo>
                    <a:pt x="20532" y="769"/>
                  </a:lnTo>
                  <a:lnTo>
                    <a:pt x="20250" y="410"/>
                  </a:lnTo>
                  <a:lnTo>
                    <a:pt x="19968" y="103"/>
                  </a:lnTo>
                  <a:lnTo>
                    <a:pt x="19840" y="26"/>
                  </a:lnTo>
                  <a:lnTo>
                    <a:pt x="19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604;p46">
              <a:extLst>
                <a:ext uri="{FF2B5EF4-FFF2-40B4-BE49-F238E27FC236}">
                  <a16:creationId xmlns:a16="http://schemas.microsoft.com/office/drawing/2014/main" id="{32AF5808-D55B-3A18-ADD9-C075F5DDDA4F}"/>
                </a:ext>
              </a:extLst>
            </p:cNvPr>
            <p:cNvSpPr/>
            <p:nvPr/>
          </p:nvSpPr>
          <p:spPr>
            <a:xfrm>
              <a:off x="1547350" y="2350338"/>
              <a:ext cx="297375" cy="290300"/>
            </a:xfrm>
            <a:custGeom>
              <a:avLst/>
              <a:gdLst/>
              <a:ahLst/>
              <a:cxnLst/>
              <a:rect l="l" t="t" r="r" b="b"/>
              <a:pathLst>
                <a:path w="11895" h="11612" extrusionOk="0">
                  <a:moveTo>
                    <a:pt x="5153" y="1"/>
                  </a:moveTo>
                  <a:lnTo>
                    <a:pt x="4794" y="26"/>
                  </a:lnTo>
                  <a:lnTo>
                    <a:pt x="4435" y="103"/>
                  </a:lnTo>
                  <a:lnTo>
                    <a:pt x="4076" y="180"/>
                  </a:lnTo>
                  <a:lnTo>
                    <a:pt x="3743" y="283"/>
                  </a:lnTo>
                  <a:lnTo>
                    <a:pt x="3410" y="411"/>
                  </a:lnTo>
                  <a:lnTo>
                    <a:pt x="3077" y="565"/>
                  </a:lnTo>
                  <a:lnTo>
                    <a:pt x="2769" y="744"/>
                  </a:lnTo>
                  <a:lnTo>
                    <a:pt x="2462" y="923"/>
                  </a:lnTo>
                  <a:lnTo>
                    <a:pt x="2154" y="1128"/>
                  </a:lnTo>
                  <a:lnTo>
                    <a:pt x="1872" y="1359"/>
                  </a:lnTo>
                  <a:lnTo>
                    <a:pt x="1616" y="1615"/>
                  </a:lnTo>
                  <a:lnTo>
                    <a:pt x="1359" y="1872"/>
                  </a:lnTo>
                  <a:lnTo>
                    <a:pt x="1154" y="2154"/>
                  </a:lnTo>
                  <a:lnTo>
                    <a:pt x="924" y="2436"/>
                  </a:lnTo>
                  <a:lnTo>
                    <a:pt x="744" y="2743"/>
                  </a:lnTo>
                  <a:lnTo>
                    <a:pt x="565" y="3051"/>
                  </a:lnTo>
                  <a:lnTo>
                    <a:pt x="411" y="3384"/>
                  </a:lnTo>
                  <a:lnTo>
                    <a:pt x="283" y="3743"/>
                  </a:lnTo>
                  <a:lnTo>
                    <a:pt x="180" y="4076"/>
                  </a:lnTo>
                  <a:lnTo>
                    <a:pt x="103" y="4435"/>
                  </a:lnTo>
                  <a:lnTo>
                    <a:pt x="52" y="4794"/>
                  </a:lnTo>
                  <a:lnTo>
                    <a:pt x="1" y="5153"/>
                  </a:lnTo>
                  <a:lnTo>
                    <a:pt x="1" y="5512"/>
                  </a:lnTo>
                  <a:lnTo>
                    <a:pt x="180" y="6973"/>
                  </a:lnTo>
                  <a:lnTo>
                    <a:pt x="283" y="7383"/>
                  </a:lnTo>
                  <a:lnTo>
                    <a:pt x="385" y="7742"/>
                  </a:lnTo>
                  <a:lnTo>
                    <a:pt x="565" y="8126"/>
                  </a:lnTo>
                  <a:lnTo>
                    <a:pt x="796" y="8510"/>
                  </a:lnTo>
                  <a:lnTo>
                    <a:pt x="1052" y="8895"/>
                  </a:lnTo>
                  <a:lnTo>
                    <a:pt x="1283" y="9203"/>
                  </a:lnTo>
                  <a:lnTo>
                    <a:pt x="1513" y="9484"/>
                  </a:lnTo>
                  <a:lnTo>
                    <a:pt x="1718" y="9690"/>
                  </a:lnTo>
                  <a:lnTo>
                    <a:pt x="1949" y="9920"/>
                  </a:lnTo>
                  <a:lnTo>
                    <a:pt x="2205" y="10125"/>
                  </a:lnTo>
                  <a:lnTo>
                    <a:pt x="2897" y="10638"/>
                  </a:lnTo>
                  <a:lnTo>
                    <a:pt x="3282" y="10894"/>
                  </a:lnTo>
                  <a:lnTo>
                    <a:pt x="3743" y="11125"/>
                  </a:lnTo>
                  <a:lnTo>
                    <a:pt x="4205" y="11304"/>
                  </a:lnTo>
                  <a:lnTo>
                    <a:pt x="4435" y="11356"/>
                  </a:lnTo>
                  <a:lnTo>
                    <a:pt x="4666" y="11407"/>
                  </a:lnTo>
                  <a:lnTo>
                    <a:pt x="5051" y="11484"/>
                  </a:lnTo>
                  <a:lnTo>
                    <a:pt x="5435" y="11561"/>
                  </a:lnTo>
                  <a:lnTo>
                    <a:pt x="5794" y="11586"/>
                  </a:lnTo>
                  <a:lnTo>
                    <a:pt x="6178" y="11612"/>
                  </a:lnTo>
                  <a:lnTo>
                    <a:pt x="6563" y="11586"/>
                  </a:lnTo>
                  <a:lnTo>
                    <a:pt x="6947" y="11561"/>
                  </a:lnTo>
                  <a:lnTo>
                    <a:pt x="7332" y="11484"/>
                  </a:lnTo>
                  <a:lnTo>
                    <a:pt x="7716" y="11407"/>
                  </a:lnTo>
                  <a:lnTo>
                    <a:pt x="8075" y="11304"/>
                  </a:lnTo>
                  <a:lnTo>
                    <a:pt x="8408" y="11151"/>
                  </a:lnTo>
                  <a:lnTo>
                    <a:pt x="8742" y="10997"/>
                  </a:lnTo>
                  <a:lnTo>
                    <a:pt x="9075" y="10843"/>
                  </a:lnTo>
                  <a:lnTo>
                    <a:pt x="9382" y="10638"/>
                  </a:lnTo>
                  <a:lnTo>
                    <a:pt x="9664" y="10433"/>
                  </a:lnTo>
                  <a:lnTo>
                    <a:pt x="9946" y="10202"/>
                  </a:lnTo>
                  <a:lnTo>
                    <a:pt x="10228" y="9946"/>
                  </a:lnTo>
                  <a:lnTo>
                    <a:pt x="10613" y="9510"/>
                  </a:lnTo>
                  <a:lnTo>
                    <a:pt x="10946" y="9074"/>
                  </a:lnTo>
                  <a:lnTo>
                    <a:pt x="11228" y="8587"/>
                  </a:lnTo>
                  <a:lnTo>
                    <a:pt x="11459" y="8075"/>
                  </a:lnTo>
                  <a:lnTo>
                    <a:pt x="11664" y="7562"/>
                  </a:lnTo>
                  <a:lnTo>
                    <a:pt x="11792" y="7024"/>
                  </a:lnTo>
                  <a:lnTo>
                    <a:pt x="11869" y="6460"/>
                  </a:lnTo>
                  <a:lnTo>
                    <a:pt x="11894" y="5896"/>
                  </a:lnTo>
                  <a:lnTo>
                    <a:pt x="11869" y="5332"/>
                  </a:lnTo>
                  <a:lnTo>
                    <a:pt x="11792" y="4768"/>
                  </a:lnTo>
                  <a:lnTo>
                    <a:pt x="11664" y="4230"/>
                  </a:lnTo>
                  <a:lnTo>
                    <a:pt x="11459" y="3717"/>
                  </a:lnTo>
                  <a:lnTo>
                    <a:pt x="11228" y="3205"/>
                  </a:lnTo>
                  <a:lnTo>
                    <a:pt x="10946" y="2718"/>
                  </a:lnTo>
                  <a:lnTo>
                    <a:pt x="10613" y="2256"/>
                  </a:lnTo>
                  <a:lnTo>
                    <a:pt x="10228" y="1846"/>
                  </a:lnTo>
                  <a:lnTo>
                    <a:pt x="9946" y="1590"/>
                  </a:lnTo>
                  <a:lnTo>
                    <a:pt x="9639" y="1359"/>
                  </a:lnTo>
                  <a:lnTo>
                    <a:pt x="9331" y="1128"/>
                  </a:lnTo>
                  <a:lnTo>
                    <a:pt x="9024" y="923"/>
                  </a:lnTo>
                  <a:lnTo>
                    <a:pt x="8690" y="770"/>
                  </a:lnTo>
                  <a:lnTo>
                    <a:pt x="8357" y="616"/>
                  </a:lnTo>
                  <a:lnTo>
                    <a:pt x="7998" y="488"/>
                  </a:lnTo>
                  <a:lnTo>
                    <a:pt x="7639" y="385"/>
                  </a:lnTo>
                  <a:lnTo>
                    <a:pt x="7178" y="206"/>
                  </a:lnTo>
                  <a:lnTo>
                    <a:pt x="6665" y="78"/>
                  </a:lnTo>
                  <a:lnTo>
                    <a:pt x="6281" y="26"/>
                  </a:lnTo>
                  <a:lnTo>
                    <a:pt x="5896" y="26"/>
                  </a:lnTo>
                  <a:lnTo>
                    <a:pt x="548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605;p46">
              <a:extLst>
                <a:ext uri="{FF2B5EF4-FFF2-40B4-BE49-F238E27FC236}">
                  <a16:creationId xmlns:a16="http://schemas.microsoft.com/office/drawing/2014/main" id="{F75B87B6-CF5D-EA29-844B-9C1C7F2F6D02}"/>
                </a:ext>
              </a:extLst>
            </p:cNvPr>
            <p:cNvSpPr/>
            <p:nvPr/>
          </p:nvSpPr>
          <p:spPr>
            <a:xfrm>
              <a:off x="1578750" y="2104263"/>
              <a:ext cx="214075" cy="178175"/>
            </a:xfrm>
            <a:custGeom>
              <a:avLst/>
              <a:gdLst/>
              <a:ahLst/>
              <a:cxnLst/>
              <a:rect l="l" t="t" r="r" b="b"/>
              <a:pathLst>
                <a:path w="8563" h="7127" extrusionOk="0">
                  <a:moveTo>
                    <a:pt x="4256" y="1"/>
                  </a:moveTo>
                  <a:lnTo>
                    <a:pt x="3948" y="52"/>
                  </a:lnTo>
                  <a:lnTo>
                    <a:pt x="3641" y="103"/>
                  </a:lnTo>
                  <a:lnTo>
                    <a:pt x="3333" y="155"/>
                  </a:lnTo>
                  <a:lnTo>
                    <a:pt x="3051" y="257"/>
                  </a:lnTo>
                  <a:lnTo>
                    <a:pt x="2744" y="360"/>
                  </a:lnTo>
                  <a:lnTo>
                    <a:pt x="2462" y="514"/>
                  </a:lnTo>
                  <a:lnTo>
                    <a:pt x="2180" y="667"/>
                  </a:lnTo>
                  <a:lnTo>
                    <a:pt x="1923" y="821"/>
                  </a:lnTo>
                  <a:lnTo>
                    <a:pt x="1641" y="1001"/>
                  </a:lnTo>
                  <a:lnTo>
                    <a:pt x="1411" y="1206"/>
                  </a:lnTo>
                  <a:lnTo>
                    <a:pt x="1180" y="1436"/>
                  </a:lnTo>
                  <a:lnTo>
                    <a:pt x="975" y="1667"/>
                  </a:lnTo>
                  <a:lnTo>
                    <a:pt x="770" y="1898"/>
                  </a:lnTo>
                  <a:lnTo>
                    <a:pt x="590" y="2154"/>
                  </a:lnTo>
                  <a:lnTo>
                    <a:pt x="437" y="2436"/>
                  </a:lnTo>
                  <a:lnTo>
                    <a:pt x="283" y="2718"/>
                  </a:lnTo>
                  <a:lnTo>
                    <a:pt x="180" y="3000"/>
                  </a:lnTo>
                  <a:lnTo>
                    <a:pt x="78" y="3307"/>
                  </a:lnTo>
                  <a:lnTo>
                    <a:pt x="1" y="3615"/>
                  </a:lnTo>
                  <a:lnTo>
                    <a:pt x="1" y="3615"/>
                  </a:lnTo>
                  <a:lnTo>
                    <a:pt x="411" y="3410"/>
                  </a:lnTo>
                  <a:lnTo>
                    <a:pt x="821" y="3231"/>
                  </a:lnTo>
                  <a:lnTo>
                    <a:pt x="1257" y="3077"/>
                  </a:lnTo>
                  <a:lnTo>
                    <a:pt x="1693" y="2974"/>
                  </a:lnTo>
                  <a:lnTo>
                    <a:pt x="2128" y="2923"/>
                  </a:lnTo>
                  <a:lnTo>
                    <a:pt x="2564" y="2897"/>
                  </a:lnTo>
                  <a:lnTo>
                    <a:pt x="3026" y="2923"/>
                  </a:lnTo>
                  <a:lnTo>
                    <a:pt x="3461" y="2974"/>
                  </a:lnTo>
                  <a:lnTo>
                    <a:pt x="3897" y="3077"/>
                  </a:lnTo>
                  <a:lnTo>
                    <a:pt x="4333" y="3231"/>
                  </a:lnTo>
                  <a:lnTo>
                    <a:pt x="4743" y="3436"/>
                  </a:lnTo>
                  <a:lnTo>
                    <a:pt x="5127" y="3666"/>
                  </a:lnTo>
                  <a:lnTo>
                    <a:pt x="5512" y="3974"/>
                  </a:lnTo>
                  <a:lnTo>
                    <a:pt x="5896" y="4333"/>
                  </a:lnTo>
                  <a:lnTo>
                    <a:pt x="6230" y="4743"/>
                  </a:lnTo>
                  <a:lnTo>
                    <a:pt x="6537" y="5230"/>
                  </a:lnTo>
                  <a:lnTo>
                    <a:pt x="6794" y="5691"/>
                  </a:lnTo>
                  <a:lnTo>
                    <a:pt x="6999" y="6178"/>
                  </a:lnTo>
                  <a:lnTo>
                    <a:pt x="7152" y="6665"/>
                  </a:lnTo>
                  <a:lnTo>
                    <a:pt x="7229" y="7127"/>
                  </a:lnTo>
                  <a:lnTo>
                    <a:pt x="7486" y="6896"/>
                  </a:lnTo>
                  <a:lnTo>
                    <a:pt x="7691" y="6640"/>
                  </a:lnTo>
                  <a:lnTo>
                    <a:pt x="7870" y="6358"/>
                  </a:lnTo>
                  <a:lnTo>
                    <a:pt x="8050" y="6076"/>
                  </a:lnTo>
                  <a:lnTo>
                    <a:pt x="8203" y="5794"/>
                  </a:lnTo>
                  <a:lnTo>
                    <a:pt x="8331" y="5486"/>
                  </a:lnTo>
                  <a:lnTo>
                    <a:pt x="8434" y="5179"/>
                  </a:lnTo>
                  <a:lnTo>
                    <a:pt x="8511" y="4845"/>
                  </a:lnTo>
                  <a:lnTo>
                    <a:pt x="8537" y="4512"/>
                  </a:lnTo>
                  <a:lnTo>
                    <a:pt x="8562" y="4179"/>
                  </a:lnTo>
                  <a:lnTo>
                    <a:pt x="8537" y="3820"/>
                  </a:lnTo>
                  <a:lnTo>
                    <a:pt x="8485" y="3487"/>
                  </a:lnTo>
                  <a:lnTo>
                    <a:pt x="8408" y="3128"/>
                  </a:lnTo>
                  <a:lnTo>
                    <a:pt x="8280" y="2744"/>
                  </a:lnTo>
                  <a:lnTo>
                    <a:pt x="8126" y="2385"/>
                  </a:lnTo>
                  <a:lnTo>
                    <a:pt x="7921" y="2026"/>
                  </a:lnTo>
                  <a:lnTo>
                    <a:pt x="7691" y="1693"/>
                  </a:lnTo>
                  <a:lnTo>
                    <a:pt x="7460" y="1385"/>
                  </a:lnTo>
                  <a:lnTo>
                    <a:pt x="7204" y="1129"/>
                  </a:lnTo>
                  <a:lnTo>
                    <a:pt x="6947" y="872"/>
                  </a:lnTo>
                  <a:lnTo>
                    <a:pt x="6691" y="667"/>
                  </a:lnTo>
                  <a:lnTo>
                    <a:pt x="6409" y="488"/>
                  </a:lnTo>
                  <a:lnTo>
                    <a:pt x="6101" y="360"/>
                  </a:lnTo>
                  <a:lnTo>
                    <a:pt x="5819" y="232"/>
                  </a:lnTo>
                  <a:lnTo>
                    <a:pt x="5512" y="129"/>
                  </a:lnTo>
                  <a:lnTo>
                    <a:pt x="5204" y="52"/>
                  </a:lnTo>
                  <a:lnTo>
                    <a:pt x="4897" y="27"/>
                  </a:lnTo>
                  <a:lnTo>
                    <a:pt x="45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606;p46">
              <a:extLst>
                <a:ext uri="{FF2B5EF4-FFF2-40B4-BE49-F238E27FC236}">
                  <a16:creationId xmlns:a16="http://schemas.microsoft.com/office/drawing/2014/main" id="{05BC9EAA-E18A-465D-4F33-E3421FC5ED13}"/>
                </a:ext>
              </a:extLst>
            </p:cNvPr>
            <p:cNvSpPr/>
            <p:nvPr/>
          </p:nvSpPr>
          <p:spPr>
            <a:xfrm>
              <a:off x="1184675" y="2280488"/>
              <a:ext cx="240325" cy="203800"/>
            </a:xfrm>
            <a:custGeom>
              <a:avLst/>
              <a:gdLst/>
              <a:ahLst/>
              <a:cxnLst/>
              <a:rect l="l" t="t" r="r" b="b"/>
              <a:pathLst>
                <a:path w="9613" h="8152" extrusionOk="0">
                  <a:moveTo>
                    <a:pt x="8407" y="1"/>
                  </a:moveTo>
                  <a:lnTo>
                    <a:pt x="0" y="2795"/>
                  </a:lnTo>
                  <a:lnTo>
                    <a:pt x="8125" y="8152"/>
                  </a:lnTo>
                  <a:lnTo>
                    <a:pt x="8407" y="7819"/>
                  </a:lnTo>
                  <a:lnTo>
                    <a:pt x="8638" y="7485"/>
                  </a:lnTo>
                  <a:lnTo>
                    <a:pt x="8869" y="7126"/>
                  </a:lnTo>
                  <a:lnTo>
                    <a:pt x="9048" y="6793"/>
                  </a:lnTo>
                  <a:lnTo>
                    <a:pt x="9202" y="6434"/>
                  </a:lnTo>
                  <a:lnTo>
                    <a:pt x="9330" y="6076"/>
                  </a:lnTo>
                  <a:lnTo>
                    <a:pt x="9433" y="5742"/>
                  </a:lnTo>
                  <a:lnTo>
                    <a:pt x="9510" y="5383"/>
                  </a:lnTo>
                  <a:lnTo>
                    <a:pt x="9561" y="5050"/>
                  </a:lnTo>
                  <a:lnTo>
                    <a:pt x="9587" y="4691"/>
                  </a:lnTo>
                  <a:lnTo>
                    <a:pt x="9612" y="4358"/>
                  </a:lnTo>
                  <a:lnTo>
                    <a:pt x="9612" y="4025"/>
                  </a:lnTo>
                  <a:lnTo>
                    <a:pt x="9561" y="3359"/>
                  </a:lnTo>
                  <a:lnTo>
                    <a:pt x="9458" y="2743"/>
                  </a:lnTo>
                  <a:lnTo>
                    <a:pt x="9305" y="2179"/>
                  </a:lnTo>
                  <a:lnTo>
                    <a:pt x="9151" y="1641"/>
                  </a:lnTo>
                  <a:lnTo>
                    <a:pt x="8971" y="1180"/>
                  </a:lnTo>
                  <a:lnTo>
                    <a:pt x="8818" y="795"/>
                  </a:lnTo>
                  <a:lnTo>
                    <a:pt x="8510" y="206"/>
                  </a:lnTo>
                  <a:lnTo>
                    <a:pt x="8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607;p46">
              <a:extLst>
                <a:ext uri="{FF2B5EF4-FFF2-40B4-BE49-F238E27FC236}">
                  <a16:creationId xmlns:a16="http://schemas.microsoft.com/office/drawing/2014/main" id="{7716C64C-B67C-633E-1B41-0BCF9E9B88CC}"/>
                </a:ext>
              </a:extLst>
            </p:cNvPr>
            <p:cNvSpPr/>
            <p:nvPr/>
          </p:nvSpPr>
          <p:spPr>
            <a:xfrm>
              <a:off x="2481650" y="2572063"/>
              <a:ext cx="43600" cy="44875"/>
            </a:xfrm>
            <a:custGeom>
              <a:avLst/>
              <a:gdLst/>
              <a:ahLst/>
              <a:cxnLst/>
              <a:rect l="l" t="t" r="r" b="b"/>
              <a:pathLst>
                <a:path w="1744" h="1795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80"/>
                  </a:lnTo>
                  <a:lnTo>
                    <a:pt x="309" y="282"/>
                  </a:lnTo>
                  <a:lnTo>
                    <a:pt x="180" y="410"/>
                  </a:lnTo>
                  <a:lnTo>
                    <a:pt x="78" y="564"/>
                  </a:lnTo>
                  <a:lnTo>
                    <a:pt x="27" y="718"/>
                  </a:lnTo>
                  <a:lnTo>
                    <a:pt x="1" y="897"/>
                  </a:lnTo>
                  <a:lnTo>
                    <a:pt x="27" y="1077"/>
                  </a:lnTo>
                  <a:lnTo>
                    <a:pt x="78" y="1231"/>
                  </a:lnTo>
                  <a:lnTo>
                    <a:pt x="180" y="1384"/>
                  </a:lnTo>
                  <a:lnTo>
                    <a:pt x="309" y="1513"/>
                  </a:lnTo>
                  <a:lnTo>
                    <a:pt x="462" y="1641"/>
                  </a:lnTo>
                  <a:lnTo>
                    <a:pt x="667" y="1718"/>
                  </a:lnTo>
                  <a:lnTo>
                    <a:pt x="898" y="1769"/>
                  </a:lnTo>
                  <a:lnTo>
                    <a:pt x="1180" y="1795"/>
                  </a:lnTo>
                  <a:lnTo>
                    <a:pt x="1308" y="1769"/>
                  </a:lnTo>
                  <a:lnTo>
                    <a:pt x="1436" y="1718"/>
                  </a:lnTo>
                  <a:lnTo>
                    <a:pt x="1539" y="1641"/>
                  </a:lnTo>
                  <a:lnTo>
                    <a:pt x="1616" y="1513"/>
                  </a:lnTo>
                  <a:lnTo>
                    <a:pt x="1667" y="1384"/>
                  </a:lnTo>
                  <a:lnTo>
                    <a:pt x="1718" y="1231"/>
                  </a:lnTo>
                  <a:lnTo>
                    <a:pt x="1744" y="1077"/>
                  </a:lnTo>
                  <a:lnTo>
                    <a:pt x="1744" y="897"/>
                  </a:lnTo>
                  <a:lnTo>
                    <a:pt x="1744" y="718"/>
                  </a:lnTo>
                  <a:lnTo>
                    <a:pt x="1718" y="564"/>
                  </a:lnTo>
                  <a:lnTo>
                    <a:pt x="1667" y="410"/>
                  </a:lnTo>
                  <a:lnTo>
                    <a:pt x="1616" y="282"/>
                  </a:lnTo>
                  <a:lnTo>
                    <a:pt x="1539" y="180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608;p46">
              <a:extLst>
                <a:ext uri="{FF2B5EF4-FFF2-40B4-BE49-F238E27FC236}">
                  <a16:creationId xmlns:a16="http://schemas.microsoft.com/office/drawing/2014/main" id="{D8C9B4DE-AD6D-C5EB-35FB-4E95ACBA1D83}"/>
                </a:ext>
              </a:extLst>
            </p:cNvPr>
            <p:cNvSpPr/>
            <p:nvPr/>
          </p:nvSpPr>
          <p:spPr>
            <a:xfrm>
              <a:off x="2404125" y="2694463"/>
              <a:ext cx="58350" cy="46150"/>
            </a:xfrm>
            <a:custGeom>
              <a:avLst/>
              <a:gdLst/>
              <a:ahLst/>
              <a:cxnLst/>
              <a:rect l="l" t="t" r="r" b="b"/>
              <a:pathLst>
                <a:path w="2334" h="1846" extrusionOk="0">
                  <a:moveTo>
                    <a:pt x="1154" y="0"/>
                  </a:moveTo>
                  <a:lnTo>
                    <a:pt x="898" y="26"/>
                  </a:lnTo>
                  <a:lnTo>
                    <a:pt x="641" y="77"/>
                  </a:lnTo>
                  <a:lnTo>
                    <a:pt x="462" y="179"/>
                  </a:lnTo>
                  <a:lnTo>
                    <a:pt x="282" y="308"/>
                  </a:lnTo>
                  <a:lnTo>
                    <a:pt x="154" y="436"/>
                  </a:lnTo>
                  <a:lnTo>
                    <a:pt x="77" y="590"/>
                  </a:lnTo>
                  <a:lnTo>
                    <a:pt x="26" y="743"/>
                  </a:lnTo>
                  <a:lnTo>
                    <a:pt x="0" y="923"/>
                  </a:lnTo>
                  <a:lnTo>
                    <a:pt x="26" y="1102"/>
                  </a:lnTo>
                  <a:lnTo>
                    <a:pt x="77" y="1256"/>
                  </a:lnTo>
                  <a:lnTo>
                    <a:pt x="154" y="1410"/>
                  </a:lnTo>
                  <a:lnTo>
                    <a:pt x="282" y="1564"/>
                  </a:lnTo>
                  <a:lnTo>
                    <a:pt x="462" y="1666"/>
                  </a:lnTo>
                  <a:lnTo>
                    <a:pt x="641" y="1769"/>
                  </a:lnTo>
                  <a:lnTo>
                    <a:pt x="898" y="1820"/>
                  </a:lnTo>
                  <a:lnTo>
                    <a:pt x="1154" y="1846"/>
                  </a:lnTo>
                  <a:lnTo>
                    <a:pt x="1436" y="1820"/>
                  </a:lnTo>
                  <a:lnTo>
                    <a:pt x="1667" y="1769"/>
                  </a:lnTo>
                  <a:lnTo>
                    <a:pt x="1872" y="1666"/>
                  </a:lnTo>
                  <a:lnTo>
                    <a:pt x="2025" y="1564"/>
                  </a:lnTo>
                  <a:lnTo>
                    <a:pt x="2154" y="1410"/>
                  </a:lnTo>
                  <a:lnTo>
                    <a:pt x="2256" y="1256"/>
                  </a:lnTo>
                  <a:lnTo>
                    <a:pt x="2307" y="1102"/>
                  </a:lnTo>
                  <a:lnTo>
                    <a:pt x="2333" y="923"/>
                  </a:lnTo>
                  <a:lnTo>
                    <a:pt x="2307" y="743"/>
                  </a:lnTo>
                  <a:lnTo>
                    <a:pt x="2256" y="590"/>
                  </a:lnTo>
                  <a:lnTo>
                    <a:pt x="2154" y="436"/>
                  </a:lnTo>
                  <a:lnTo>
                    <a:pt x="2025" y="308"/>
                  </a:lnTo>
                  <a:lnTo>
                    <a:pt x="1872" y="179"/>
                  </a:lnTo>
                  <a:lnTo>
                    <a:pt x="1667" y="77"/>
                  </a:lnTo>
                  <a:lnTo>
                    <a:pt x="1436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609;p46">
              <a:extLst>
                <a:ext uri="{FF2B5EF4-FFF2-40B4-BE49-F238E27FC236}">
                  <a16:creationId xmlns:a16="http://schemas.microsoft.com/office/drawing/2014/main" id="{2D4958BF-A70B-503C-4654-D34A5E81A04C}"/>
                </a:ext>
              </a:extLst>
            </p:cNvPr>
            <p:cNvSpPr/>
            <p:nvPr/>
          </p:nvSpPr>
          <p:spPr>
            <a:xfrm>
              <a:off x="2365025" y="2609213"/>
              <a:ext cx="29500" cy="42975"/>
            </a:xfrm>
            <a:custGeom>
              <a:avLst/>
              <a:gdLst/>
              <a:ahLst/>
              <a:cxnLst/>
              <a:rect l="l" t="t" r="r" b="b"/>
              <a:pathLst>
                <a:path w="1180" h="1719" extrusionOk="0">
                  <a:moveTo>
                    <a:pt x="898" y="1"/>
                  </a:moveTo>
                  <a:lnTo>
                    <a:pt x="667" y="78"/>
                  </a:lnTo>
                  <a:lnTo>
                    <a:pt x="462" y="155"/>
                  </a:lnTo>
                  <a:lnTo>
                    <a:pt x="308" y="257"/>
                  </a:lnTo>
                  <a:lnTo>
                    <a:pt x="180" y="385"/>
                  </a:lnTo>
                  <a:lnTo>
                    <a:pt x="78" y="539"/>
                  </a:lnTo>
                  <a:lnTo>
                    <a:pt x="27" y="693"/>
                  </a:lnTo>
                  <a:lnTo>
                    <a:pt x="1" y="872"/>
                  </a:lnTo>
                  <a:lnTo>
                    <a:pt x="27" y="1026"/>
                  </a:lnTo>
                  <a:lnTo>
                    <a:pt x="78" y="1180"/>
                  </a:lnTo>
                  <a:lnTo>
                    <a:pt x="180" y="1334"/>
                  </a:lnTo>
                  <a:lnTo>
                    <a:pt x="308" y="1462"/>
                  </a:lnTo>
                  <a:lnTo>
                    <a:pt x="462" y="1565"/>
                  </a:lnTo>
                  <a:lnTo>
                    <a:pt x="667" y="1667"/>
                  </a:lnTo>
                  <a:lnTo>
                    <a:pt x="898" y="1718"/>
                  </a:lnTo>
                  <a:lnTo>
                    <a:pt x="1180" y="1718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610;p46">
              <a:extLst>
                <a:ext uri="{FF2B5EF4-FFF2-40B4-BE49-F238E27FC236}">
                  <a16:creationId xmlns:a16="http://schemas.microsoft.com/office/drawing/2014/main" id="{32067A3C-90D7-D6CF-7883-B79311F009C1}"/>
                </a:ext>
              </a:extLst>
            </p:cNvPr>
            <p:cNvSpPr/>
            <p:nvPr/>
          </p:nvSpPr>
          <p:spPr>
            <a:xfrm>
              <a:off x="2287500" y="2700863"/>
              <a:ext cx="43600" cy="48075"/>
            </a:xfrm>
            <a:custGeom>
              <a:avLst/>
              <a:gdLst/>
              <a:ahLst/>
              <a:cxnLst/>
              <a:rect l="l" t="t" r="r" b="b"/>
              <a:pathLst>
                <a:path w="1744" h="1923" extrusionOk="0">
                  <a:moveTo>
                    <a:pt x="1154" y="0"/>
                  </a:moveTo>
                  <a:lnTo>
                    <a:pt x="897" y="26"/>
                  </a:lnTo>
                  <a:lnTo>
                    <a:pt x="641" y="103"/>
                  </a:lnTo>
                  <a:lnTo>
                    <a:pt x="462" y="180"/>
                  </a:lnTo>
                  <a:lnTo>
                    <a:pt x="282" y="308"/>
                  </a:lnTo>
                  <a:lnTo>
                    <a:pt x="154" y="462"/>
                  </a:lnTo>
                  <a:lnTo>
                    <a:pt x="77" y="616"/>
                  </a:lnTo>
                  <a:lnTo>
                    <a:pt x="26" y="795"/>
                  </a:lnTo>
                  <a:lnTo>
                    <a:pt x="0" y="949"/>
                  </a:lnTo>
                  <a:lnTo>
                    <a:pt x="26" y="1128"/>
                  </a:lnTo>
                  <a:lnTo>
                    <a:pt x="77" y="1308"/>
                  </a:lnTo>
                  <a:lnTo>
                    <a:pt x="154" y="1461"/>
                  </a:lnTo>
                  <a:lnTo>
                    <a:pt x="282" y="1615"/>
                  </a:lnTo>
                  <a:lnTo>
                    <a:pt x="462" y="1743"/>
                  </a:lnTo>
                  <a:lnTo>
                    <a:pt x="641" y="1820"/>
                  </a:lnTo>
                  <a:lnTo>
                    <a:pt x="897" y="1897"/>
                  </a:lnTo>
                  <a:lnTo>
                    <a:pt x="1154" y="1923"/>
                  </a:lnTo>
                  <a:lnTo>
                    <a:pt x="1308" y="1897"/>
                  </a:lnTo>
                  <a:lnTo>
                    <a:pt x="1410" y="1820"/>
                  </a:lnTo>
                  <a:lnTo>
                    <a:pt x="1513" y="1743"/>
                  </a:lnTo>
                  <a:lnTo>
                    <a:pt x="1590" y="1615"/>
                  </a:lnTo>
                  <a:lnTo>
                    <a:pt x="1666" y="1461"/>
                  </a:lnTo>
                  <a:lnTo>
                    <a:pt x="1718" y="1308"/>
                  </a:lnTo>
                  <a:lnTo>
                    <a:pt x="1743" y="1128"/>
                  </a:lnTo>
                  <a:lnTo>
                    <a:pt x="1743" y="949"/>
                  </a:lnTo>
                  <a:lnTo>
                    <a:pt x="1743" y="795"/>
                  </a:lnTo>
                  <a:lnTo>
                    <a:pt x="1718" y="616"/>
                  </a:lnTo>
                  <a:lnTo>
                    <a:pt x="1666" y="462"/>
                  </a:lnTo>
                  <a:lnTo>
                    <a:pt x="1590" y="308"/>
                  </a:lnTo>
                  <a:lnTo>
                    <a:pt x="1513" y="180"/>
                  </a:lnTo>
                  <a:lnTo>
                    <a:pt x="1410" y="103"/>
                  </a:lnTo>
                  <a:lnTo>
                    <a:pt x="1308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611;p46">
              <a:extLst>
                <a:ext uri="{FF2B5EF4-FFF2-40B4-BE49-F238E27FC236}">
                  <a16:creationId xmlns:a16="http://schemas.microsoft.com/office/drawing/2014/main" id="{27FC7B15-68C4-56B7-3369-4B4A3960C9EE}"/>
                </a:ext>
              </a:extLst>
            </p:cNvPr>
            <p:cNvSpPr/>
            <p:nvPr/>
          </p:nvSpPr>
          <p:spPr>
            <a:xfrm>
              <a:off x="2248400" y="2595138"/>
              <a:ext cx="43600" cy="42300"/>
            </a:xfrm>
            <a:custGeom>
              <a:avLst/>
              <a:gdLst/>
              <a:ahLst/>
              <a:cxnLst/>
              <a:rect l="l" t="t" r="r" b="b"/>
              <a:pathLst>
                <a:path w="1744" h="1692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54"/>
                  </a:lnTo>
                  <a:lnTo>
                    <a:pt x="308" y="256"/>
                  </a:lnTo>
                  <a:lnTo>
                    <a:pt x="180" y="385"/>
                  </a:lnTo>
                  <a:lnTo>
                    <a:pt x="78" y="538"/>
                  </a:lnTo>
                  <a:lnTo>
                    <a:pt x="26" y="692"/>
                  </a:lnTo>
                  <a:lnTo>
                    <a:pt x="1" y="846"/>
                  </a:lnTo>
                  <a:lnTo>
                    <a:pt x="26" y="1000"/>
                  </a:lnTo>
                  <a:lnTo>
                    <a:pt x="78" y="1154"/>
                  </a:lnTo>
                  <a:lnTo>
                    <a:pt x="180" y="1307"/>
                  </a:lnTo>
                  <a:lnTo>
                    <a:pt x="308" y="1435"/>
                  </a:lnTo>
                  <a:lnTo>
                    <a:pt x="462" y="1538"/>
                  </a:lnTo>
                  <a:lnTo>
                    <a:pt x="667" y="1615"/>
                  </a:lnTo>
                  <a:lnTo>
                    <a:pt x="898" y="1666"/>
                  </a:lnTo>
                  <a:lnTo>
                    <a:pt x="1180" y="1692"/>
                  </a:lnTo>
                  <a:lnTo>
                    <a:pt x="1308" y="1666"/>
                  </a:lnTo>
                  <a:lnTo>
                    <a:pt x="1436" y="1615"/>
                  </a:lnTo>
                  <a:lnTo>
                    <a:pt x="1539" y="1538"/>
                  </a:lnTo>
                  <a:lnTo>
                    <a:pt x="1616" y="1435"/>
                  </a:lnTo>
                  <a:lnTo>
                    <a:pt x="1667" y="1307"/>
                  </a:lnTo>
                  <a:lnTo>
                    <a:pt x="1718" y="1154"/>
                  </a:lnTo>
                  <a:lnTo>
                    <a:pt x="1744" y="1000"/>
                  </a:lnTo>
                  <a:lnTo>
                    <a:pt x="1744" y="846"/>
                  </a:lnTo>
                  <a:lnTo>
                    <a:pt x="1744" y="692"/>
                  </a:lnTo>
                  <a:lnTo>
                    <a:pt x="1718" y="538"/>
                  </a:lnTo>
                  <a:lnTo>
                    <a:pt x="1667" y="385"/>
                  </a:lnTo>
                  <a:lnTo>
                    <a:pt x="1616" y="256"/>
                  </a:lnTo>
                  <a:lnTo>
                    <a:pt x="1539" y="154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612;p46">
              <a:extLst>
                <a:ext uri="{FF2B5EF4-FFF2-40B4-BE49-F238E27FC236}">
                  <a16:creationId xmlns:a16="http://schemas.microsoft.com/office/drawing/2014/main" id="{85F9A3E0-938F-835A-8365-E68404BAB1FB}"/>
                </a:ext>
              </a:extLst>
            </p:cNvPr>
            <p:cNvSpPr/>
            <p:nvPr/>
          </p:nvSpPr>
          <p:spPr>
            <a:xfrm>
              <a:off x="2185600" y="2725213"/>
              <a:ext cx="28875" cy="42950"/>
            </a:xfrm>
            <a:custGeom>
              <a:avLst/>
              <a:gdLst/>
              <a:ahLst/>
              <a:cxnLst/>
              <a:rect l="l" t="t" r="r" b="b"/>
              <a:pathLst>
                <a:path w="1155" h="1718" extrusionOk="0">
                  <a:moveTo>
                    <a:pt x="437" y="0"/>
                  </a:moveTo>
                  <a:lnTo>
                    <a:pt x="308" y="77"/>
                  </a:lnTo>
                  <a:lnTo>
                    <a:pt x="232" y="154"/>
                  </a:lnTo>
                  <a:lnTo>
                    <a:pt x="129" y="257"/>
                  </a:lnTo>
                  <a:lnTo>
                    <a:pt x="78" y="385"/>
                  </a:lnTo>
                  <a:lnTo>
                    <a:pt x="26" y="539"/>
                  </a:lnTo>
                  <a:lnTo>
                    <a:pt x="1" y="692"/>
                  </a:lnTo>
                  <a:lnTo>
                    <a:pt x="1" y="846"/>
                  </a:lnTo>
                  <a:lnTo>
                    <a:pt x="1" y="1026"/>
                  </a:lnTo>
                  <a:lnTo>
                    <a:pt x="26" y="1179"/>
                  </a:lnTo>
                  <a:lnTo>
                    <a:pt x="78" y="1308"/>
                  </a:lnTo>
                  <a:lnTo>
                    <a:pt x="129" y="1436"/>
                  </a:lnTo>
                  <a:lnTo>
                    <a:pt x="232" y="1564"/>
                  </a:lnTo>
                  <a:lnTo>
                    <a:pt x="308" y="1641"/>
                  </a:lnTo>
                  <a:lnTo>
                    <a:pt x="437" y="1692"/>
                  </a:lnTo>
                  <a:lnTo>
                    <a:pt x="565" y="1718"/>
                  </a:lnTo>
                  <a:lnTo>
                    <a:pt x="719" y="1692"/>
                  </a:lnTo>
                  <a:lnTo>
                    <a:pt x="821" y="1641"/>
                  </a:lnTo>
                  <a:lnTo>
                    <a:pt x="924" y="1564"/>
                  </a:lnTo>
                  <a:lnTo>
                    <a:pt x="1000" y="1436"/>
                  </a:lnTo>
                  <a:lnTo>
                    <a:pt x="1077" y="1308"/>
                  </a:lnTo>
                  <a:lnTo>
                    <a:pt x="1129" y="1179"/>
                  </a:lnTo>
                  <a:lnTo>
                    <a:pt x="1154" y="1026"/>
                  </a:lnTo>
                  <a:lnTo>
                    <a:pt x="1154" y="846"/>
                  </a:lnTo>
                  <a:lnTo>
                    <a:pt x="1154" y="692"/>
                  </a:lnTo>
                  <a:lnTo>
                    <a:pt x="1129" y="539"/>
                  </a:lnTo>
                  <a:lnTo>
                    <a:pt x="1077" y="385"/>
                  </a:lnTo>
                  <a:lnTo>
                    <a:pt x="1000" y="257"/>
                  </a:lnTo>
                  <a:lnTo>
                    <a:pt x="924" y="154"/>
                  </a:lnTo>
                  <a:lnTo>
                    <a:pt x="821" y="77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2592;p46">
            <a:extLst>
              <a:ext uri="{FF2B5EF4-FFF2-40B4-BE49-F238E27FC236}">
                <a16:creationId xmlns:a16="http://schemas.microsoft.com/office/drawing/2014/main" id="{FE1B7B19-14A1-C0C5-6E2C-BF6240869AD5}"/>
              </a:ext>
            </a:extLst>
          </p:cNvPr>
          <p:cNvGrpSpPr/>
          <p:nvPr/>
        </p:nvGrpSpPr>
        <p:grpSpPr>
          <a:xfrm>
            <a:off x="7376345" y="2838998"/>
            <a:ext cx="1320767" cy="1774220"/>
            <a:chOff x="5299300" y="1742213"/>
            <a:chExt cx="1278450" cy="1717375"/>
          </a:xfrm>
        </p:grpSpPr>
        <p:sp>
          <p:nvSpPr>
            <p:cNvPr id="96" name="Google Shape;2593;p46">
              <a:extLst>
                <a:ext uri="{FF2B5EF4-FFF2-40B4-BE49-F238E27FC236}">
                  <a16:creationId xmlns:a16="http://schemas.microsoft.com/office/drawing/2014/main" id="{17111837-C1CF-0D8F-4998-906B9B43F332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594;p46">
              <a:extLst>
                <a:ext uri="{FF2B5EF4-FFF2-40B4-BE49-F238E27FC236}">
                  <a16:creationId xmlns:a16="http://schemas.microsoft.com/office/drawing/2014/main" id="{E12401D0-016A-3663-6283-41272041D088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595;p46">
              <a:extLst>
                <a:ext uri="{FF2B5EF4-FFF2-40B4-BE49-F238E27FC236}">
                  <a16:creationId xmlns:a16="http://schemas.microsoft.com/office/drawing/2014/main" id="{FF82A3B1-ECE1-154C-852A-8FB7619CB637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596;p46">
              <a:extLst>
                <a:ext uri="{FF2B5EF4-FFF2-40B4-BE49-F238E27FC236}">
                  <a16:creationId xmlns:a16="http://schemas.microsoft.com/office/drawing/2014/main" id="{1021CF52-7698-CB33-DA16-E8096EE93CF3}"/>
                </a:ext>
              </a:extLst>
            </p:cNvPr>
            <p:cNvSpPr/>
            <p:nvPr/>
          </p:nvSpPr>
          <p:spPr>
            <a:xfrm>
              <a:off x="5299300" y="1742213"/>
              <a:ext cx="1278450" cy="1434800"/>
            </a:xfrm>
            <a:custGeom>
              <a:avLst/>
              <a:gdLst/>
              <a:ahLst/>
              <a:cxnLst/>
              <a:rect l="l" t="t" r="r" b="b"/>
              <a:pathLst>
                <a:path w="51138" h="57392" extrusionOk="0">
                  <a:moveTo>
                    <a:pt x="25402" y="1"/>
                  </a:moveTo>
                  <a:lnTo>
                    <a:pt x="25223" y="52"/>
                  </a:lnTo>
                  <a:lnTo>
                    <a:pt x="25146" y="78"/>
                  </a:lnTo>
                  <a:lnTo>
                    <a:pt x="25069" y="155"/>
                  </a:lnTo>
                  <a:lnTo>
                    <a:pt x="25018" y="206"/>
                  </a:lnTo>
                  <a:lnTo>
                    <a:pt x="24967" y="308"/>
                  </a:lnTo>
                  <a:lnTo>
                    <a:pt x="24941" y="385"/>
                  </a:lnTo>
                  <a:lnTo>
                    <a:pt x="24941" y="513"/>
                  </a:lnTo>
                  <a:lnTo>
                    <a:pt x="25018" y="1308"/>
                  </a:lnTo>
                  <a:lnTo>
                    <a:pt x="25069" y="2128"/>
                  </a:lnTo>
                  <a:lnTo>
                    <a:pt x="25069" y="2923"/>
                  </a:lnTo>
                  <a:lnTo>
                    <a:pt x="25095" y="3743"/>
                  </a:lnTo>
                  <a:lnTo>
                    <a:pt x="25044" y="5358"/>
                  </a:lnTo>
                  <a:lnTo>
                    <a:pt x="24992" y="6973"/>
                  </a:lnTo>
                  <a:lnTo>
                    <a:pt x="24685" y="6537"/>
                  </a:lnTo>
                  <a:lnTo>
                    <a:pt x="24377" y="6101"/>
                  </a:lnTo>
                  <a:lnTo>
                    <a:pt x="24044" y="5691"/>
                  </a:lnTo>
                  <a:lnTo>
                    <a:pt x="23685" y="5307"/>
                  </a:lnTo>
                  <a:lnTo>
                    <a:pt x="23326" y="4922"/>
                  </a:lnTo>
                  <a:lnTo>
                    <a:pt x="22967" y="4563"/>
                  </a:lnTo>
                  <a:lnTo>
                    <a:pt x="22583" y="4230"/>
                  </a:lnTo>
                  <a:lnTo>
                    <a:pt x="22198" y="3922"/>
                  </a:lnTo>
                  <a:lnTo>
                    <a:pt x="21814" y="3666"/>
                  </a:lnTo>
                  <a:lnTo>
                    <a:pt x="21404" y="3435"/>
                  </a:lnTo>
                  <a:lnTo>
                    <a:pt x="20968" y="3230"/>
                  </a:lnTo>
                  <a:lnTo>
                    <a:pt x="20532" y="3051"/>
                  </a:lnTo>
                  <a:lnTo>
                    <a:pt x="20096" y="2948"/>
                  </a:lnTo>
                  <a:lnTo>
                    <a:pt x="19661" y="2872"/>
                  </a:lnTo>
                  <a:lnTo>
                    <a:pt x="19199" y="2820"/>
                  </a:lnTo>
                  <a:lnTo>
                    <a:pt x="18712" y="2846"/>
                  </a:lnTo>
                  <a:lnTo>
                    <a:pt x="18533" y="2897"/>
                  </a:lnTo>
                  <a:lnTo>
                    <a:pt x="18405" y="2974"/>
                  </a:lnTo>
                  <a:lnTo>
                    <a:pt x="18277" y="3102"/>
                  </a:lnTo>
                  <a:lnTo>
                    <a:pt x="18225" y="3256"/>
                  </a:lnTo>
                  <a:lnTo>
                    <a:pt x="18200" y="3410"/>
                  </a:lnTo>
                  <a:lnTo>
                    <a:pt x="18225" y="3564"/>
                  </a:lnTo>
                  <a:lnTo>
                    <a:pt x="18302" y="3717"/>
                  </a:lnTo>
                  <a:lnTo>
                    <a:pt x="18456" y="3846"/>
                  </a:lnTo>
                  <a:lnTo>
                    <a:pt x="19661" y="4691"/>
                  </a:lnTo>
                  <a:lnTo>
                    <a:pt x="20225" y="5127"/>
                  </a:lnTo>
                  <a:lnTo>
                    <a:pt x="20763" y="5563"/>
                  </a:lnTo>
                  <a:lnTo>
                    <a:pt x="21276" y="6024"/>
                  </a:lnTo>
                  <a:lnTo>
                    <a:pt x="21763" y="6537"/>
                  </a:lnTo>
                  <a:lnTo>
                    <a:pt x="22224" y="7075"/>
                  </a:lnTo>
                  <a:lnTo>
                    <a:pt x="22685" y="7665"/>
                  </a:lnTo>
                  <a:lnTo>
                    <a:pt x="22147" y="7793"/>
                  </a:lnTo>
                  <a:lnTo>
                    <a:pt x="21660" y="7895"/>
                  </a:lnTo>
                  <a:lnTo>
                    <a:pt x="21147" y="8024"/>
                  </a:lnTo>
                  <a:lnTo>
                    <a:pt x="20660" y="8177"/>
                  </a:lnTo>
                  <a:lnTo>
                    <a:pt x="20173" y="8331"/>
                  </a:lnTo>
                  <a:lnTo>
                    <a:pt x="19712" y="8511"/>
                  </a:lnTo>
                  <a:lnTo>
                    <a:pt x="18764" y="8921"/>
                  </a:lnTo>
                  <a:lnTo>
                    <a:pt x="17866" y="9356"/>
                  </a:lnTo>
                  <a:lnTo>
                    <a:pt x="16995" y="9843"/>
                  </a:lnTo>
                  <a:lnTo>
                    <a:pt x="16149" y="10382"/>
                  </a:lnTo>
                  <a:lnTo>
                    <a:pt x="15354" y="10971"/>
                  </a:lnTo>
                  <a:lnTo>
                    <a:pt x="14560" y="11612"/>
                  </a:lnTo>
                  <a:lnTo>
                    <a:pt x="13817" y="12279"/>
                  </a:lnTo>
                  <a:lnTo>
                    <a:pt x="13099" y="12996"/>
                  </a:lnTo>
                  <a:lnTo>
                    <a:pt x="12407" y="13740"/>
                  </a:lnTo>
                  <a:lnTo>
                    <a:pt x="11766" y="14534"/>
                  </a:lnTo>
                  <a:lnTo>
                    <a:pt x="11151" y="15380"/>
                  </a:lnTo>
                  <a:lnTo>
                    <a:pt x="10561" y="16226"/>
                  </a:lnTo>
                  <a:lnTo>
                    <a:pt x="9997" y="17123"/>
                  </a:lnTo>
                  <a:lnTo>
                    <a:pt x="9459" y="18046"/>
                  </a:lnTo>
                  <a:lnTo>
                    <a:pt x="8972" y="19020"/>
                  </a:lnTo>
                  <a:lnTo>
                    <a:pt x="8511" y="19994"/>
                  </a:lnTo>
                  <a:lnTo>
                    <a:pt x="8100" y="20993"/>
                  </a:lnTo>
                  <a:lnTo>
                    <a:pt x="7690" y="22019"/>
                  </a:lnTo>
                  <a:lnTo>
                    <a:pt x="7332" y="23070"/>
                  </a:lnTo>
                  <a:lnTo>
                    <a:pt x="6998" y="24146"/>
                  </a:lnTo>
                  <a:lnTo>
                    <a:pt x="6716" y="25223"/>
                  </a:lnTo>
                  <a:lnTo>
                    <a:pt x="6460" y="26351"/>
                  </a:lnTo>
                  <a:lnTo>
                    <a:pt x="6229" y="27453"/>
                  </a:lnTo>
                  <a:lnTo>
                    <a:pt x="6024" y="28581"/>
                  </a:lnTo>
                  <a:lnTo>
                    <a:pt x="5870" y="29734"/>
                  </a:lnTo>
                  <a:lnTo>
                    <a:pt x="5768" y="30887"/>
                  </a:lnTo>
                  <a:lnTo>
                    <a:pt x="5665" y="32041"/>
                  </a:lnTo>
                  <a:lnTo>
                    <a:pt x="5614" y="33194"/>
                  </a:lnTo>
                  <a:lnTo>
                    <a:pt x="5589" y="34373"/>
                  </a:lnTo>
                  <a:lnTo>
                    <a:pt x="5614" y="35168"/>
                  </a:lnTo>
                  <a:lnTo>
                    <a:pt x="5640" y="35963"/>
                  </a:lnTo>
                  <a:lnTo>
                    <a:pt x="5717" y="36757"/>
                  </a:lnTo>
                  <a:lnTo>
                    <a:pt x="5794" y="37526"/>
                  </a:lnTo>
                  <a:lnTo>
                    <a:pt x="5794" y="37526"/>
                  </a:lnTo>
                  <a:lnTo>
                    <a:pt x="5230" y="37244"/>
                  </a:lnTo>
                  <a:lnTo>
                    <a:pt x="4691" y="36937"/>
                  </a:lnTo>
                  <a:lnTo>
                    <a:pt x="4179" y="36603"/>
                  </a:lnTo>
                  <a:lnTo>
                    <a:pt x="3692" y="36245"/>
                  </a:lnTo>
                  <a:lnTo>
                    <a:pt x="3256" y="35834"/>
                  </a:lnTo>
                  <a:lnTo>
                    <a:pt x="2846" y="35399"/>
                  </a:lnTo>
                  <a:lnTo>
                    <a:pt x="2666" y="35142"/>
                  </a:lnTo>
                  <a:lnTo>
                    <a:pt x="2487" y="34886"/>
                  </a:lnTo>
                  <a:lnTo>
                    <a:pt x="2308" y="34630"/>
                  </a:lnTo>
                  <a:lnTo>
                    <a:pt x="2154" y="34348"/>
                  </a:lnTo>
                  <a:lnTo>
                    <a:pt x="2026" y="34168"/>
                  </a:lnTo>
                  <a:lnTo>
                    <a:pt x="1897" y="34015"/>
                  </a:lnTo>
                  <a:lnTo>
                    <a:pt x="1744" y="33912"/>
                  </a:lnTo>
                  <a:lnTo>
                    <a:pt x="1590" y="33835"/>
                  </a:lnTo>
                  <a:lnTo>
                    <a:pt x="1436" y="33784"/>
                  </a:lnTo>
                  <a:lnTo>
                    <a:pt x="1257" y="33784"/>
                  </a:lnTo>
                  <a:lnTo>
                    <a:pt x="1077" y="33809"/>
                  </a:lnTo>
                  <a:lnTo>
                    <a:pt x="923" y="33835"/>
                  </a:lnTo>
                  <a:lnTo>
                    <a:pt x="770" y="33912"/>
                  </a:lnTo>
                  <a:lnTo>
                    <a:pt x="590" y="34015"/>
                  </a:lnTo>
                  <a:lnTo>
                    <a:pt x="462" y="34117"/>
                  </a:lnTo>
                  <a:lnTo>
                    <a:pt x="334" y="34245"/>
                  </a:lnTo>
                  <a:lnTo>
                    <a:pt x="231" y="34399"/>
                  </a:lnTo>
                  <a:lnTo>
                    <a:pt x="129" y="34553"/>
                  </a:lnTo>
                  <a:lnTo>
                    <a:pt x="78" y="34732"/>
                  </a:lnTo>
                  <a:lnTo>
                    <a:pt x="26" y="34937"/>
                  </a:lnTo>
                  <a:lnTo>
                    <a:pt x="1" y="35322"/>
                  </a:lnTo>
                  <a:lnTo>
                    <a:pt x="1" y="35681"/>
                  </a:lnTo>
                  <a:lnTo>
                    <a:pt x="26" y="36065"/>
                  </a:lnTo>
                  <a:lnTo>
                    <a:pt x="103" y="36398"/>
                  </a:lnTo>
                  <a:lnTo>
                    <a:pt x="180" y="36757"/>
                  </a:lnTo>
                  <a:lnTo>
                    <a:pt x="283" y="37090"/>
                  </a:lnTo>
                  <a:lnTo>
                    <a:pt x="411" y="37398"/>
                  </a:lnTo>
                  <a:lnTo>
                    <a:pt x="565" y="37731"/>
                  </a:lnTo>
                  <a:lnTo>
                    <a:pt x="744" y="38039"/>
                  </a:lnTo>
                  <a:lnTo>
                    <a:pt x="949" y="38321"/>
                  </a:lnTo>
                  <a:lnTo>
                    <a:pt x="1154" y="38603"/>
                  </a:lnTo>
                  <a:lnTo>
                    <a:pt x="1385" y="38885"/>
                  </a:lnTo>
                  <a:lnTo>
                    <a:pt x="1641" y="39141"/>
                  </a:lnTo>
                  <a:lnTo>
                    <a:pt x="1923" y="39397"/>
                  </a:lnTo>
                  <a:lnTo>
                    <a:pt x="2205" y="39628"/>
                  </a:lnTo>
                  <a:lnTo>
                    <a:pt x="2487" y="39884"/>
                  </a:lnTo>
                  <a:lnTo>
                    <a:pt x="2051" y="39936"/>
                  </a:lnTo>
                  <a:lnTo>
                    <a:pt x="1590" y="40012"/>
                  </a:lnTo>
                  <a:lnTo>
                    <a:pt x="1180" y="40141"/>
                  </a:lnTo>
                  <a:lnTo>
                    <a:pt x="744" y="40320"/>
                  </a:lnTo>
                  <a:lnTo>
                    <a:pt x="590" y="40397"/>
                  </a:lnTo>
                  <a:lnTo>
                    <a:pt x="462" y="40525"/>
                  </a:lnTo>
                  <a:lnTo>
                    <a:pt x="334" y="40653"/>
                  </a:lnTo>
                  <a:lnTo>
                    <a:pt x="257" y="40807"/>
                  </a:lnTo>
                  <a:lnTo>
                    <a:pt x="180" y="40961"/>
                  </a:lnTo>
                  <a:lnTo>
                    <a:pt x="129" y="41140"/>
                  </a:lnTo>
                  <a:lnTo>
                    <a:pt x="78" y="41320"/>
                  </a:lnTo>
                  <a:lnTo>
                    <a:pt x="78" y="41525"/>
                  </a:lnTo>
                  <a:lnTo>
                    <a:pt x="78" y="41704"/>
                  </a:lnTo>
                  <a:lnTo>
                    <a:pt x="103" y="41884"/>
                  </a:lnTo>
                  <a:lnTo>
                    <a:pt x="154" y="42063"/>
                  </a:lnTo>
                  <a:lnTo>
                    <a:pt x="231" y="42217"/>
                  </a:lnTo>
                  <a:lnTo>
                    <a:pt x="334" y="42371"/>
                  </a:lnTo>
                  <a:lnTo>
                    <a:pt x="436" y="42499"/>
                  </a:lnTo>
                  <a:lnTo>
                    <a:pt x="590" y="42627"/>
                  </a:lnTo>
                  <a:lnTo>
                    <a:pt x="744" y="42704"/>
                  </a:lnTo>
                  <a:lnTo>
                    <a:pt x="1000" y="42806"/>
                  </a:lnTo>
                  <a:lnTo>
                    <a:pt x="1257" y="42883"/>
                  </a:lnTo>
                  <a:lnTo>
                    <a:pt x="1513" y="42935"/>
                  </a:lnTo>
                  <a:lnTo>
                    <a:pt x="1769" y="42986"/>
                  </a:lnTo>
                  <a:lnTo>
                    <a:pt x="2308" y="43037"/>
                  </a:lnTo>
                  <a:lnTo>
                    <a:pt x="2871" y="43037"/>
                  </a:lnTo>
                  <a:lnTo>
                    <a:pt x="3461" y="42986"/>
                  </a:lnTo>
                  <a:lnTo>
                    <a:pt x="4025" y="42909"/>
                  </a:lnTo>
                  <a:lnTo>
                    <a:pt x="4614" y="42755"/>
                  </a:lnTo>
                  <a:lnTo>
                    <a:pt x="5178" y="42576"/>
                  </a:lnTo>
                  <a:lnTo>
                    <a:pt x="5178" y="42576"/>
                  </a:lnTo>
                  <a:lnTo>
                    <a:pt x="4973" y="42935"/>
                  </a:lnTo>
                  <a:lnTo>
                    <a:pt x="4640" y="43422"/>
                  </a:lnTo>
                  <a:lnTo>
                    <a:pt x="4281" y="43857"/>
                  </a:lnTo>
                  <a:lnTo>
                    <a:pt x="3948" y="44293"/>
                  </a:lnTo>
                  <a:lnTo>
                    <a:pt x="3640" y="44729"/>
                  </a:lnTo>
                  <a:lnTo>
                    <a:pt x="3512" y="44959"/>
                  </a:lnTo>
                  <a:lnTo>
                    <a:pt x="3384" y="45216"/>
                  </a:lnTo>
                  <a:lnTo>
                    <a:pt x="3282" y="45446"/>
                  </a:lnTo>
                  <a:lnTo>
                    <a:pt x="3205" y="45703"/>
                  </a:lnTo>
                  <a:lnTo>
                    <a:pt x="3153" y="45959"/>
                  </a:lnTo>
                  <a:lnTo>
                    <a:pt x="3102" y="46215"/>
                  </a:lnTo>
                  <a:lnTo>
                    <a:pt x="3128" y="46497"/>
                  </a:lnTo>
                  <a:lnTo>
                    <a:pt x="3153" y="46805"/>
                  </a:lnTo>
                  <a:lnTo>
                    <a:pt x="3205" y="47010"/>
                  </a:lnTo>
                  <a:lnTo>
                    <a:pt x="3307" y="47215"/>
                  </a:lnTo>
                  <a:lnTo>
                    <a:pt x="3461" y="47369"/>
                  </a:lnTo>
                  <a:lnTo>
                    <a:pt x="3640" y="47523"/>
                  </a:lnTo>
                  <a:lnTo>
                    <a:pt x="3820" y="47651"/>
                  </a:lnTo>
                  <a:lnTo>
                    <a:pt x="4025" y="47728"/>
                  </a:lnTo>
                  <a:lnTo>
                    <a:pt x="4256" y="47779"/>
                  </a:lnTo>
                  <a:lnTo>
                    <a:pt x="4461" y="47805"/>
                  </a:lnTo>
                  <a:lnTo>
                    <a:pt x="4768" y="47779"/>
                  </a:lnTo>
                  <a:lnTo>
                    <a:pt x="5076" y="47728"/>
                  </a:lnTo>
                  <a:lnTo>
                    <a:pt x="5358" y="47625"/>
                  </a:lnTo>
                  <a:lnTo>
                    <a:pt x="5614" y="47497"/>
                  </a:lnTo>
                  <a:lnTo>
                    <a:pt x="5845" y="47318"/>
                  </a:lnTo>
                  <a:lnTo>
                    <a:pt x="6076" y="47138"/>
                  </a:lnTo>
                  <a:lnTo>
                    <a:pt x="6281" y="46933"/>
                  </a:lnTo>
                  <a:lnTo>
                    <a:pt x="6460" y="46702"/>
                  </a:lnTo>
                  <a:lnTo>
                    <a:pt x="6665" y="46446"/>
                  </a:lnTo>
                  <a:lnTo>
                    <a:pt x="6819" y="46190"/>
                  </a:lnTo>
                  <a:lnTo>
                    <a:pt x="7126" y="45652"/>
                  </a:lnTo>
                  <a:lnTo>
                    <a:pt x="7408" y="45088"/>
                  </a:lnTo>
                  <a:lnTo>
                    <a:pt x="7665" y="44524"/>
                  </a:lnTo>
                  <a:lnTo>
                    <a:pt x="7972" y="45216"/>
                  </a:lnTo>
                  <a:lnTo>
                    <a:pt x="8306" y="45882"/>
                  </a:lnTo>
                  <a:lnTo>
                    <a:pt x="8639" y="46523"/>
                  </a:lnTo>
                  <a:lnTo>
                    <a:pt x="8998" y="47164"/>
                  </a:lnTo>
                  <a:lnTo>
                    <a:pt x="9356" y="47805"/>
                  </a:lnTo>
                  <a:lnTo>
                    <a:pt x="9741" y="48394"/>
                  </a:lnTo>
                  <a:lnTo>
                    <a:pt x="10151" y="48984"/>
                  </a:lnTo>
                  <a:lnTo>
                    <a:pt x="10561" y="49573"/>
                  </a:lnTo>
                  <a:lnTo>
                    <a:pt x="10997" y="50137"/>
                  </a:lnTo>
                  <a:lnTo>
                    <a:pt x="11433" y="50675"/>
                  </a:lnTo>
                  <a:lnTo>
                    <a:pt x="11894" y="51188"/>
                  </a:lnTo>
                  <a:lnTo>
                    <a:pt x="12355" y="51701"/>
                  </a:lnTo>
                  <a:lnTo>
                    <a:pt x="12817" y="52188"/>
                  </a:lnTo>
                  <a:lnTo>
                    <a:pt x="13304" y="52649"/>
                  </a:lnTo>
                  <a:lnTo>
                    <a:pt x="13791" y="53110"/>
                  </a:lnTo>
                  <a:lnTo>
                    <a:pt x="14304" y="53521"/>
                  </a:lnTo>
                  <a:lnTo>
                    <a:pt x="14816" y="53931"/>
                  </a:lnTo>
                  <a:lnTo>
                    <a:pt x="15329" y="54341"/>
                  </a:lnTo>
                  <a:lnTo>
                    <a:pt x="15867" y="54700"/>
                  </a:lnTo>
                  <a:lnTo>
                    <a:pt x="16405" y="55033"/>
                  </a:lnTo>
                  <a:lnTo>
                    <a:pt x="16944" y="55366"/>
                  </a:lnTo>
                  <a:lnTo>
                    <a:pt x="17482" y="55674"/>
                  </a:lnTo>
                  <a:lnTo>
                    <a:pt x="18020" y="55956"/>
                  </a:lnTo>
                  <a:lnTo>
                    <a:pt x="18584" y="56212"/>
                  </a:lnTo>
                  <a:lnTo>
                    <a:pt x="19122" y="56443"/>
                  </a:lnTo>
                  <a:lnTo>
                    <a:pt x="19686" y="56648"/>
                  </a:lnTo>
                  <a:lnTo>
                    <a:pt x="20250" y="56827"/>
                  </a:lnTo>
                  <a:lnTo>
                    <a:pt x="20814" y="57007"/>
                  </a:lnTo>
                  <a:lnTo>
                    <a:pt x="21378" y="57135"/>
                  </a:lnTo>
                  <a:lnTo>
                    <a:pt x="21942" y="57237"/>
                  </a:lnTo>
                  <a:lnTo>
                    <a:pt x="22506" y="57340"/>
                  </a:lnTo>
                  <a:lnTo>
                    <a:pt x="23070" y="57391"/>
                  </a:lnTo>
                  <a:lnTo>
                    <a:pt x="22455" y="57289"/>
                  </a:lnTo>
                  <a:lnTo>
                    <a:pt x="21865" y="57160"/>
                  </a:lnTo>
                  <a:lnTo>
                    <a:pt x="21250" y="57007"/>
                  </a:lnTo>
                  <a:lnTo>
                    <a:pt x="20686" y="56827"/>
                  </a:lnTo>
                  <a:lnTo>
                    <a:pt x="20096" y="56622"/>
                  </a:lnTo>
                  <a:lnTo>
                    <a:pt x="19533" y="56391"/>
                  </a:lnTo>
                  <a:lnTo>
                    <a:pt x="18994" y="56135"/>
                  </a:lnTo>
                  <a:lnTo>
                    <a:pt x="18456" y="55853"/>
                  </a:lnTo>
                  <a:lnTo>
                    <a:pt x="17943" y="55546"/>
                  </a:lnTo>
                  <a:lnTo>
                    <a:pt x="17456" y="55212"/>
                  </a:lnTo>
                  <a:lnTo>
                    <a:pt x="16995" y="54853"/>
                  </a:lnTo>
                  <a:lnTo>
                    <a:pt x="16534" y="54495"/>
                  </a:lnTo>
                  <a:lnTo>
                    <a:pt x="16123" y="54085"/>
                  </a:lnTo>
                  <a:lnTo>
                    <a:pt x="15739" y="53674"/>
                  </a:lnTo>
                  <a:lnTo>
                    <a:pt x="15380" y="53213"/>
                  </a:lnTo>
                  <a:lnTo>
                    <a:pt x="15047" y="52752"/>
                  </a:lnTo>
                  <a:lnTo>
                    <a:pt x="14944" y="52547"/>
                  </a:lnTo>
                  <a:lnTo>
                    <a:pt x="14842" y="52367"/>
                  </a:lnTo>
                  <a:lnTo>
                    <a:pt x="14739" y="52162"/>
                  </a:lnTo>
                  <a:lnTo>
                    <a:pt x="14688" y="51931"/>
                  </a:lnTo>
                  <a:lnTo>
                    <a:pt x="14585" y="51496"/>
                  </a:lnTo>
                  <a:lnTo>
                    <a:pt x="14534" y="51060"/>
                  </a:lnTo>
                  <a:lnTo>
                    <a:pt x="14534" y="50599"/>
                  </a:lnTo>
                  <a:lnTo>
                    <a:pt x="14611" y="50112"/>
                  </a:lnTo>
                  <a:lnTo>
                    <a:pt x="14714" y="49625"/>
                  </a:lnTo>
                  <a:lnTo>
                    <a:pt x="14867" y="49138"/>
                  </a:lnTo>
                  <a:lnTo>
                    <a:pt x="15073" y="48650"/>
                  </a:lnTo>
                  <a:lnTo>
                    <a:pt x="15303" y="48138"/>
                  </a:lnTo>
                  <a:lnTo>
                    <a:pt x="15585" y="47651"/>
                  </a:lnTo>
                  <a:lnTo>
                    <a:pt x="15918" y="47164"/>
                  </a:lnTo>
                  <a:lnTo>
                    <a:pt x="16252" y="46677"/>
                  </a:lnTo>
                  <a:lnTo>
                    <a:pt x="16636" y="46190"/>
                  </a:lnTo>
                  <a:lnTo>
                    <a:pt x="17072" y="45703"/>
                  </a:lnTo>
                  <a:lnTo>
                    <a:pt x="17508" y="45241"/>
                  </a:lnTo>
                  <a:lnTo>
                    <a:pt x="17995" y="44806"/>
                  </a:lnTo>
                  <a:lnTo>
                    <a:pt x="18482" y="44370"/>
                  </a:lnTo>
                  <a:lnTo>
                    <a:pt x="18994" y="43960"/>
                  </a:lnTo>
                  <a:lnTo>
                    <a:pt x="19533" y="43550"/>
                  </a:lnTo>
                  <a:lnTo>
                    <a:pt x="20096" y="43191"/>
                  </a:lnTo>
                  <a:lnTo>
                    <a:pt x="20660" y="42832"/>
                  </a:lnTo>
                  <a:lnTo>
                    <a:pt x="21224" y="42524"/>
                  </a:lnTo>
                  <a:lnTo>
                    <a:pt x="21839" y="42217"/>
                  </a:lnTo>
                  <a:lnTo>
                    <a:pt x="22429" y="41961"/>
                  </a:lnTo>
                  <a:lnTo>
                    <a:pt x="23044" y="41730"/>
                  </a:lnTo>
                  <a:lnTo>
                    <a:pt x="23634" y="41550"/>
                  </a:lnTo>
                  <a:lnTo>
                    <a:pt x="24249" y="41397"/>
                  </a:lnTo>
                  <a:lnTo>
                    <a:pt x="24864" y="41294"/>
                  </a:lnTo>
                  <a:lnTo>
                    <a:pt x="25479" y="41217"/>
                  </a:lnTo>
                  <a:lnTo>
                    <a:pt x="26069" y="41217"/>
                  </a:lnTo>
                  <a:lnTo>
                    <a:pt x="26684" y="41243"/>
                  </a:lnTo>
                  <a:lnTo>
                    <a:pt x="27632" y="41345"/>
                  </a:lnTo>
                  <a:lnTo>
                    <a:pt x="28555" y="41499"/>
                  </a:lnTo>
                  <a:lnTo>
                    <a:pt x="29452" y="41704"/>
                  </a:lnTo>
                  <a:lnTo>
                    <a:pt x="30324" y="41961"/>
                  </a:lnTo>
                  <a:lnTo>
                    <a:pt x="31144" y="42242"/>
                  </a:lnTo>
                  <a:lnTo>
                    <a:pt x="31913" y="42576"/>
                  </a:lnTo>
                  <a:lnTo>
                    <a:pt x="32631" y="42960"/>
                  </a:lnTo>
                  <a:lnTo>
                    <a:pt x="32990" y="43165"/>
                  </a:lnTo>
                  <a:lnTo>
                    <a:pt x="33297" y="43370"/>
                  </a:lnTo>
                  <a:lnTo>
                    <a:pt x="33630" y="43601"/>
                  </a:lnTo>
                  <a:lnTo>
                    <a:pt x="33912" y="43832"/>
                  </a:lnTo>
                  <a:lnTo>
                    <a:pt x="34194" y="44088"/>
                  </a:lnTo>
                  <a:lnTo>
                    <a:pt x="34476" y="44344"/>
                  </a:lnTo>
                  <a:lnTo>
                    <a:pt x="34733" y="44601"/>
                  </a:lnTo>
                  <a:lnTo>
                    <a:pt x="34963" y="44883"/>
                  </a:lnTo>
                  <a:lnTo>
                    <a:pt x="35168" y="45165"/>
                  </a:lnTo>
                  <a:lnTo>
                    <a:pt x="35373" y="45446"/>
                  </a:lnTo>
                  <a:lnTo>
                    <a:pt x="35553" y="45754"/>
                  </a:lnTo>
                  <a:lnTo>
                    <a:pt x="35707" y="46062"/>
                  </a:lnTo>
                  <a:lnTo>
                    <a:pt x="35860" y="46369"/>
                  </a:lnTo>
                  <a:lnTo>
                    <a:pt x="35989" y="46702"/>
                  </a:lnTo>
                  <a:lnTo>
                    <a:pt x="36091" y="47036"/>
                  </a:lnTo>
                  <a:lnTo>
                    <a:pt x="36168" y="47369"/>
                  </a:lnTo>
                  <a:lnTo>
                    <a:pt x="36245" y="47728"/>
                  </a:lnTo>
                  <a:lnTo>
                    <a:pt x="36270" y="48087"/>
                  </a:lnTo>
                  <a:lnTo>
                    <a:pt x="36296" y="48522"/>
                  </a:lnTo>
                  <a:lnTo>
                    <a:pt x="36296" y="48932"/>
                  </a:lnTo>
                  <a:lnTo>
                    <a:pt x="36270" y="49368"/>
                  </a:lnTo>
                  <a:lnTo>
                    <a:pt x="36194" y="49778"/>
                  </a:lnTo>
                  <a:lnTo>
                    <a:pt x="36117" y="50188"/>
                  </a:lnTo>
                  <a:lnTo>
                    <a:pt x="36014" y="50599"/>
                  </a:lnTo>
                  <a:lnTo>
                    <a:pt x="35886" y="50983"/>
                  </a:lnTo>
                  <a:lnTo>
                    <a:pt x="35707" y="51368"/>
                  </a:lnTo>
                  <a:lnTo>
                    <a:pt x="35527" y="51752"/>
                  </a:lnTo>
                  <a:lnTo>
                    <a:pt x="35348" y="52136"/>
                  </a:lnTo>
                  <a:lnTo>
                    <a:pt x="35117" y="52495"/>
                  </a:lnTo>
                  <a:lnTo>
                    <a:pt x="34861" y="52854"/>
                  </a:lnTo>
                  <a:lnTo>
                    <a:pt x="34604" y="53213"/>
                  </a:lnTo>
                  <a:lnTo>
                    <a:pt x="34297" y="53546"/>
                  </a:lnTo>
                  <a:lnTo>
                    <a:pt x="34015" y="53879"/>
                  </a:lnTo>
                  <a:lnTo>
                    <a:pt x="33682" y="54213"/>
                  </a:lnTo>
                  <a:lnTo>
                    <a:pt x="34348" y="53751"/>
                  </a:lnTo>
                  <a:lnTo>
                    <a:pt x="35015" y="53264"/>
                  </a:lnTo>
                  <a:lnTo>
                    <a:pt x="35655" y="52777"/>
                  </a:lnTo>
                  <a:lnTo>
                    <a:pt x="36296" y="52239"/>
                  </a:lnTo>
                  <a:lnTo>
                    <a:pt x="36911" y="51675"/>
                  </a:lnTo>
                  <a:lnTo>
                    <a:pt x="37501" y="51086"/>
                  </a:lnTo>
                  <a:lnTo>
                    <a:pt x="38090" y="50470"/>
                  </a:lnTo>
                  <a:lnTo>
                    <a:pt x="38654" y="49830"/>
                  </a:lnTo>
                  <a:lnTo>
                    <a:pt x="39193" y="49163"/>
                  </a:lnTo>
                  <a:lnTo>
                    <a:pt x="39731" y="48471"/>
                  </a:lnTo>
                  <a:lnTo>
                    <a:pt x="40244" y="47728"/>
                  </a:lnTo>
                  <a:lnTo>
                    <a:pt x="40731" y="46984"/>
                  </a:lnTo>
                  <a:lnTo>
                    <a:pt x="41192" y="46215"/>
                  </a:lnTo>
                  <a:lnTo>
                    <a:pt x="41653" y="45421"/>
                  </a:lnTo>
                  <a:lnTo>
                    <a:pt x="42089" y="44575"/>
                  </a:lnTo>
                  <a:lnTo>
                    <a:pt x="42474" y="43729"/>
                  </a:lnTo>
                  <a:lnTo>
                    <a:pt x="42730" y="44191"/>
                  </a:lnTo>
                  <a:lnTo>
                    <a:pt x="42986" y="44678"/>
                  </a:lnTo>
                  <a:lnTo>
                    <a:pt x="43268" y="45139"/>
                  </a:lnTo>
                  <a:lnTo>
                    <a:pt x="43601" y="45575"/>
                  </a:lnTo>
                  <a:lnTo>
                    <a:pt x="43935" y="46010"/>
                  </a:lnTo>
                  <a:lnTo>
                    <a:pt x="44293" y="46420"/>
                  </a:lnTo>
                  <a:lnTo>
                    <a:pt x="44678" y="46805"/>
                  </a:lnTo>
                  <a:lnTo>
                    <a:pt x="45062" y="47189"/>
                  </a:lnTo>
                  <a:lnTo>
                    <a:pt x="45319" y="47369"/>
                  </a:lnTo>
                  <a:lnTo>
                    <a:pt x="45575" y="47523"/>
                  </a:lnTo>
                  <a:lnTo>
                    <a:pt x="45831" y="47625"/>
                  </a:lnTo>
                  <a:lnTo>
                    <a:pt x="46113" y="47676"/>
                  </a:lnTo>
                  <a:lnTo>
                    <a:pt x="46370" y="47676"/>
                  </a:lnTo>
                  <a:lnTo>
                    <a:pt x="46652" y="47651"/>
                  </a:lnTo>
                  <a:lnTo>
                    <a:pt x="46959" y="47574"/>
                  </a:lnTo>
                  <a:lnTo>
                    <a:pt x="47241" y="47471"/>
                  </a:lnTo>
                  <a:lnTo>
                    <a:pt x="47395" y="47395"/>
                  </a:lnTo>
                  <a:lnTo>
                    <a:pt x="47574" y="47292"/>
                  </a:lnTo>
                  <a:lnTo>
                    <a:pt x="47703" y="47164"/>
                  </a:lnTo>
                  <a:lnTo>
                    <a:pt x="47831" y="47036"/>
                  </a:lnTo>
                  <a:lnTo>
                    <a:pt x="47908" y="46882"/>
                  </a:lnTo>
                  <a:lnTo>
                    <a:pt x="47985" y="46702"/>
                  </a:lnTo>
                  <a:lnTo>
                    <a:pt x="48036" y="46523"/>
                  </a:lnTo>
                  <a:lnTo>
                    <a:pt x="48087" y="46344"/>
                  </a:lnTo>
                  <a:lnTo>
                    <a:pt x="48113" y="46164"/>
                  </a:lnTo>
                  <a:lnTo>
                    <a:pt x="48113" y="45908"/>
                  </a:lnTo>
                  <a:lnTo>
                    <a:pt x="48113" y="45677"/>
                  </a:lnTo>
                  <a:lnTo>
                    <a:pt x="48087" y="45446"/>
                  </a:lnTo>
                  <a:lnTo>
                    <a:pt x="47985" y="45241"/>
                  </a:lnTo>
                  <a:lnTo>
                    <a:pt x="47882" y="45036"/>
                  </a:lnTo>
                  <a:lnTo>
                    <a:pt x="47754" y="44831"/>
                  </a:lnTo>
                  <a:lnTo>
                    <a:pt x="47600" y="44652"/>
                  </a:lnTo>
                  <a:lnTo>
                    <a:pt x="47421" y="44498"/>
                  </a:lnTo>
                  <a:lnTo>
                    <a:pt x="47241" y="44370"/>
                  </a:lnTo>
                  <a:lnTo>
                    <a:pt x="46908" y="44139"/>
                  </a:lnTo>
                  <a:lnTo>
                    <a:pt x="46575" y="43857"/>
                  </a:lnTo>
                  <a:lnTo>
                    <a:pt x="46293" y="43575"/>
                  </a:lnTo>
                  <a:lnTo>
                    <a:pt x="45985" y="43293"/>
                  </a:lnTo>
                  <a:lnTo>
                    <a:pt x="45703" y="42986"/>
                  </a:lnTo>
                  <a:lnTo>
                    <a:pt x="45447" y="42653"/>
                  </a:lnTo>
                  <a:lnTo>
                    <a:pt x="45191" y="42319"/>
                  </a:lnTo>
                  <a:lnTo>
                    <a:pt x="44934" y="41961"/>
                  </a:lnTo>
                  <a:lnTo>
                    <a:pt x="44934" y="41961"/>
                  </a:lnTo>
                  <a:lnTo>
                    <a:pt x="45524" y="42422"/>
                  </a:lnTo>
                  <a:lnTo>
                    <a:pt x="46113" y="42832"/>
                  </a:lnTo>
                  <a:lnTo>
                    <a:pt x="46729" y="43191"/>
                  </a:lnTo>
                  <a:lnTo>
                    <a:pt x="47344" y="43498"/>
                  </a:lnTo>
                  <a:lnTo>
                    <a:pt x="47651" y="43627"/>
                  </a:lnTo>
                  <a:lnTo>
                    <a:pt x="47985" y="43729"/>
                  </a:lnTo>
                  <a:lnTo>
                    <a:pt x="48318" y="43832"/>
                  </a:lnTo>
                  <a:lnTo>
                    <a:pt x="48651" y="43909"/>
                  </a:lnTo>
                  <a:lnTo>
                    <a:pt x="48984" y="43985"/>
                  </a:lnTo>
                  <a:lnTo>
                    <a:pt x="49317" y="44037"/>
                  </a:lnTo>
                  <a:lnTo>
                    <a:pt x="49651" y="44062"/>
                  </a:lnTo>
                  <a:lnTo>
                    <a:pt x="49984" y="44062"/>
                  </a:lnTo>
                  <a:lnTo>
                    <a:pt x="50215" y="44037"/>
                  </a:lnTo>
                  <a:lnTo>
                    <a:pt x="50394" y="43985"/>
                  </a:lnTo>
                  <a:lnTo>
                    <a:pt x="50573" y="43909"/>
                  </a:lnTo>
                  <a:lnTo>
                    <a:pt x="50727" y="43806"/>
                  </a:lnTo>
                  <a:lnTo>
                    <a:pt x="50855" y="43678"/>
                  </a:lnTo>
                  <a:lnTo>
                    <a:pt x="50958" y="43524"/>
                  </a:lnTo>
                  <a:lnTo>
                    <a:pt x="51035" y="43370"/>
                  </a:lnTo>
                  <a:lnTo>
                    <a:pt x="51112" y="43191"/>
                  </a:lnTo>
                  <a:lnTo>
                    <a:pt x="51137" y="43011"/>
                  </a:lnTo>
                  <a:lnTo>
                    <a:pt x="51137" y="42832"/>
                  </a:lnTo>
                  <a:lnTo>
                    <a:pt x="51112" y="42653"/>
                  </a:lnTo>
                  <a:lnTo>
                    <a:pt x="51086" y="42473"/>
                  </a:lnTo>
                  <a:lnTo>
                    <a:pt x="51009" y="42294"/>
                  </a:lnTo>
                  <a:lnTo>
                    <a:pt x="50881" y="42140"/>
                  </a:lnTo>
                  <a:lnTo>
                    <a:pt x="50753" y="41986"/>
                  </a:lnTo>
                  <a:lnTo>
                    <a:pt x="50573" y="41858"/>
                  </a:lnTo>
                  <a:lnTo>
                    <a:pt x="50086" y="41576"/>
                  </a:lnTo>
                  <a:lnTo>
                    <a:pt x="49574" y="41294"/>
                  </a:lnTo>
                  <a:lnTo>
                    <a:pt x="48548" y="40781"/>
                  </a:lnTo>
                  <a:lnTo>
                    <a:pt x="47497" y="40269"/>
                  </a:lnTo>
                  <a:lnTo>
                    <a:pt x="46985" y="40012"/>
                  </a:lnTo>
                  <a:lnTo>
                    <a:pt x="46472" y="39731"/>
                  </a:lnTo>
                  <a:lnTo>
                    <a:pt x="47062" y="39372"/>
                  </a:lnTo>
                  <a:lnTo>
                    <a:pt x="47626" y="38987"/>
                  </a:lnTo>
                  <a:lnTo>
                    <a:pt x="47908" y="38782"/>
                  </a:lnTo>
                  <a:lnTo>
                    <a:pt x="48164" y="38551"/>
                  </a:lnTo>
                  <a:lnTo>
                    <a:pt x="48395" y="38321"/>
                  </a:lnTo>
                  <a:lnTo>
                    <a:pt x="48625" y="38064"/>
                  </a:lnTo>
                  <a:lnTo>
                    <a:pt x="48805" y="37834"/>
                  </a:lnTo>
                  <a:lnTo>
                    <a:pt x="48984" y="37552"/>
                  </a:lnTo>
                  <a:lnTo>
                    <a:pt x="49138" y="37270"/>
                  </a:lnTo>
                  <a:lnTo>
                    <a:pt x="49266" y="36988"/>
                  </a:lnTo>
                  <a:lnTo>
                    <a:pt x="49369" y="36706"/>
                  </a:lnTo>
                  <a:lnTo>
                    <a:pt x="49420" y="36398"/>
                  </a:lnTo>
                  <a:lnTo>
                    <a:pt x="49446" y="36065"/>
                  </a:lnTo>
                  <a:lnTo>
                    <a:pt x="49420" y="35758"/>
                  </a:lnTo>
                  <a:lnTo>
                    <a:pt x="49394" y="35578"/>
                  </a:lnTo>
                  <a:lnTo>
                    <a:pt x="49343" y="35399"/>
                  </a:lnTo>
                  <a:lnTo>
                    <a:pt x="49240" y="35245"/>
                  </a:lnTo>
                  <a:lnTo>
                    <a:pt x="49138" y="35117"/>
                  </a:lnTo>
                  <a:lnTo>
                    <a:pt x="49010" y="34989"/>
                  </a:lnTo>
                  <a:lnTo>
                    <a:pt x="48882" y="34860"/>
                  </a:lnTo>
                  <a:lnTo>
                    <a:pt x="48728" y="34784"/>
                  </a:lnTo>
                  <a:lnTo>
                    <a:pt x="48574" y="34707"/>
                  </a:lnTo>
                  <a:lnTo>
                    <a:pt x="48420" y="34681"/>
                  </a:lnTo>
                  <a:lnTo>
                    <a:pt x="48266" y="34655"/>
                  </a:lnTo>
                  <a:lnTo>
                    <a:pt x="48087" y="34655"/>
                  </a:lnTo>
                  <a:lnTo>
                    <a:pt x="47933" y="34707"/>
                  </a:lnTo>
                  <a:lnTo>
                    <a:pt x="47779" y="34784"/>
                  </a:lnTo>
                  <a:lnTo>
                    <a:pt x="47651" y="34886"/>
                  </a:lnTo>
                  <a:lnTo>
                    <a:pt x="47523" y="35014"/>
                  </a:lnTo>
                  <a:lnTo>
                    <a:pt x="47421" y="35194"/>
                  </a:lnTo>
                  <a:lnTo>
                    <a:pt x="47292" y="35399"/>
                  </a:lnTo>
                  <a:lnTo>
                    <a:pt x="47190" y="35578"/>
                  </a:lnTo>
                  <a:lnTo>
                    <a:pt x="46908" y="35911"/>
                  </a:lnTo>
                  <a:lnTo>
                    <a:pt x="46600" y="36193"/>
                  </a:lnTo>
                  <a:lnTo>
                    <a:pt x="46242" y="36475"/>
                  </a:lnTo>
                  <a:lnTo>
                    <a:pt x="45857" y="36706"/>
                  </a:lnTo>
                  <a:lnTo>
                    <a:pt x="45447" y="36911"/>
                  </a:lnTo>
                  <a:lnTo>
                    <a:pt x="45037" y="37090"/>
                  </a:lnTo>
                  <a:lnTo>
                    <a:pt x="44601" y="37270"/>
                  </a:lnTo>
                  <a:lnTo>
                    <a:pt x="44806" y="36245"/>
                  </a:lnTo>
                  <a:lnTo>
                    <a:pt x="44986" y="35219"/>
                  </a:lnTo>
                  <a:lnTo>
                    <a:pt x="45088" y="34655"/>
                  </a:lnTo>
                  <a:lnTo>
                    <a:pt x="45139" y="34066"/>
                  </a:lnTo>
                  <a:lnTo>
                    <a:pt x="45191" y="33502"/>
                  </a:lnTo>
                  <a:lnTo>
                    <a:pt x="45242" y="32912"/>
                  </a:lnTo>
                  <a:lnTo>
                    <a:pt x="45242" y="32323"/>
                  </a:lnTo>
                  <a:lnTo>
                    <a:pt x="45267" y="31733"/>
                  </a:lnTo>
                  <a:lnTo>
                    <a:pt x="45242" y="31144"/>
                  </a:lnTo>
                  <a:lnTo>
                    <a:pt x="45216" y="30580"/>
                  </a:lnTo>
                  <a:lnTo>
                    <a:pt x="45114" y="29401"/>
                  </a:lnTo>
                  <a:lnTo>
                    <a:pt x="44960" y="28247"/>
                  </a:lnTo>
                  <a:lnTo>
                    <a:pt x="44729" y="27068"/>
                  </a:lnTo>
                  <a:lnTo>
                    <a:pt x="44473" y="25915"/>
                  </a:lnTo>
                  <a:lnTo>
                    <a:pt x="44140" y="24787"/>
                  </a:lnTo>
                  <a:lnTo>
                    <a:pt x="43781" y="23659"/>
                  </a:lnTo>
                  <a:lnTo>
                    <a:pt x="43371" y="22557"/>
                  </a:lnTo>
                  <a:lnTo>
                    <a:pt x="42909" y="21455"/>
                  </a:lnTo>
                  <a:lnTo>
                    <a:pt x="42422" y="20378"/>
                  </a:lnTo>
                  <a:lnTo>
                    <a:pt x="41884" y="19327"/>
                  </a:lnTo>
                  <a:lnTo>
                    <a:pt x="41320" y="18328"/>
                  </a:lnTo>
                  <a:lnTo>
                    <a:pt x="40705" y="17328"/>
                  </a:lnTo>
                  <a:lnTo>
                    <a:pt x="40064" y="16380"/>
                  </a:lnTo>
                  <a:lnTo>
                    <a:pt x="39398" y="15431"/>
                  </a:lnTo>
                  <a:lnTo>
                    <a:pt x="38706" y="14560"/>
                  </a:lnTo>
                  <a:lnTo>
                    <a:pt x="37988" y="13714"/>
                  </a:lnTo>
                  <a:lnTo>
                    <a:pt x="37245" y="12894"/>
                  </a:lnTo>
                  <a:lnTo>
                    <a:pt x="36501" y="12125"/>
                  </a:lnTo>
                  <a:lnTo>
                    <a:pt x="35707" y="11433"/>
                  </a:lnTo>
                  <a:lnTo>
                    <a:pt x="34938" y="10766"/>
                  </a:lnTo>
                  <a:lnTo>
                    <a:pt x="34117" y="10151"/>
                  </a:lnTo>
                  <a:lnTo>
                    <a:pt x="33323" y="9587"/>
                  </a:lnTo>
                  <a:lnTo>
                    <a:pt x="32503" y="9074"/>
                  </a:lnTo>
                  <a:lnTo>
                    <a:pt x="31657" y="8639"/>
                  </a:lnTo>
                  <a:lnTo>
                    <a:pt x="30836" y="8254"/>
                  </a:lnTo>
                  <a:lnTo>
                    <a:pt x="30426" y="8100"/>
                  </a:lnTo>
                  <a:lnTo>
                    <a:pt x="30016" y="7947"/>
                  </a:lnTo>
                  <a:lnTo>
                    <a:pt x="29606" y="7819"/>
                  </a:lnTo>
                  <a:lnTo>
                    <a:pt x="29196" y="7690"/>
                  </a:lnTo>
                  <a:lnTo>
                    <a:pt x="28786" y="7588"/>
                  </a:lnTo>
                  <a:lnTo>
                    <a:pt x="28376" y="7511"/>
                  </a:lnTo>
                  <a:lnTo>
                    <a:pt x="28632" y="7101"/>
                  </a:lnTo>
                  <a:lnTo>
                    <a:pt x="28914" y="6691"/>
                  </a:lnTo>
                  <a:lnTo>
                    <a:pt x="29222" y="6281"/>
                  </a:lnTo>
                  <a:lnTo>
                    <a:pt x="29555" y="5896"/>
                  </a:lnTo>
                  <a:lnTo>
                    <a:pt x="29939" y="5537"/>
                  </a:lnTo>
                  <a:lnTo>
                    <a:pt x="30349" y="5178"/>
                  </a:lnTo>
                  <a:lnTo>
                    <a:pt x="30785" y="4845"/>
                  </a:lnTo>
                  <a:lnTo>
                    <a:pt x="31247" y="4538"/>
                  </a:lnTo>
                  <a:lnTo>
                    <a:pt x="31375" y="4435"/>
                  </a:lnTo>
                  <a:lnTo>
                    <a:pt x="31426" y="4307"/>
                  </a:lnTo>
                  <a:lnTo>
                    <a:pt x="31426" y="4204"/>
                  </a:lnTo>
                  <a:lnTo>
                    <a:pt x="31400" y="4076"/>
                  </a:lnTo>
                  <a:lnTo>
                    <a:pt x="31323" y="3974"/>
                  </a:lnTo>
                  <a:lnTo>
                    <a:pt x="31247" y="3897"/>
                  </a:lnTo>
                  <a:lnTo>
                    <a:pt x="31118" y="3846"/>
                  </a:lnTo>
                  <a:lnTo>
                    <a:pt x="30965" y="3846"/>
                  </a:lnTo>
                  <a:lnTo>
                    <a:pt x="30606" y="3948"/>
                  </a:lnTo>
                  <a:lnTo>
                    <a:pt x="30273" y="4051"/>
                  </a:lnTo>
                  <a:lnTo>
                    <a:pt x="29939" y="4179"/>
                  </a:lnTo>
                  <a:lnTo>
                    <a:pt x="29632" y="4307"/>
                  </a:lnTo>
                  <a:lnTo>
                    <a:pt x="29324" y="4486"/>
                  </a:lnTo>
                  <a:lnTo>
                    <a:pt x="29042" y="4666"/>
                  </a:lnTo>
                  <a:lnTo>
                    <a:pt x="28760" y="4845"/>
                  </a:lnTo>
                  <a:lnTo>
                    <a:pt x="28504" y="5076"/>
                  </a:lnTo>
                  <a:lnTo>
                    <a:pt x="28248" y="5281"/>
                  </a:lnTo>
                  <a:lnTo>
                    <a:pt x="28017" y="5537"/>
                  </a:lnTo>
                  <a:lnTo>
                    <a:pt x="27786" y="5794"/>
                  </a:lnTo>
                  <a:lnTo>
                    <a:pt x="27581" y="6050"/>
                  </a:lnTo>
                  <a:lnTo>
                    <a:pt x="27376" y="6332"/>
                  </a:lnTo>
                  <a:lnTo>
                    <a:pt x="27197" y="6614"/>
                  </a:lnTo>
                  <a:lnTo>
                    <a:pt x="26838" y="7203"/>
                  </a:lnTo>
                  <a:lnTo>
                    <a:pt x="26787" y="6332"/>
                  </a:lnTo>
                  <a:lnTo>
                    <a:pt x="26735" y="5486"/>
                  </a:lnTo>
                  <a:lnTo>
                    <a:pt x="26658" y="4615"/>
                  </a:lnTo>
                  <a:lnTo>
                    <a:pt x="26581" y="3769"/>
                  </a:lnTo>
                  <a:lnTo>
                    <a:pt x="26453" y="2923"/>
                  </a:lnTo>
                  <a:lnTo>
                    <a:pt x="26325" y="2051"/>
                  </a:lnTo>
                  <a:lnTo>
                    <a:pt x="26171" y="1205"/>
                  </a:lnTo>
                  <a:lnTo>
                    <a:pt x="25992" y="360"/>
                  </a:lnTo>
                  <a:lnTo>
                    <a:pt x="25966" y="257"/>
                  </a:lnTo>
                  <a:lnTo>
                    <a:pt x="25915" y="180"/>
                  </a:lnTo>
                  <a:lnTo>
                    <a:pt x="25838" y="103"/>
                  </a:lnTo>
                  <a:lnTo>
                    <a:pt x="25761" y="52"/>
                  </a:lnTo>
                  <a:lnTo>
                    <a:pt x="25684" y="26"/>
                  </a:lnTo>
                  <a:lnTo>
                    <a:pt x="255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597;p46">
              <a:extLst>
                <a:ext uri="{FF2B5EF4-FFF2-40B4-BE49-F238E27FC236}">
                  <a16:creationId xmlns:a16="http://schemas.microsoft.com/office/drawing/2014/main" id="{AAC9CDBD-A358-A5FE-CB47-7CF365E6711E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598;p46">
              <a:extLst>
                <a:ext uri="{FF2B5EF4-FFF2-40B4-BE49-F238E27FC236}">
                  <a16:creationId xmlns:a16="http://schemas.microsoft.com/office/drawing/2014/main" id="{7BC01EF3-DEA3-7499-8147-7174FA27789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599;p46">
              <a:extLst>
                <a:ext uri="{FF2B5EF4-FFF2-40B4-BE49-F238E27FC236}">
                  <a16:creationId xmlns:a16="http://schemas.microsoft.com/office/drawing/2014/main" id="{20B70858-8397-8C11-B80F-9123FA9FB42D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3" name="Picture 2">
            <a:extLst>
              <a:ext uri="{FF2B5EF4-FFF2-40B4-BE49-F238E27FC236}">
                <a16:creationId xmlns:a16="http://schemas.microsoft.com/office/drawing/2014/main" id="{9F0B5029-1843-1D93-FA59-32C1A639C571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6661382" y="-45122"/>
            <a:ext cx="2535195" cy="1939424"/>
          </a:xfrm>
          <a:prstGeom prst="rect">
            <a:avLst/>
          </a:prstGeom>
        </p:spPr>
      </p:pic>
      <p:grpSp>
        <p:nvGrpSpPr>
          <p:cNvPr id="104" name="Google Shape;1955;p40">
            <a:extLst>
              <a:ext uri="{FF2B5EF4-FFF2-40B4-BE49-F238E27FC236}">
                <a16:creationId xmlns:a16="http://schemas.microsoft.com/office/drawing/2014/main" id="{6DF4AD6E-F0EF-A3BF-143A-9F4F37668924}"/>
              </a:ext>
            </a:extLst>
          </p:cNvPr>
          <p:cNvGrpSpPr/>
          <p:nvPr/>
        </p:nvGrpSpPr>
        <p:grpSpPr>
          <a:xfrm rot="-722961">
            <a:off x="3193751" y="4366370"/>
            <a:ext cx="429333" cy="324747"/>
            <a:chOff x="9501450" y="282563"/>
            <a:chExt cx="827125" cy="935750"/>
          </a:xfrm>
        </p:grpSpPr>
        <p:sp>
          <p:nvSpPr>
            <p:cNvPr id="105" name="Google Shape;1956;p40">
              <a:extLst>
                <a:ext uri="{FF2B5EF4-FFF2-40B4-BE49-F238E27FC236}">
                  <a16:creationId xmlns:a16="http://schemas.microsoft.com/office/drawing/2014/main" id="{B643BD7C-6463-5BA5-14AB-EDEC567B3696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957;p40">
              <a:extLst>
                <a:ext uri="{FF2B5EF4-FFF2-40B4-BE49-F238E27FC236}">
                  <a16:creationId xmlns:a16="http://schemas.microsoft.com/office/drawing/2014/main" id="{06538DBA-DB25-C134-CBE8-7A47BAE99B06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958;p40">
              <a:extLst>
                <a:ext uri="{FF2B5EF4-FFF2-40B4-BE49-F238E27FC236}">
                  <a16:creationId xmlns:a16="http://schemas.microsoft.com/office/drawing/2014/main" id="{F0032F51-BA77-D476-617B-198522B4AF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959;p40">
              <a:extLst>
                <a:ext uri="{FF2B5EF4-FFF2-40B4-BE49-F238E27FC236}">
                  <a16:creationId xmlns:a16="http://schemas.microsoft.com/office/drawing/2014/main" id="{A9E283E5-E520-146D-3FDF-8B1E6862E55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960;p40">
              <a:extLst>
                <a:ext uri="{FF2B5EF4-FFF2-40B4-BE49-F238E27FC236}">
                  <a16:creationId xmlns:a16="http://schemas.microsoft.com/office/drawing/2014/main" id="{8718DFEB-BAB8-119E-E17C-AF6842CABFEE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961;p40">
              <a:extLst>
                <a:ext uri="{FF2B5EF4-FFF2-40B4-BE49-F238E27FC236}">
                  <a16:creationId xmlns:a16="http://schemas.microsoft.com/office/drawing/2014/main" id="{AF5BA236-EA23-D845-6C0F-25484036EBA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962;p40">
              <a:extLst>
                <a:ext uri="{FF2B5EF4-FFF2-40B4-BE49-F238E27FC236}">
                  <a16:creationId xmlns:a16="http://schemas.microsoft.com/office/drawing/2014/main" id="{65E3C1D1-98D2-1358-03E7-6A5092F29CB9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963;p40">
              <a:extLst>
                <a:ext uri="{FF2B5EF4-FFF2-40B4-BE49-F238E27FC236}">
                  <a16:creationId xmlns:a16="http://schemas.microsoft.com/office/drawing/2014/main" id="{231AD706-C61C-7036-9C12-EE9D95018D83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964;p40">
              <a:extLst>
                <a:ext uri="{FF2B5EF4-FFF2-40B4-BE49-F238E27FC236}">
                  <a16:creationId xmlns:a16="http://schemas.microsoft.com/office/drawing/2014/main" id="{20C4C93F-A853-335C-15C7-E398C943B6C8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965;p40">
              <a:extLst>
                <a:ext uri="{FF2B5EF4-FFF2-40B4-BE49-F238E27FC236}">
                  <a16:creationId xmlns:a16="http://schemas.microsoft.com/office/drawing/2014/main" id="{E593398D-F16D-2878-DEA1-DFD23E3469D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966;p40">
              <a:extLst>
                <a:ext uri="{FF2B5EF4-FFF2-40B4-BE49-F238E27FC236}">
                  <a16:creationId xmlns:a16="http://schemas.microsoft.com/office/drawing/2014/main" id="{B3F0307E-79D3-8B4E-5553-E8A2E75114FA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967;p40">
              <a:extLst>
                <a:ext uri="{FF2B5EF4-FFF2-40B4-BE49-F238E27FC236}">
                  <a16:creationId xmlns:a16="http://schemas.microsoft.com/office/drawing/2014/main" id="{4F8E922A-A4EF-B690-35BA-958357A98A49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968;p40">
              <a:extLst>
                <a:ext uri="{FF2B5EF4-FFF2-40B4-BE49-F238E27FC236}">
                  <a16:creationId xmlns:a16="http://schemas.microsoft.com/office/drawing/2014/main" id="{8964C70F-F94C-3320-E3B4-149800825795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969;p40">
              <a:extLst>
                <a:ext uri="{FF2B5EF4-FFF2-40B4-BE49-F238E27FC236}">
                  <a16:creationId xmlns:a16="http://schemas.microsoft.com/office/drawing/2014/main" id="{05A874D2-A55E-9CEF-CC66-30E57ED801FA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970;p40">
              <a:extLst>
                <a:ext uri="{FF2B5EF4-FFF2-40B4-BE49-F238E27FC236}">
                  <a16:creationId xmlns:a16="http://schemas.microsoft.com/office/drawing/2014/main" id="{A5B63E34-D292-5294-CC5E-725EE229500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971;p40">
              <a:extLst>
                <a:ext uri="{FF2B5EF4-FFF2-40B4-BE49-F238E27FC236}">
                  <a16:creationId xmlns:a16="http://schemas.microsoft.com/office/drawing/2014/main" id="{E8E97E0D-A1C9-FBBE-8AEB-73ED183C760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972;p40">
              <a:extLst>
                <a:ext uri="{FF2B5EF4-FFF2-40B4-BE49-F238E27FC236}">
                  <a16:creationId xmlns:a16="http://schemas.microsoft.com/office/drawing/2014/main" id="{5371E83B-DE59-7775-6848-53C97921605F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973;p40">
              <a:extLst>
                <a:ext uri="{FF2B5EF4-FFF2-40B4-BE49-F238E27FC236}">
                  <a16:creationId xmlns:a16="http://schemas.microsoft.com/office/drawing/2014/main" id="{2E2CD0CF-2CB3-47EA-9E98-EA79387346DF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974;p40">
              <a:extLst>
                <a:ext uri="{FF2B5EF4-FFF2-40B4-BE49-F238E27FC236}">
                  <a16:creationId xmlns:a16="http://schemas.microsoft.com/office/drawing/2014/main" id="{F0B66925-CC92-6C11-8072-F759CC6AAEED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975;p40">
              <a:extLst>
                <a:ext uri="{FF2B5EF4-FFF2-40B4-BE49-F238E27FC236}">
                  <a16:creationId xmlns:a16="http://schemas.microsoft.com/office/drawing/2014/main" id="{497BEB7F-D8FD-3E16-5E3A-7D434C9CFA83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976;p40">
              <a:extLst>
                <a:ext uri="{FF2B5EF4-FFF2-40B4-BE49-F238E27FC236}">
                  <a16:creationId xmlns:a16="http://schemas.microsoft.com/office/drawing/2014/main" id="{98A23FDA-133B-6E09-C615-08154CB600B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977;p40">
              <a:extLst>
                <a:ext uri="{FF2B5EF4-FFF2-40B4-BE49-F238E27FC236}">
                  <a16:creationId xmlns:a16="http://schemas.microsoft.com/office/drawing/2014/main" id="{02756149-EC29-CEE0-C1C6-C74F31115AD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978;p40">
              <a:extLst>
                <a:ext uri="{FF2B5EF4-FFF2-40B4-BE49-F238E27FC236}">
                  <a16:creationId xmlns:a16="http://schemas.microsoft.com/office/drawing/2014/main" id="{1D6D4827-A2D0-6759-2830-1BB49EB4C14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979;p40">
              <a:extLst>
                <a:ext uri="{FF2B5EF4-FFF2-40B4-BE49-F238E27FC236}">
                  <a16:creationId xmlns:a16="http://schemas.microsoft.com/office/drawing/2014/main" id="{AE3F661B-0D9B-576F-FA28-CD6E452315D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980;p40">
              <a:extLst>
                <a:ext uri="{FF2B5EF4-FFF2-40B4-BE49-F238E27FC236}">
                  <a16:creationId xmlns:a16="http://schemas.microsoft.com/office/drawing/2014/main" id="{FC255178-3D23-5A07-DCF0-16B97610888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981;p40">
              <a:extLst>
                <a:ext uri="{FF2B5EF4-FFF2-40B4-BE49-F238E27FC236}">
                  <a16:creationId xmlns:a16="http://schemas.microsoft.com/office/drawing/2014/main" id="{071CF639-BD31-EFFD-1B6B-1B1BE3409C08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982;p40">
              <a:extLst>
                <a:ext uri="{FF2B5EF4-FFF2-40B4-BE49-F238E27FC236}">
                  <a16:creationId xmlns:a16="http://schemas.microsoft.com/office/drawing/2014/main" id="{59AE9070-3C95-888C-CA00-372EE8F8D3D7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983;p40">
              <a:extLst>
                <a:ext uri="{FF2B5EF4-FFF2-40B4-BE49-F238E27FC236}">
                  <a16:creationId xmlns:a16="http://schemas.microsoft.com/office/drawing/2014/main" id="{1BB83B8D-7156-043D-AC39-A7F27914EC4D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984;p40">
              <a:extLst>
                <a:ext uri="{FF2B5EF4-FFF2-40B4-BE49-F238E27FC236}">
                  <a16:creationId xmlns:a16="http://schemas.microsoft.com/office/drawing/2014/main" id="{D881C64E-230F-DB48-04DB-76C690B79F6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985;p40">
              <a:extLst>
                <a:ext uri="{FF2B5EF4-FFF2-40B4-BE49-F238E27FC236}">
                  <a16:creationId xmlns:a16="http://schemas.microsoft.com/office/drawing/2014/main" id="{9D95C86E-B4B6-8BAF-ECD2-F8D4A1B37AF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986;p40">
              <a:extLst>
                <a:ext uri="{FF2B5EF4-FFF2-40B4-BE49-F238E27FC236}">
                  <a16:creationId xmlns:a16="http://schemas.microsoft.com/office/drawing/2014/main" id="{55A8E408-9899-05A0-E023-E94ADEEC95C4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987;p40">
              <a:extLst>
                <a:ext uri="{FF2B5EF4-FFF2-40B4-BE49-F238E27FC236}">
                  <a16:creationId xmlns:a16="http://schemas.microsoft.com/office/drawing/2014/main" id="{0109F21C-25FA-CB4B-E09C-ABB3E7181A9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988;p40">
              <a:extLst>
                <a:ext uri="{FF2B5EF4-FFF2-40B4-BE49-F238E27FC236}">
                  <a16:creationId xmlns:a16="http://schemas.microsoft.com/office/drawing/2014/main" id="{49070E20-B660-937C-2C57-CEC24A9595D2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989;p40">
              <a:extLst>
                <a:ext uri="{FF2B5EF4-FFF2-40B4-BE49-F238E27FC236}">
                  <a16:creationId xmlns:a16="http://schemas.microsoft.com/office/drawing/2014/main" id="{E77309DA-37C6-011D-0B31-C08BEA588792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990;p40">
              <a:extLst>
                <a:ext uri="{FF2B5EF4-FFF2-40B4-BE49-F238E27FC236}">
                  <a16:creationId xmlns:a16="http://schemas.microsoft.com/office/drawing/2014/main" id="{EB55055D-0064-564E-6BCC-BB8C34D082E7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991;p40">
              <a:extLst>
                <a:ext uri="{FF2B5EF4-FFF2-40B4-BE49-F238E27FC236}">
                  <a16:creationId xmlns:a16="http://schemas.microsoft.com/office/drawing/2014/main" id="{FAA0999B-DA7D-B3BE-BBCF-1DD53E24FCB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992;p40">
              <a:extLst>
                <a:ext uri="{FF2B5EF4-FFF2-40B4-BE49-F238E27FC236}">
                  <a16:creationId xmlns:a16="http://schemas.microsoft.com/office/drawing/2014/main" id="{F067EC65-DFF2-4551-9898-B3544F0629B1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" name="Google Shape;1955;p40">
            <a:extLst>
              <a:ext uri="{FF2B5EF4-FFF2-40B4-BE49-F238E27FC236}">
                <a16:creationId xmlns:a16="http://schemas.microsoft.com/office/drawing/2014/main" id="{C393F722-8456-B972-B4C7-802BAA7C0A8B}"/>
              </a:ext>
            </a:extLst>
          </p:cNvPr>
          <p:cNvGrpSpPr/>
          <p:nvPr/>
        </p:nvGrpSpPr>
        <p:grpSpPr>
          <a:xfrm rot="-722961">
            <a:off x="5040576" y="2654371"/>
            <a:ext cx="429333" cy="324747"/>
            <a:chOff x="9501450" y="282563"/>
            <a:chExt cx="827125" cy="935750"/>
          </a:xfrm>
        </p:grpSpPr>
        <p:sp>
          <p:nvSpPr>
            <p:cNvPr id="144" name="Google Shape;1956;p40">
              <a:extLst>
                <a:ext uri="{FF2B5EF4-FFF2-40B4-BE49-F238E27FC236}">
                  <a16:creationId xmlns:a16="http://schemas.microsoft.com/office/drawing/2014/main" id="{F2060D2A-8561-7300-66BE-E2D1B97A8245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957;p40">
              <a:extLst>
                <a:ext uri="{FF2B5EF4-FFF2-40B4-BE49-F238E27FC236}">
                  <a16:creationId xmlns:a16="http://schemas.microsoft.com/office/drawing/2014/main" id="{4B30E680-D27A-C75E-EAE8-8B183243824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958;p40">
              <a:extLst>
                <a:ext uri="{FF2B5EF4-FFF2-40B4-BE49-F238E27FC236}">
                  <a16:creationId xmlns:a16="http://schemas.microsoft.com/office/drawing/2014/main" id="{ACF28AE4-6A49-E8E7-0CE5-A8A7057413E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959;p40">
              <a:extLst>
                <a:ext uri="{FF2B5EF4-FFF2-40B4-BE49-F238E27FC236}">
                  <a16:creationId xmlns:a16="http://schemas.microsoft.com/office/drawing/2014/main" id="{49D0B415-0F69-7705-2219-834B1D071E9F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960;p40">
              <a:extLst>
                <a:ext uri="{FF2B5EF4-FFF2-40B4-BE49-F238E27FC236}">
                  <a16:creationId xmlns:a16="http://schemas.microsoft.com/office/drawing/2014/main" id="{778445B9-7EAB-4E64-2026-9C3EF101191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961;p40">
              <a:extLst>
                <a:ext uri="{FF2B5EF4-FFF2-40B4-BE49-F238E27FC236}">
                  <a16:creationId xmlns:a16="http://schemas.microsoft.com/office/drawing/2014/main" id="{76850100-6D18-3926-13B7-2C225B76D5E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962;p40">
              <a:extLst>
                <a:ext uri="{FF2B5EF4-FFF2-40B4-BE49-F238E27FC236}">
                  <a16:creationId xmlns:a16="http://schemas.microsoft.com/office/drawing/2014/main" id="{E17D096B-760F-BB48-FD99-0C329D38886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963;p40">
              <a:extLst>
                <a:ext uri="{FF2B5EF4-FFF2-40B4-BE49-F238E27FC236}">
                  <a16:creationId xmlns:a16="http://schemas.microsoft.com/office/drawing/2014/main" id="{6AE42011-E143-9B2E-AF65-FFF9AE6E02A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964;p40">
              <a:extLst>
                <a:ext uri="{FF2B5EF4-FFF2-40B4-BE49-F238E27FC236}">
                  <a16:creationId xmlns:a16="http://schemas.microsoft.com/office/drawing/2014/main" id="{026BFAE6-7448-4969-F852-C73B9AC32D4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965;p40">
              <a:extLst>
                <a:ext uri="{FF2B5EF4-FFF2-40B4-BE49-F238E27FC236}">
                  <a16:creationId xmlns:a16="http://schemas.microsoft.com/office/drawing/2014/main" id="{78C3F055-9C36-2FCD-D388-BE4FA9CD7DEE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966;p40">
              <a:extLst>
                <a:ext uri="{FF2B5EF4-FFF2-40B4-BE49-F238E27FC236}">
                  <a16:creationId xmlns:a16="http://schemas.microsoft.com/office/drawing/2014/main" id="{331265EB-CD2B-6A67-CECA-32291FA3350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967;p40">
              <a:extLst>
                <a:ext uri="{FF2B5EF4-FFF2-40B4-BE49-F238E27FC236}">
                  <a16:creationId xmlns:a16="http://schemas.microsoft.com/office/drawing/2014/main" id="{C5FA912A-B5DA-B78E-2EB4-91051E857D01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968;p40">
              <a:extLst>
                <a:ext uri="{FF2B5EF4-FFF2-40B4-BE49-F238E27FC236}">
                  <a16:creationId xmlns:a16="http://schemas.microsoft.com/office/drawing/2014/main" id="{8D36BE14-C754-8A3E-2F4D-A4D0F2C5D81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969;p40">
              <a:extLst>
                <a:ext uri="{FF2B5EF4-FFF2-40B4-BE49-F238E27FC236}">
                  <a16:creationId xmlns:a16="http://schemas.microsoft.com/office/drawing/2014/main" id="{ACA22F0A-9F23-840A-2D9F-3792C4BD461A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970;p40">
              <a:extLst>
                <a:ext uri="{FF2B5EF4-FFF2-40B4-BE49-F238E27FC236}">
                  <a16:creationId xmlns:a16="http://schemas.microsoft.com/office/drawing/2014/main" id="{EB8DCAD3-4848-0C66-2702-5B8925A56A6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971;p40">
              <a:extLst>
                <a:ext uri="{FF2B5EF4-FFF2-40B4-BE49-F238E27FC236}">
                  <a16:creationId xmlns:a16="http://schemas.microsoft.com/office/drawing/2014/main" id="{103431EA-9686-581F-A1B3-89940F6EB230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972;p40">
              <a:extLst>
                <a:ext uri="{FF2B5EF4-FFF2-40B4-BE49-F238E27FC236}">
                  <a16:creationId xmlns:a16="http://schemas.microsoft.com/office/drawing/2014/main" id="{7625EBD3-C0CD-1922-1FA1-C89BAD6D988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973;p40">
              <a:extLst>
                <a:ext uri="{FF2B5EF4-FFF2-40B4-BE49-F238E27FC236}">
                  <a16:creationId xmlns:a16="http://schemas.microsoft.com/office/drawing/2014/main" id="{809A8F27-8A87-3E6B-35A9-C21BA15616B1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974;p40">
              <a:extLst>
                <a:ext uri="{FF2B5EF4-FFF2-40B4-BE49-F238E27FC236}">
                  <a16:creationId xmlns:a16="http://schemas.microsoft.com/office/drawing/2014/main" id="{16E71194-1B36-FD7E-D20D-CABD142C94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975;p40">
              <a:extLst>
                <a:ext uri="{FF2B5EF4-FFF2-40B4-BE49-F238E27FC236}">
                  <a16:creationId xmlns:a16="http://schemas.microsoft.com/office/drawing/2014/main" id="{EC2C0AFB-58B5-BFEA-D004-5B03869CD04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976;p40">
              <a:extLst>
                <a:ext uri="{FF2B5EF4-FFF2-40B4-BE49-F238E27FC236}">
                  <a16:creationId xmlns:a16="http://schemas.microsoft.com/office/drawing/2014/main" id="{F413B1EE-BCB6-A5BF-99EB-4AAB5453E29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977;p40">
              <a:extLst>
                <a:ext uri="{FF2B5EF4-FFF2-40B4-BE49-F238E27FC236}">
                  <a16:creationId xmlns:a16="http://schemas.microsoft.com/office/drawing/2014/main" id="{A54600FD-9E17-42AC-DDF9-5F8FD26E818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978;p40">
              <a:extLst>
                <a:ext uri="{FF2B5EF4-FFF2-40B4-BE49-F238E27FC236}">
                  <a16:creationId xmlns:a16="http://schemas.microsoft.com/office/drawing/2014/main" id="{3D951C60-C0B8-70C2-9546-EFEBCF0FE6E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979;p40">
              <a:extLst>
                <a:ext uri="{FF2B5EF4-FFF2-40B4-BE49-F238E27FC236}">
                  <a16:creationId xmlns:a16="http://schemas.microsoft.com/office/drawing/2014/main" id="{DBF04247-A00C-8233-BA0C-B8E0304D69E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980;p40">
              <a:extLst>
                <a:ext uri="{FF2B5EF4-FFF2-40B4-BE49-F238E27FC236}">
                  <a16:creationId xmlns:a16="http://schemas.microsoft.com/office/drawing/2014/main" id="{6EE4DDE7-289F-2443-4298-0D6E11FC600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981;p40">
              <a:extLst>
                <a:ext uri="{FF2B5EF4-FFF2-40B4-BE49-F238E27FC236}">
                  <a16:creationId xmlns:a16="http://schemas.microsoft.com/office/drawing/2014/main" id="{B04EB024-C08E-CDE2-B29B-2D461938A23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982;p40">
              <a:extLst>
                <a:ext uri="{FF2B5EF4-FFF2-40B4-BE49-F238E27FC236}">
                  <a16:creationId xmlns:a16="http://schemas.microsoft.com/office/drawing/2014/main" id="{D0832649-0D53-0B3F-7924-8178BE609A73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983;p40">
              <a:extLst>
                <a:ext uri="{FF2B5EF4-FFF2-40B4-BE49-F238E27FC236}">
                  <a16:creationId xmlns:a16="http://schemas.microsoft.com/office/drawing/2014/main" id="{7CB0DDC4-2754-518D-815B-D413BFF31623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984;p40">
              <a:extLst>
                <a:ext uri="{FF2B5EF4-FFF2-40B4-BE49-F238E27FC236}">
                  <a16:creationId xmlns:a16="http://schemas.microsoft.com/office/drawing/2014/main" id="{A4C2BF47-C972-EF57-C293-547C39D6961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985;p40">
              <a:extLst>
                <a:ext uri="{FF2B5EF4-FFF2-40B4-BE49-F238E27FC236}">
                  <a16:creationId xmlns:a16="http://schemas.microsoft.com/office/drawing/2014/main" id="{242CC2B5-5EC8-9DBF-A6F4-E5563C64FAFD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986;p40">
              <a:extLst>
                <a:ext uri="{FF2B5EF4-FFF2-40B4-BE49-F238E27FC236}">
                  <a16:creationId xmlns:a16="http://schemas.microsoft.com/office/drawing/2014/main" id="{A842A942-7460-3ADB-6A60-15E9770DCFA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987;p40">
              <a:extLst>
                <a:ext uri="{FF2B5EF4-FFF2-40B4-BE49-F238E27FC236}">
                  <a16:creationId xmlns:a16="http://schemas.microsoft.com/office/drawing/2014/main" id="{3CFD3CA3-9871-FB6E-AABE-6D2D763D8A7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988;p40">
              <a:extLst>
                <a:ext uri="{FF2B5EF4-FFF2-40B4-BE49-F238E27FC236}">
                  <a16:creationId xmlns:a16="http://schemas.microsoft.com/office/drawing/2014/main" id="{36D473D7-A936-9F38-0A3D-8A645477DB9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989;p40">
              <a:extLst>
                <a:ext uri="{FF2B5EF4-FFF2-40B4-BE49-F238E27FC236}">
                  <a16:creationId xmlns:a16="http://schemas.microsoft.com/office/drawing/2014/main" id="{7469E90A-5182-721A-0772-9C1518C38C9A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990;p40">
              <a:extLst>
                <a:ext uri="{FF2B5EF4-FFF2-40B4-BE49-F238E27FC236}">
                  <a16:creationId xmlns:a16="http://schemas.microsoft.com/office/drawing/2014/main" id="{A3244409-5A53-0D2A-2461-E8443A56B82B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991;p40">
              <a:extLst>
                <a:ext uri="{FF2B5EF4-FFF2-40B4-BE49-F238E27FC236}">
                  <a16:creationId xmlns:a16="http://schemas.microsoft.com/office/drawing/2014/main" id="{527DAA00-8D75-ADB4-45D0-FA81FAC9734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992;p40">
              <a:extLst>
                <a:ext uri="{FF2B5EF4-FFF2-40B4-BE49-F238E27FC236}">
                  <a16:creationId xmlns:a16="http://schemas.microsoft.com/office/drawing/2014/main" id="{647A1071-7551-2D58-B7F3-C6457B9F17D0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" name="Google Shape;1955;p40">
            <a:extLst>
              <a:ext uri="{FF2B5EF4-FFF2-40B4-BE49-F238E27FC236}">
                <a16:creationId xmlns:a16="http://schemas.microsoft.com/office/drawing/2014/main" id="{CCC81FA0-8ABD-4563-CE0A-CD13CA3F4F15}"/>
              </a:ext>
            </a:extLst>
          </p:cNvPr>
          <p:cNvGrpSpPr/>
          <p:nvPr/>
        </p:nvGrpSpPr>
        <p:grpSpPr>
          <a:xfrm rot="-722961">
            <a:off x="451939" y="1668434"/>
            <a:ext cx="429333" cy="324747"/>
            <a:chOff x="9501450" y="282563"/>
            <a:chExt cx="827125" cy="935750"/>
          </a:xfrm>
        </p:grpSpPr>
        <p:sp>
          <p:nvSpPr>
            <p:cNvPr id="182" name="Google Shape;1956;p40">
              <a:extLst>
                <a:ext uri="{FF2B5EF4-FFF2-40B4-BE49-F238E27FC236}">
                  <a16:creationId xmlns:a16="http://schemas.microsoft.com/office/drawing/2014/main" id="{F1F524B4-22D9-8C3B-738D-1D1E69760475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957;p40">
              <a:extLst>
                <a:ext uri="{FF2B5EF4-FFF2-40B4-BE49-F238E27FC236}">
                  <a16:creationId xmlns:a16="http://schemas.microsoft.com/office/drawing/2014/main" id="{3530945B-31C7-7C53-A647-D3BB7DC242AF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958;p40">
              <a:extLst>
                <a:ext uri="{FF2B5EF4-FFF2-40B4-BE49-F238E27FC236}">
                  <a16:creationId xmlns:a16="http://schemas.microsoft.com/office/drawing/2014/main" id="{60DF1C33-33CB-FD92-29A8-43B63D3CA338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959;p40">
              <a:extLst>
                <a:ext uri="{FF2B5EF4-FFF2-40B4-BE49-F238E27FC236}">
                  <a16:creationId xmlns:a16="http://schemas.microsoft.com/office/drawing/2014/main" id="{0950AA72-042D-BA1F-49A3-8964CC83BD13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960;p40">
              <a:extLst>
                <a:ext uri="{FF2B5EF4-FFF2-40B4-BE49-F238E27FC236}">
                  <a16:creationId xmlns:a16="http://schemas.microsoft.com/office/drawing/2014/main" id="{D4BB5C6D-3574-A7B6-62B6-C8B4AADADE50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961;p40">
              <a:extLst>
                <a:ext uri="{FF2B5EF4-FFF2-40B4-BE49-F238E27FC236}">
                  <a16:creationId xmlns:a16="http://schemas.microsoft.com/office/drawing/2014/main" id="{C6C055A7-B01A-502D-8E8E-40E9782648B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962;p40">
              <a:extLst>
                <a:ext uri="{FF2B5EF4-FFF2-40B4-BE49-F238E27FC236}">
                  <a16:creationId xmlns:a16="http://schemas.microsoft.com/office/drawing/2014/main" id="{02B76B4B-9930-212C-1D8C-EA7A57615873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963;p40">
              <a:extLst>
                <a:ext uri="{FF2B5EF4-FFF2-40B4-BE49-F238E27FC236}">
                  <a16:creationId xmlns:a16="http://schemas.microsoft.com/office/drawing/2014/main" id="{00C48FA7-1D12-1FB4-908B-D1DC8C3D99FA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64;p40">
              <a:extLst>
                <a:ext uri="{FF2B5EF4-FFF2-40B4-BE49-F238E27FC236}">
                  <a16:creationId xmlns:a16="http://schemas.microsoft.com/office/drawing/2014/main" id="{A6E6D3F7-AFB4-19B0-768C-F8E463419D23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65;p40">
              <a:extLst>
                <a:ext uri="{FF2B5EF4-FFF2-40B4-BE49-F238E27FC236}">
                  <a16:creationId xmlns:a16="http://schemas.microsoft.com/office/drawing/2014/main" id="{7909D851-6E38-980F-71F6-AA090B7675C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66;p40">
              <a:extLst>
                <a:ext uri="{FF2B5EF4-FFF2-40B4-BE49-F238E27FC236}">
                  <a16:creationId xmlns:a16="http://schemas.microsoft.com/office/drawing/2014/main" id="{83844579-1DB4-9321-1BD2-5CF50B02C809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67;p40">
              <a:extLst>
                <a:ext uri="{FF2B5EF4-FFF2-40B4-BE49-F238E27FC236}">
                  <a16:creationId xmlns:a16="http://schemas.microsoft.com/office/drawing/2014/main" id="{881C00AE-A04B-95B2-A006-5C9B424663C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68;p40">
              <a:extLst>
                <a:ext uri="{FF2B5EF4-FFF2-40B4-BE49-F238E27FC236}">
                  <a16:creationId xmlns:a16="http://schemas.microsoft.com/office/drawing/2014/main" id="{E0AE7F71-7221-1C0D-9B8E-97DBA4B98C8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69;p40">
              <a:extLst>
                <a:ext uri="{FF2B5EF4-FFF2-40B4-BE49-F238E27FC236}">
                  <a16:creationId xmlns:a16="http://schemas.microsoft.com/office/drawing/2014/main" id="{CFD18967-3010-BE5A-C757-76A718DF1A5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70;p40">
              <a:extLst>
                <a:ext uri="{FF2B5EF4-FFF2-40B4-BE49-F238E27FC236}">
                  <a16:creationId xmlns:a16="http://schemas.microsoft.com/office/drawing/2014/main" id="{1E5DC2FF-6C40-ACC8-2C00-4EFAAA4CDCBA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1;p40">
              <a:extLst>
                <a:ext uri="{FF2B5EF4-FFF2-40B4-BE49-F238E27FC236}">
                  <a16:creationId xmlns:a16="http://schemas.microsoft.com/office/drawing/2014/main" id="{6407BFEE-FB2E-0F43-69A5-D536A1AE96DC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72;p40">
              <a:extLst>
                <a:ext uri="{FF2B5EF4-FFF2-40B4-BE49-F238E27FC236}">
                  <a16:creationId xmlns:a16="http://schemas.microsoft.com/office/drawing/2014/main" id="{1AE80716-9F58-2365-2DB8-186D00FFD9BF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73;p40">
              <a:extLst>
                <a:ext uri="{FF2B5EF4-FFF2-40B4-BE49-F238E27FC236}">
                  <a16:creationId xmlns:a16="http://schemas.microsoft.com/office/drawing/2014/main" id="{281811A1-EEF7-2A29-BC11-F543649C42E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974;p40">
              <a:extLst>
                <a:ext uri="{FF2B5EF4-FFF2-40B4-BE49-F238E27FC236}">
                  <a16:creationId xmlns:a16="http://schemas.microsoft.com/office/drawing/2014/main" id="{BCE81FED-987E-C8D4-FCFD-1A6DF4F1FBB6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975;p40">
              <a:extLst>
                <a:ext uri="{FF2B5EF4-FFF2-40B4-BE49-F238E27FC236}">
                  <a16:creationId xmlns:a16="http://schemas.microsoft.com/office/drawing/2014/main" id="{738390FE-4721-F945-1A76-65FD58C63361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976;p40">
              <a:extLst>
                <a:ext uri="{FF2B5EF4-FFF2-40B4-BE49-F238E27FC236}">
                  <a16:creationId xmlns:a16="http://schemas.microsoft.com/office/drawing/2014/main" id="{A4B57E92-6FC3-3961-F2F2-D158C0E0099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977;p40">
              <a:extLst>
                <a:ext uri="{FF2B5EF4-FFF2-40B4-BE49-F238E27FC236}">
                  <a16:creationId xmlns:a16="http://schemas.microsoft.com/office/drawing/2014/main" id="{C2B2068D-3C94-8062-9395-0B1C9698008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978;p40">
              <a:extLst>
                <a:ext uri="{FF2B5EF4-FFF2-40B4-BE49-F238E27FC236}">
                  <a16:creationId xmlns:a16="http://schemas.microsoft.com/office/drawing/2014/main" id="{C3E0C086-53DE-5995-1A28-0BCAE4A054A8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979;p40">
              <a:extLst>
                <a:ext uri="{FF2B5EF4-FFF2-40B4-BE49-F238E27FC236}">
                  <a16:creationId xmlns:a16="http://schemas.microsoft.com/office/drawing/2014/main" id="{8D086EA8-48AB-F032-A7E7-8F76EF85FD7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980;p40">
              <a:extLst>
                <a:ext uri="{FF2B5EF4-FFF2-40B4-BE49-F238E27FC236}">
                  <a16:creationId xmlns:a16="http://schemas.microsoft.com/office/drawing/2014/main" id="{2E88DD16-573E-B491-39D4-5F07E82D16FF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981;p40">
              <a:extLst>
                <a:ext uri="{FF2B5EF4-FFF2-40B4-BE49-F238E27FC236}">
                  <a16:creationId xmlns:a16="http://schemas.microsoft.com/office/drawing/2014/main" id="{878526AC-A21E-848C-EEB3-F20077E993A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982;p40">
              <a:extLst>
                <a:ext uri="{FF2B5EF4-FFF2-40B4-BE49-F238E27FC236}">
                  <a16:creationId xmlns:a16="http://schemas.microsoft.com/office/drawing/2014/main" id="{8A4A2A55-0BD2-2039-EE90-5B4FB065AEB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983;p40">
              <a:extLst>
                <a:ext uri="{FF2B5EF4-FFF2-40B4-BE49-F238E27FC236}">
                  <a16:creationId xmlns:a16="http://schemas.microsoft.com/office/drawing/2014/main" id="{1F2597DF-8DDA-10A7-5F96-34FC045182F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984;p40">
              <a:extLst>
                <a:ext uri="{FF2B5EF4-FFF2-40B4-BE49-F238E27FC236}">
                  <a16:creationId xmlns:a16="http://schemas.microsoft.com/office/drawing/2014/main" id="{4956463D-772A-B219-61CE-8B052FE2E12D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985;p40">
              <a:extLst>
                <a:ext uri="{FF2B5EF4-FFF2-40B4-BE49-F238E27FC236}">
                  <a16:creationId xmlns:a16="http://schemas.microsoft.com/office/drawing/2014/main" id="{F7C50BD4-2653-D778-9151-5A9C50EF05D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986;p40">
              <a:extLst>
                <a:ext uri="{FF2B5EF4-FFF2-40B4-BE49-F238E27FC236}">
                  <a16:creationId xmlns:a16="http://schemas.microsoft.com/office/drawing/2014/main" id="{B027EEA3-CB4E-FF0A-06FD-02B87239F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987;p40">
              <a:extLst>
                <a:ext uri="{FF2B5EF4-FFF2-40B4-BE49-F238E27FC236}">
                  <a16:creationId xmlns:a16="http://schemas.microsoft.com/office/drawing/2014/main" id="{EBB3E7FF-875D-B596-168D-D8C79ADDB82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988;p40">
              <a:extLst>
                <a:ext uri="{FF2B5EF4-FFF2-40B4-BE49-F238E27FC236}">
                  <a16:creationId xmlns:a16="http://schemas.microsoft.com/office/drawing/2014/main" id="{EFA329AA-17A2-4F73-0656-E43D80C6702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989;p40">
              <a:extLst>
                <a:ext uri="{FF2B5EF4-FFF2-40B4-BE49-F238E27FC236}">
                  <a16:creationId xmlns:a16="http://schemas.microsoft.com/office/drawing/2014/main" id="{0CB11F1A-5DCF-233B-EAD5-5771094BF7B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990;p40">
              <a:extLst>
                <a:ext uri="{FF2B5EF4-FFF2-40B4-BE49-F238E27FC236}">
                  <a16:creationId xmlns:a16="http://schemas.microsoft.com/office/drawing/2014/main" id="{97545A00-F288-869D-1605-84C540BF75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991;p40">
              <a:extLst>
                <a:ext uri="{FF2B5EF4-FFF2-40B4-BE49-F238E27FC236}">
                  <a16:creationId xmlns:a16="http://schemas.microsoft.com/office/drawing/2014/main" id="{5AFCA3FC-6CE4-B9C9-609F-A81B373AA487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992;p40">
              <a:extLst>
                <a:ext uri="{FF2B5EF4-FFF2-40B4-BE49-F238E27FC236}">
                  <a16:creationId xmlns:a16="http://schemas.microsoft.com/office/drawing/2014/main" id="{251E6360-84F3-7C10-18DB-0C6C7D8FBFD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1955;p40">
            <a:extLst>
              <a:ext uri="{FF2B5EF4-FFF2-40B4-BE49-F238E27FC236}">
                <a16:creationId xmlns:a16="http://schemas.microsoft.com/office/drawing/2014/main" id="{BEFD185B-5F5D-B6B8-0DD3-9949E9F29986}"/>
              </a:ext>
            </a:extLst>
          </p:cNvPr>
          <p:cNvGrpSpPr/>
          <p:nvPr/>
        </p:nvGrpSpPr>
        <p:grpSpPr>
          <a:xfrm rot="-722961">
            <a:off x="7804832" y="2017454"/>
            <a:ext cx="429333" cy="324747"/>
            <a:chOff x="9501450" y="282563"/>
            <a:chExt cx="827125" cy="935750"/>
          </a:xfrm>
        </p:grpSpPr>
        <p:sp>
          <p:nvSpPr>
            <p:cNvPr id="220" name="Google Shape;1956;p40">
              <a:extLst>
                <a:ext uri="{FF2B5EF4-FFF2-40B4-BE49-F238E27FC236}">
                  <a16:creationId xmlns:a16="http://schemas.microsoft.com/office/drawing/2014/main" id="{B443CF16-CAAA-5E57-FBA4-5034D5D48AE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957;p40">
              <a:extLst>
                <a:ext uri="{FF2B5EF4-FFF2-40B4-BE49-F238E27FC236}">
                  <a16:creationId xmlns:a16="http://schemas.microsoft.com/office/drawing/2014/main" id="{93EEEEF0-C574-1551-806D-381F81B804E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958;p40">
              <a:extLst>
                <a:ext uri="{FF2B5EF4-FFF2-40B4-BE49-F238E27FC236}">
                  <a16:creationId xmlns:a16="http://schemas.microsoft.com/office/drawing/2014/main" id="{21C4D7DA-47A7-3576-EC2D-0CF74973FE8F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959;p40">
              <a:extLst>
                <a:ext uri="{FF2B5EF4-FFF2-40B4-BE49-F238E27FC236}">
                  <a16:creationId xmlns:a16="http://schemas.microsoft.com/office/drawing/2014/main" id="{8985ACDD-D805-22EA-F9F2-372A97BFD0F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960;p40">
              <a:extLst>
                <a:ext uri="{FF2B5EF4-FFF2-40B4-BE49-F238E27FC236}">
                  <a16:creationId xmlns:a16="http://schemas.microsoft.com/office/drawing/2014/main" id="{A6075AB6-8AB7-2278-39D0-C1AAA1D4ECF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961;p40">
              <a:extLst>
                <a:ext uri="{FF2B5EF4-FFF2-40B4-BE49-F238E27FC236}">
                  <a16:creationId xmlns:a16="http://schemas.microsoft.com/office/drawing/2014/main" id="{4860864B-16AC-38A9-9C54-A4B9D66C10CE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962;p40">
              <a:extLst>
                <a:ext uri="{FF2B5EF4-FFF2-40B4-BE49-F238E27FC236}">
                  <a16:creationId xmlns:a16="http://schemas.microsoft.com/office/drawing/2014/main" id="{04793503-3A5A-B09D-D6D9-56E60397ABE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963;p40">
              <a:extLst>
                <a:ext uri="{FF2B5EF4-FFF2-40B4-BE49-F238E27FC236}">
                  <a16:creationId xmlns:a16="http://schemas.microsoft.com/office/drawing/2014/main" id="{0F80BB04-8936-C228-8BB5-AF722D8D066A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964;p40">
              <a:extLst>
                <a:ext uri="{FF2B5EF4-FFF2-40B4-BE49-F238E27FC236}">
                  <a16:creationId xmlns:a16="http://schemas.microsoft.com/office/drawing/2014/main" id="{67545065-FCD1-CB10-758C-69A42C4BF2B4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965;p40">
              <a:extLst>
                <a:ext uri="{FF2B5EF4-FFF2-40B4-BE49-F238E27FC236}">
                  <a16:creationId xmlns:a16="http://schemas.microsoft.com/office/drawing/2014/main" id="{70D26138-AE2A-A887-6764-44B7AAB7FAE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966;p40">
              <a:extLst>
                <a:ext uri="{FF2B5EF4-FFF2-40B4-BE49-F238E27FC236}">
                  <a16:creationId xmlns:a16="http://schemas.microsoft.com/office/drawing/2014/main" id="{C4981131-59E8-26D4-5FAD-BBADE635850D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967;p40">
              <a:extLst>
                <a:ext uri="{FF2B5EF4-FFF2-40B4-BE49-F238E27FC236}">
                  <a16:creationId xmlns:a16="http://schemas.microsoft.com/office/drawing/2014/main" id="{1BD20F8F-1689-05B8-56D2-E9AD210CAD63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968;p40">
              <a:extLst>
                <a:ext uri="{FF2B5EF4-FFF2-40B4-BE49-F238E27FC236}">
                  <a16:creationId xmlns:a16="http://schemas.microsoft.com/office/drawing/2014/main" id="{80785ADF-C445-6A0D-8D77-FFC1F550479E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969;p40">
              <a:extLst>
                <a:ext uri="{FF2B5EF4-FFF2-40B4-BE49-F238E27FC236}">
                  <a16:creationId xmlns:a16="http://schemas.microsoft.com/office/drawing/2014/main" id="{1AA827D5-E266-DAD2-1776-9C7FAD355A3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970;p40">
              <a:extLst>
                <a:ext uri="{FF2B5EF4-FFF2-40B4-BE49-F238E27FC236}">
                  <a16:creationId xmlns:a16="http://schemas.microsoft.com/office/drawing/2014/main" id="{5BF5E400-DE8D-7A95-BED0-FA3326782E8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971;p40">
              <a:extLst>
                <a:ext uri="{FF2B5EF4-FFF2-40B4-BE49-F238E27FC236}">
                  <a16:creationId xmlns:a16="http://schemas.microsoft.com/office/drawing/2014/main" id="{C9FB6ACB-779A-57A5-FBB4-CFFAA91C3C3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972;p40">
              <a:extLst>
                <a:ext uri="{FF2B5EF4-FFF2-40B4-BE49-F238E27FC236}">
                  <a16:creationId xmlns:a16="http://schemas.microsoft.com/office/drawing/2014/main" id="{01C5DD0B-6721-7731-5EB7-0DC67C5CF874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973;p40">
              <a:extLst>
                <a:ext uri="{FF2B5EF4-FFF2-40B4-BE49-F238E27FC236}">
                  <a16:creationId xmlns:a16="http://schemas.microsoft.com/office/drawing/2014/main" id="{D8D2AE38-B10C-F6F1-3C06-F0969D185D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974;p40">
              <a:extLst>
                <a:ext uri="{FF2B5EF4-FFF2-40B4-BE49-F238E27FC236}">
                  <a16:creationId xmlns:a16="http://schemas.microsoft.com/office/drawing/2014/main" id="{66E07EDB-2105-80CA-A2D8-F26DFF97599F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975;p40">
              <a:extLst>
                <a:ext uri="{FF2B5EF4-FFF2-40B4-BE49-F238E27FC236}">
                  <a16:creationId xmlns:a16="http://schemas.microsoft.com/office/drawing/2014/main" id="{EAEED182-1838-33F0-86BE-7E10867C5CC1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976;p40">
              <a:extLst>
                <a:ext uri="{FF2B5EF4-FFF2-40B4-BE49-F238E27FC236}">
                  <a16:creationId xmlns:a16="http://schemas.microsoft.com/office/drawing/2014/main" id="{485026B9-687D-DD31-4450-5F8B6D464E3B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977;p40">
              <a:extLst>
                <a:ext uri="{FF2B5EF4-FFF2-40B4-BE49-F238E27FC236}">
                  <a16:creationId xmlns:a16="http://schemas.microsoft.com/office/drawing/2014/main" id="{9E8ABBA4-DB03-B6E3-8297-F60945B4B91B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978;p40">
              <a:extLst>
                <a:ext uri="{FF2B5EF4-FFF2-40B4-BE49-F238E27FC236}">
                  <a16:creationId xmlns:a16="http://schemas.microsoft.com/office/drawing/2014/main" id="{2C3CC713-FC4B-3B7A-D070-7424AE9DC853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979;p40">
              <a:extLst>
                <a:ext uri="{FF2B5EF4-FFF2-40B4-BE49-F238E27FC236}">
                  <a16:creationId xmlns:a16="http://schemas.microsoft.com/office/drawing/2014/main" id="{071A9CBC-467E-94DE-E537-1CE10661F715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980;p40">
              <a:extLst>
                <a:ext uri="{FF2B5EF4-FFF2-40B4-BE49-F238E27FC236}">
                  <a16:creationId xmlns:a16="http://schemas.microsoft.com/office/drawing/2014/main" id="{E771F5B2-5830-4DF7-3510-516D2DAD7D9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981;p40">
              <a:extLst>
                <a:ext uri="{FF2B5EF4-FFF2-40B4-BE49-F238E27FC236}">
                  <a16:creationId xmlns:a16="http://schemas.microsoft.com/office/drawing/2014/main" id="{9B3757AB-6765-E8B3-DA40-B29A24BBB2B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982;p40">
              <a:extLst>
                <a:ext uri="{FF2B5EF4-FFF2-40B4-BE49-F238E27FC236}">
                  <a16:creationId xmlns:a16="http://schemas.microsoft.com/office/drawing/2014/main" id="{2DFD86BC-252D-AB2D-5137-136DDDFAC9D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983;p40">
              <a:extLst>
                <a:ext uri="{FF2B5EF4-FFF2-40B4-BE49-F238E27FC236}">
                  <a16:creationId xmlns:a16="http://schemas.microsoft.com/office/drawing/2014/main" id="{A55718B9-EF67-62B8-C4A9-EA94FD162AF9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984;p40">
              <a:extLst>
                <a:ext uri="{FF2B5EF4-FFF2-40B4-BE49-F238E27FC236}">
                  <a16:creationId xmlns:a16="http://schemas.microsoft.com/office/drawing/2014/main" id="{8470703E-2400-648C-DB1E-807C940336D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985;p40">
              <a:extLst>
                <a:ext uri="{FF2B5EF4-FFF2-40B4-BE49-F238E27FC236}">
                  <a16:creationId xmlns:a16="http://schemas.microsoft.com/office/drawing/2014/main" id="{9C4383DA-F4EC-833A-6AA3-97BC0B73D4E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986;p40">
              <a:extLst>
                <a:ext uri="{FF2B5EF4-FFF2-40B4-BE49-F238E27FC236}">
                  <a16:creationId xmlns:a16="http://schemas.microsoft.com/office/drawing/2014/main" id="{A4BEACDB-879D-A971-B00C-A12C2BF2E6B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987;p40">
              <a:extLst>
                <a:ext uri="{FF2B5EF4-FFF2-40B4-BE49-F238E27FC236}">
                  <a16:creationId xmlns:a16="http://schemas.microsoft.com/office/drawing/2014/main" id="{C49B3058-A570-2EB1-A4B7-71F9565C619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988;p40">
              <a:extLst>
                <a:ext uri="{FF2B5EF4-FFF2-40B4-BE49-F238E27FC236}">
                  <a16:creationId xmlns:a16="http://schemas.microsoft.com/office/drawing/2014/main" id="{6EF32F03-271C-6675-43EA-0A41B4CD37A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989;p40">
              <a:extLst>
                <a:ext uri="{FF2B5EF4-FFF2-40B4-BE49-F238E27FC236}">
                  <a16:creationId xmlns:a16="http://schemas.microsoft.com/office/drawing/2014/main" id="{357AE873-57FF-2ED4-DA72-93E57D2CC1C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990;p40">
              <a:extLst>
                <a:ext uri="{FF2B5EF4-FFF2-40B4-BE49-F238E27FC236}">
                  <a16:creationId xmlns:a16="http://schemas.microsoft.com/office/drawing/2014/main" id="{A5506F2A-BC85-E367-46E3-BED6571FA01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991;p40">
              <a:extLst>
                <a:ext uri="{FF2B5EF4-FFF2-40B4-BE49-F238E27FC236}">
                  <a16:creationId xmlns:a16="http://schemas.microsoft.com/office/drawing/2014/main" id="{584EFC80-805C-61A0-E8B9-B09E4DDFCA1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992;p40">
              <a:extLst>
                <a:ext uri="{FF2B5EF4-FFF2-40B4-BE49-F238E27FC236}">
                  <a16:creationId xmlns:a16="http://schemas.microsoft.com/office/drawing/2014/main" id="{FEDE4B9F-700F-517B-18EC-D00C6DEDA236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" name="Google Shape;1955;p40">
            <a:extLst>
              <a:ext uri="{FF2B5EF4-FFF2-40B4-BE49-F238E27FC236}">
                <a16:creationId xmlns:a16="http://schemas.microsoft.com/office/drawing/2014/main" id="{6B9FCDBC-2334-E64B-A110-2E3A6B0017D2}"/>
              </a:ext>
            </a:extLst>
          </p:cNvPr>
          <p:cNvGrpSpPr/>
          <p:nvPr/>
        </p:nvGrpSpPr>
        <p:grpSpPr>
          <a:xfrm rot="-722961">
            <a:off x="4715799" y="141350"/>
            <a:ext cx="429333" cy="324747"/>
            <a:chOff x="9501450" y="282563"/>
            <a:chExt cx="827125" cy="935750"/>
          </a:xfrm>
        </p:grpSpPr>
        <p:sp>
          <p:nvSpPr>
            <p:cNvPr id="258" name="Google Shape;1956;p40">
              <a:extLst>
                <a:ext uri="{FF2B5EF4-FFF2-40B4-BE49-F238E27FC236}">
                  <a16:creationId xmlns:a16="http://schemas.microsoft.com/office/drawing/2014/main" id="{F3E0BDD8-6288-D418-3CED-BDD8F06E0D8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957;p40">
              <a:extLst>
                <a:ext uri="{FF2B5EF4-FFF2-40B4-BE49-F238E27FC236}">
                  <a16:creationId xmlns:a16="http://schemas.microsoft.com/office/drawing/2014/main" id="{0E4D327A-12DE-5F72-D9E7-569399A5594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958;p40">
              <a:extLst>
                <a:ext uri="{FF2B5EF4-FFF2-40B4-BE49-F238E27FC236}">
                  <a16:creationId xmlns:a16="http://schemas.microsoft.com/office/drawing/2014/main" id="{98F63EAE-2596-0B56-3C8A-669EF87419B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959;p40">
              <a:extLst>
                <a:ext uri="{FF2B5EF4-FFF2-40B4-BE49-F238E27FC236}">
                  <a16:creationId xmlns:a16="http://schemas.microsoft.com/office/drawing/2014/main" id="{3054A9C6-EA31-1C13-84BA-10043DB13C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960;p40">
              <a:extLst>
                <a:ext uri="{FF2B5EF4-FFF2-40B4-BE49-F238E27FC236}">
                  <a16:creationId xmlns:a16="http://schemas.microsoft.com/office/drawing/2014/main" id="{52D3B797-312A-6C7A-1998-FE1D912BD850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961;p40">
              <a:extLst>
                <a:ext uri="{FF2B5EF4-FFF2-40B4-BE49-F238E27FC236}">
                  <a16:creationId xmlns:a16="http://schemas.microsoft.com/office/drawing/2014/main" id="{4B76F28A-2BDC-8A5F-4C5F-DA320729DFC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962;p40">
              <a:extLst>
                <a:ext uri="{FF2B5EF4-FFF2-40B4-BE49-F238E27FC236}">
                  <a16:creationId xmlns:a16="http://schemas.microsoft.com/office/drawing/2014/main" id="{DE9E4133-F080-31ED-5822-F6E282E0414C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963;p40">
              <a:extLst>
                <a:ext uri="{FF2B5EF4-FFF2-40B4-BE49-F238E27FC236}">
                  <a16:creationId xmlns:a16="http://schemas.microsoft.com/office/drawing/2014/main" id="{9FD614FE-CD37-AB4D-4F30-C51298EE6918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964;p40">
              <a:extLst>
                <a:ext uri="{FF2B5EF4-FFF2-40B4-BE49-F238E27FC236}">
                  <a16:creationId xmlns:a16="http://schemas.microsoft.com/office/drawing/2014/main" id="{94427238-75F2-3D3A-75AB-B9EE7DD4554E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965;p40">
              <a:extLst>
                <a:ext uri="{FF2B5EF4-FFF2-40B4-BE49-F238E27FC236}">
                  <a16:creationId xmlns:a16="http://schemas.microsoft.com/office/drawing/2014/main" id="{8791DFEC-2579-FD07-BFFB-EA56B3FF7FEE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966;p40">
              <a:extLst>
                <a:ext uri="{FF2B5EF4-FFF2-40B4-BE49-F238E27FC236}">
                  <a16:creationId xmlns:a16="http://schemas.microsoft.com/office/drawing/2014/main" id="{8714F78D-1270-4D0B-DD9A-E37B86674138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967;p40">
              <a:extLst>
                <a:ext uri="{FF2B5EF4-FFF2-40B4-BE49-F238E27FC236}">
                  <a16:creationId xmlns:a16="http://schemas.microsoft.com/office/drawing/2014/main" id="{8EB2C992-5EA6-54AC-B741-A414AB7C9476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968;p40">
              <a:extLst>
                <a:ext uri="{FF2B5EF4-FFF2-40B4-BE49-F238E27FC236}">
                  <a16:creationId xmlns:a16="http://schemas.microsoft.com/office/drawing/2014/main" id="{C52377E1-206E-3494-3279-33B43CFB1FD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969;p40">
              <a:extLst>
                <a:ext uri="{FF2B5EF4-FFF2-40B4-BE49-F238E27FC236}">
                  <a16:creationId xmlns:a16="http://schemas.microsoft.com/office/drawing/2014/main" id="{075064B8-A6A1-6AFE-2EB8-28898F48902C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970;p40">
              <a:extLst>
                <a:ext uri="{FF2B5EF4-FFF2-40B4-BE49-F238E27FC236}">
                  <a16:creationId xmlns:a16="http://schemas.microsoft.com/office/drawing/2014/main" id="{0DDA77BD-44F9-7379-F78B-3D29C2BD9D7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971;p40">
              <a:extLst>
                <a:ext uri="{FF2B5EF4-FFF2-40B4-BE49-F238E27FC236}">
                  <a16:creationId xmlns:a16="http://schemas.microsoft.com/office/drawing/2014/main" id="{AB970FF5-7D4A-B94E-8502-7890912A7EE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972;p40">
              <a:extLst>
                <a:ext uri="{FF2B5EF4-FFF2-40B4-BE49-F238E27FC236}">
                  <a16:creationId xmlns:a16="http://schemas.microsoft.com/office/drawing/2014/main" id="{A9BDE7DC-14BC-28AC-9D6A-5B3F093309A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973;p40">
              <a:extLst>
                <a:ext uri="{FF2B5EF4-FFF2-40B4-BE49-F238E27FC236}">
                  <a16:creationId xmlns:a16="http://schemas.microsoft.com/office/drawing/2014/main" id="{E80E5A66-A21B-A936-B943-F4A9683331D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974;p40">
              <a:extLst>
                <a:ext uri="{FF2B5EF4-FFF2-40B4-BE49-F238E27FC236}">
                  <a16:creationId xmlns:a16="http://schemas.microsoft.com/office/drawing/2014/main" id="{7B0D7B66-DF83-8559-C749-B5AA109619E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975;p40">
              <a:extLst>
                <a:ext uri="{FF2B5EF4-FFF2-40B4-BE49-F238E27FC236}">
                  <a16:creationId xmlns:a16="http://schemas.microsoft.com/office/drawing/2014/main" id="{2196FADF-D91A-BF9E-D64B-B4EA566C50E1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976;p40">
              <a:extLst>
                <a:ext uri="{FF2B5EF4-FFF2-40B4-BE49-F238E27FC236}">
                  <a16:creationId xmlns:a16="http://schemas.microsoft.com/office/drawing/2014/main" id="{86755FD4-0A37-FD1D-469D-5B8439BE4EA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977;p40">
              <a:extLst>
                <a:ext uri="{FF2B5EF4-FFF2-40B4-BE49-F238E27FC236}">
                  <a16:creationId xmlns:a16="http://schemas.microsoft.com/office/drawing/2014/main" id="{A312F0B8-56D8-275E-468B-408044D8CDD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978;p40">
              <a:extLst>
                <a:ext uri="{FF2B5EF4-FFF2-40B4-BE49-F238E27FC236}">
                  <a16:creationId xmlns:a16="http://schemas.microsoft.com/office/drawing/2014/main" id="{B6422E4D-35FC-CAC2-BAF4-2B56FAD6575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979;p40">
              <a:extLst>
                <a:ext uri="{FF2B5EF4-FFF2-40B4-BE49-F238E27FC236}">
                  <a16:creationId xmlns:a16="http://schemas.microsoft.com/office/drawing/2014/main" id="{12CFB1EE-1E75-C58E-E34E-C23116D7C5E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980;p40">
              <a:extLst>
                <a:ext uri="{FF2B5EF4-FFF2-40B4-BE49-F238E27FC236}">
                  <a16:creationId xmlns:a16="http://schemas.microsoft.com/office/drawing/2014/main" id="{C9F89FFD-FFBD-6DAA-6AEF-C87B7809641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981;p40">
              <a:extLst>
                <a:ext uri="{FF2B5EF4-FFF2-40B4-BE49-F238E27FC236}">
                  <a16:creationId xmlns:a16="http://schemas.microsoft.com/office/drawing/2014/main" id="{CE091E99-D669-FA1F-7ACF-36486D1E618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982;p40">
              <a:extLst>
                <a:ext uri="{FF2B5EF4-FFF2-40B4-BE49-F238E27FC236}">
                  <a16:creationId xmlns:a16="http://schemas.microsoft.com/office/drawing/2014/main" id="{90F7EF34-82F4-59BC-DB1B-3D5A76B6A1EF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983;p40">
              <a:extLst>
                <a:ext uri="{FF2B5EF4-FFF2-40B4-BE49-F238E27FC236}">
                  <a16:creationId xmlns:a16="http://schemas.microsoft.com/office/drawing/2014/main" id="{A5D7B65E-EE27-433C-1292-4235BCD8C04F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984;p40">
              <a:extLst>
                <a:ext uri="{FF2B5EF4-FFF2-40B4-BE49-F238E27FC236}">
                  <a16:creationId xmlns:a16="http://schemas.microsoft.com/office/drawing/2014/main" id="{971A54E7-81AD-8D25-6FFA-3228C12B887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985;p40">
              <a:extLst>
                <a:ext uri="{FF2B5EF4-FFF2-40B4-BE49-F238E27FC236}">
                  <a16:creationId xmlns:a16="http://schemas.microsoft.com/office/drawing/2014/main" id="{77D01DDC-9EDA-E623-F75D-9B86C72F374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986;p40">
              <a:extLst>
                <a:ext uri="{FF2B5EF4-FFF2-40B4-BE49-F238E27FC236}">
                  <a16:creationId xmlns:a16="http://schemas.microsoft.com/office/drawing/2014/main" id="{52A50783-79D4-B912-7BA9-6F26EB85722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987;p40">
              <a:extLst>
                <a:ext uri="{FF2B5EF4-FFF2-40B4-BE49-F238E27FC236}">
                  <a16:creationId xmlns:a16="http://schemas.microsoft.com/office/drawing/2014/main" id="{61E600B2-72F4-9214-EAA8-A8DF58F4E63D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988;p40">
              <a:extLst>
                <a:ext uri="{FF2B5EF4-FFF2-40B4-BE49-F238E27FC236}">
                  <a16:creationId xmlns:a16="http://schemas.microsoft.com/office/drawing/2014/main" id="{9CF910B3-2797-78E0-8214-86C64384249B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989;p40">
              <a:extLst>
                <a:ext uri="{FF2B5EF4-FFF2-40B4-BE49-F238E27FC236}">
                  <a16:creationId xmlns:a16="http://schemas.microsoft.com/office/drawing/2014/main" id="{1D3614FC-4C5B-57FA-88B6-3B3A9613C60A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990;p40">
              <a:extLst>
                <a:ext uri="{FF2B5EF4-FFF2-40B4-BE49-F238E27FC236}">
                  <a16:creationId xmlns:a16="http://schemas.microsoft.com/office/drawing/2014/main" id="{266112B2-CEE6-29AC-49B0-CAA74D0CE882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991;p40">
              <a:extLst>
                <a:ext uri="{FF2B5EF4-FFF2-40B4-BE49-F238E27FC236}">
                  <a16:creationId xmlns:a16="http://schemas.microsoft.com/office/drawing/2014/main" id="{D1ADBED7-3EA5-19D7-9B41-956A5BB9C5B0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992;p40">
              <a:extLst>
                <a:ext uri="{FF2B5EF4-FFF2-40B4-BE49-F238E27FC236}">
                  <a16:creationId xmlns:a16="http://schemas.microsoft.com/office/drawing/2014/main" id="{D87E7E2C-4206-D715-080B-8C4C00A33B75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/>
      <p:bldP spid="8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5" name="Google Shape;4475;p54"/>
          <p:cNvSpPr/>
          <p:nvPr/>
        </p:nvSpPr>
        <p:spPr>
          <a:xfrm>
            <a:off x="212071" y="2157336"/>
            <a:ext cx="790586" cy="4342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6" name="Google Shape;4476;p54"/>
          <p:cNvSpPr/>
          <p:nvPr/>
        </p:nvSpPr>
        <p:spPr>
          <a:xfrm>
            <a:off x="1396056" y="514436"/>
            <a:ext cx="6069875" cy="769090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4" name="Google Shape;4484;p5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5" name="Google Shape;4485;p5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6" name="Google Shape;4486;p5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87" name="Google Shape;4487;p5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4488" name="Google Shape;4488;p5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4" name="Google Shape;4494;p5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95" name="Google Shape;4495;p5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4496" name="Google Shape;4496;p5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2" name="Google Shape;4502;p5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3" name="Google Shape;4503;p54"/>
          <p:cNvSpPr/>
          <p:nvPr/>
        </p:nvSpPr>
        <p:spPr>
          <a:xfrm rot="10800000">
            <a:off x="1375845" y="1629045"/>
            <a:ext cx="1030628" cy="96242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4" name="Google Shape;4504;p54"/>
          <p:cNvSpPr/>
          <p:nvPr/>
        </p:nvSpPr>
        <p:spPr>
          <a:xfrm rot="10800000">
            <a:off x="4056686" y="1629045"/>
            <a:ext cx="1030628" cy="96242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5" name="Google Shape;4505;p54"/>
          <p:cNvSpPr/>
          <p:nvPr/>
        </p:nvSpPr>
        <p:spPr>
          <a:xfrm rot="10800000">
            <a:off x="6737527" y="1629045"/>
            <a:ext cx="1030628" cy="96242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06" name="Google Shape;4506;p54"/>
          <p:cNvGrpSpPr/>
          <p:nvPr/>
        </p:nvGrpSpPr>
        <p:grpSpPr>
          <a:xfrm>
            <a:off x="1668622" y="1835945"/>
            <a:ext cx="445075" cy="548624"/>
            <a:chOff x="1023550" y="1277100"/>
            <a:chExt cx="362350" cy="444050"/>
          </a:xfrm>
        </p:grpSpPr>
        <p:sp>
          <p:nvSpPr>
            <p:cNvPr id="4507" name="Google Shape;4507;p54"/>
            <p:cNvSpPr/>
            <p:nvPr/>
          </p:nvSpPr>
          <p:spPr>
            <a:xfrm>
              <a:off x="1054600" y="1618500"/>
              <a:ext cx="312925" cy="71600"/>
            </a:xfrm>
            <a:custGeom>
              <a:avLst/>
              <a:gdLst/>
              <a:ahLst/>
              <a:cxnLst/>
              <a:rect l="l" t="t" r="r" b="b"/>
              <a:pathLst>
                <a:path w="12517" h="2864" extrusionOk="0">
                  <a:moveTo>
                    <a:pt x="1445" y="1"/>
                  </a:moveTo>
                  <a:lnTo>
                    <a:pt x="1140" y="26"/>
                  </a:lnTo>
                  <a:lnTo>
                    <a:pt x="887" y="102"/>
                  </a:lnTo>
                  <a:lnTo>
                    <a:pt x="634" y="229"/>
                  </a:lnTo>
                  <a:lnTo>
                    <a:pt x="431" y="406"/>
                  </a:lnTo>
                  <a:lnTo>
                    <a:pt x="254" y="634"/>
                  </a:lnTo>
                  <a:lnTo>
                    <a:pt x="127" y="862"/>
                  </a:lnTo>
                  <a:lnTo>
                    <a:pt x="26" y="1141"/>
                  </a:lnTo>
                  <a:lnTo>
                    <a:pt x="0" y="1419"/>
                  </a:lnTo>
                  <a:lnTo>
                    <a:pt x="26" y="1723"/>
                  </a:lnTo>
                  <a:lnTo>
                    <a:pt x="127" y="2002"/>
                  </a:lnTo>
                  <a:lnTo>
                    <a:pt x="254" y="2230"/>
                  </a:lnTo>
                  <a:lnTo>
                    <a:pt x="431" y="2458"/>
                  </a:lnTo>
                  <a:lnTo>
                    <a:pt x="634" y="2636"/>
                  </a:lnTo>
                  <a:lnTo>
                    <a:pt x="887" y="2762"/>
                  </a:lnTo>
                  <a:lnTo>
                    <a:pt x="1140" y="2838"/>
                  </a:lnTo>
                  <a:lnTo>
                    <a:pt x="1445" y="2864"/>
                  </a:lnTo>
                  <a:lnTo>
                    <a:pt x="12517" y="2864"/>
                  </a:lnTo>
                  <a:lnTo>
                    <a:pt x="12517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4"/>
            <p:cNvSpPr/>
            <p:nvPr/>
          </p:nvSpPr>
          <p:spPr>
            <a:xfrm>
              <a:off x="1054600" y="1618500"/>
              <a:ext cx="64000" cy="71600"/>
            </a:xfrm>
            <a:custGeom>
              <a:avLst/>
              <a:gdLst/>
              <a:ahLst/>
              <a:cxnLst/>
              <a:rect l="l" t="t" r="r" b="b"/>
              <a:pathLst>
                <a:path w="2560" h="2864" extrusionOk="0">
                  <a:moveTo>
                    <a:pt x="1445" y="1"/>
                  </a:moveTo>
                  <a:lnTo>
                    <a:pt x="1140" y="26"/>
                  </a:lnTo>
                  <a:lnTo>
                    <a:pt x="887" y="102"/>
                  </a:lnTo>
                  <a:lnTo>
                    <a:pt x="634" y="229"/>
                  </a:lnTo>
                  <a:lnTo>
                    <a:pt x="431" y="406"/>
                  </a:lnTo>
                  <a:lnTo>
                    <a:pt x="254" y="634"/>
                  </a:lnTo>
                  <a:lnTo>
                    <a:pt x="127" y="862"/>
                  </a:lnTo>
                  <a:lnTo>
                    <a:pt x="26" y="1141"/>
                  </a:lnTo>
                  <a:lnTo>
                    <a:pt x="0" y="1419"/>
                  </a:lnTo>
                  <a:lnTo>
                    <a:pt x="26" y="1723"/>
                  </a:lnTo>
                  <a:lnTo>
                    <a:pt x="127" y="2002"/>
                  </a:lnTo>
                  <a:lnTo>
                    <a:pt x="254" y="2230"/>
                  </a:lnTo>
                  <a:lnTo>
                    <a:pt x="431" y="2458"/>
                  </a:lnTo>
                  <a:lnTo>
                    <a:pt x="634" y="2636"/>
                  </a:lnTo>
                  <a:lnTo>
                    <a:pt x="887" y="2762"/>
                  </a:lnTo>
                  <a:lnTo>
                    <a:pt x="1140" y="2838"/>
                  </a:lnTo>
                  <a:lnTo>
                    <a:pt x="1445" y="2864"/>
                  </a:lnTo>
                  <a:lnTo>
                    <a:pt x="2559" y="2864"/>
                  </a:lnTo>
                  <a:lnTo>
                    <a:pt x="2255" y="2838"/>
                  </a:lnTo>
                  <a:lnTo>
                    <a:pt x="2002" y="2762"/>
                  </a:lnTo>
                  <a:lnTo>
                    <a:pt x="1749" y="2636"/>
                  </a:lnTo>
                  <a:lnTo>
                    <a:pt x="1546" y="2458"/>
                  </a:lnTo>
                  <a:lnTo>
                    <a:pt x="1369" y="2230"/>
                  </a:lnTo>
                  <a:lnTo>
                    <a:pt x="1216" y="2002"/>
                  </a:lnTo>
                  <a:lnTo>
                    <a:pt x="1140" y="1723"/>
                  </a:lnTo>
                  <a:lnTo>
                    <a:pt x="1115" y="1419"/>
                  </a:lnTo>
                  <a:lnTo>
                    <a:pt x="1140" y="1141"/>
                  </a:lnTo>
                  <a:lnTo>
                    <a:pt x="1216" y="862"/>
                  </a:lnTo>
                  <a:lnTo>
                    <a:pt x="1369" y="634"/>
                  </a:lnTo>
                  <a:lnTo>
                    <a:pt x="1546" y="406"/>
                  </a:lnTo>
                  <a:lnTo>
                    <a:pt x="1749" y="229"/>
                  </a:lnTo>
                  <a:lnTo>
                    <a:pt x="2002" y="102"/>
                  </a:lnTo>
                  <a:lnTo>
                    <a:pt x="2255" y="26"/>
                  </a:lnTo>
                  <a:lnTo>
                    <a:pt x="2559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4"/>
            <p:cNvSpPr/>
            <p:nvPr/>
          </p:nvSpPr>
          <p:spPr>
            <a:xfrm>
              <a:off x="1023550" y="1277100"/>
              <a:ext cx="362350" cy="444050"/>
            </a:xfrm>
            <a:custGeom>
              <a:avLst/>
              <a:gdLst/>
              <a:ahLst/>
              <a:cxnLst/>
              <a:rect l="l" t="t" r="r" b="b"/>
              <a:pathLst>
                <a:path w="14494" h="17762" extrusionOk="0">
                  <a:moveTo>
                    <a:pt x="2484" y="0"/>
                  </a:moveTo>
                  <a:lnTo>
                    <a:pt x="2230" y="25"/>
                  </a:lnTo>
                  <a:lnTo>
                    <a:pt x="2002" y="51"/>
                  </a:lnTo>
                  <a:lnTo>
                    <a:pt x="1749" y="101"/>
                  </a:lnTo>
                  <a:lnTo>
                    <a:pt x="1521" y="203"/>
                  </a:lnTo>
                  <a:lnTo>
                    <a:pt x="1293" y="304"/>
                  </a:lnTo>
                  <a:lnTo>
                    <a:pt x="1090" y="431"/>
                  </a:lnTo>
                  <a:lnTo>
                    <a:pt x="913" y="583"/>
                  </a:lnTo>
                  <a:lnTo>
                    <a:pt x="736" y="735"/>
                  </a:lnTo>
                  <a:lnTo>
                    <a:pt x="558" y="912"/>
                  </a:lnTo>
                  <a:lnTo>
                    <a:pt x="432" y="1089"/>
                  </a:lnTo>
                  <a:lnTo>
                    <a:pt x="305" y="1318"/>
                  </a:lnTo>
                  <a:lnTo>
                    <a:pt x="204" y="1520"/>
                  </a:lnTo>
                  <a:lnTo>
                    <a:pt x="102" y="1748"/>
                  </a:lnTo>
                  <a:lnTo>
                    <a:pt x="51" y="2002"/>
                  </a:lnTo>
                  <a:lnTo>
                    <a:pt x="1" y="2230"/>
                  </a:lnTo>
                  <a:lnTo>
                    <a:pt x="1" y="2508"/>
                  </a:lnTo>
                  <a:lnTo>
                    <a:pt x="1" y="15278"/>
                  </a:lnTo>
                  <a:lnTo>
                    <a:pt x="1" y="15532"/>
                  </a:lnTo>
                  <a:lnTo>
                    <a:pt x="51" y="15785"/>
                  </a:lnTo>
                  <a:lnTo>
                    <a:pt x="102" y="16013"/>
                  </a:lnTo>
                  <a:lnTo>
                    <a:pt x="204" y="16241"/>
                  </a:lnTo>
                  <a:lnTo>
                    <a:pt x="305" y="16469"/>
                  </a:lnTo>
                  <a:lnTo>
                    <a:pt x="432" y="16672"/>
                  </a:lnTo>
                  <a:lnTo>
                    <a:pt x="558" y="16874"/>
                  </a:lnTo>
                  <a:lnTo>
                    <a:pt x="736" y="17052"/>
                  </a:lnTo>
                  <a:lnTo>
                    <a:pt x="913" y="17204"/>
                  </a:lnTo>
                  <a:lnTo>
                    <a:pt x="1090" y="17356"/>
                  </a:lnTo>
                  <a:lnTo>
                    <a:pt x="1293" y="17457"/>
                  </a:lnTo>
                  <a:lnTo>
                    <a:pt x="1521" y="17584"/>
                  </a:lnTo>
                  <a:lnTo>
                    <a:pt x="1749" y="17660"/>
                  </a:lnTo>
                  <a:lnTo>
                    <a:pt x="2002" y="17710"/>
                  </a:lnTo>
                  <a:lnTo>
                    <a:pt x="2230" y="17761"/>
                  </a:lnTo>
                  <a:lnTo>
                    <a:pt x="13987" y="17761"/>
                  </a:lnTo>
                  <a:lnTo>
                    <a:pt x="14113" y="17710"/>
                  </a:lnTo>
                  <a:lnTo>
                    <a:pt x="14215" y="17660"/>
                  </a:lnTo>
                  <a:lnTo>
                    <a:pt x="14316" y="17584"/>
                  </a:lnTo>
                  <a:lnTo>
                    <a:pt x="14392" y="17508"/>
                  </a:lnTo>
                  <a:lnTo>
                    <a:pt x="14443" y="17381"/>
                  </a:lnTo>
                  <a:lnTo>
                    <a:pt x="14468" y="17280"/>
                  </a:lnTo>
                  <a:lnTo>
                    <a:pt x="14494" y="17153"/>
                  </a:lnTo>
                  <a:lnTo>
                    <a:pt x="14468" y="17026"/>
                  </a:lnTo>
                  <a:lnTo>
                    <a:pt x="14443" y="16900"/>
                  </a:lnTo>
                  <a:lnTo>
                    <a:pt x="14392" y="16798"/>
                  </a:lnTo>
                  <a:lnTo>
                    <a:pt x="14316" y="16697"/>
                  </a:lnTo>
                  <a:lnTo>
                    <a:pt x="14215" y="16621"/>
                  </a:lnTo>
                  <a:lnTo>
                    <a:pt x="14113" y="16570"/>
                  </a:lnTo>
                  <a:lnTo>
                    <a:pt x="13987" y="16545"/>
                  </a:lnTo>
                  <a:lnTo>
                    <a:pt x="13860" y="16520"/>
                  </a:lnTo>
                  <a:lnTo>
                    <a:pt x="2687" y="16520"/>
                  </a:lnTo>
                  <a:lnTo>
                    <a:pt x="2382" y="16494"/>
                  </a:lnTo>
                  <a:lnTo>
                    <a:pt x="2129" y="16418"/>
                  </a:lnTo>
                  <a:lnTo>
                    <a:pt x="1876" y="16292"/>
                  </a:lnTo>
                  <a:lnTo>
                    <a:pt x="1673" y="16114"/>
                  </a:lnTo>
                  <a:lnTo>
                    <a:pt x="1496" y="15886"/>
                  </a:lnTo>
                  <a:lnTo>
                    <a:pt x="1369" y="15658"/>
                  </a:lnTo>
                  <a:lnTo>
                    <a:pt x="1268" y="15379"/>
                  </a:lnTo>
                  <a:lnTo>
                    <a:pt x="1242" y="15075"/>
                  </a:lnTo>
                  <a:lnTo>
                    <a:pt x="1268" y="14797"/>
                  </a:lnTo>
                  <a:lnTo>
                    <a:pt x="1369" y="14518"/>
                  </a:lnTo>
                  <a:lnTo>
                    <a:pt x="1496" y="14290"/>
                  </a:lnTo>
                  <a:lnTo>
                    <a:pt x="1673" y="14062"/>
                  </a:lnTo>
                  <a:lnTo>
                    <a:pt x="1876" y="13885"/>
                  </a:lnTo>
                  <a:lnTo>
                    <a:pt x="2129" y="13758"/>
                  </a:lnTo>
                  <a:lnTo>
                    <a:pt x="2382" y="13682"/>
                  </a:lnTo>
                  <a:lnTo>
                    <a:pt x="2687" y="13657"/>
                  </a:lnTo>
                  <a:lnTo>
                    <a:pt x="13860" y="13657"/>
                  </a:lnTo>
                  <a:lnTo>
                    <a:pt x="13987" y="13631"/>
                  </a:lnTo>
                  <a:lnTo>
                    <a:pt x="14113" y="13606"/>
                  </a:lnTo>
                  <a:lnTo>
                    <a:pt x="14215" y="13530"/>
                  </a:lnTo>
                  <a:lnTo>
                    <a:pt x="14316" y="13454"/>
                  </a:lnTo>
                  <a:lnTo>
                    <a:pt x="14392" y="13378"/>
                  </a:lnTo>
                  <a:lnTo>
                    <a:pt x="14443" y="13277"/>
                  </a:lnTo>
                  <a:lnTo>
                    <a:pt x="14468" y="13150"/>
                  </a:lnTo>
                  <a:lnTo>
                    <a:pt x="14494" y="13023"/>
                  </a:lnTo>
                  <a:lnTo>
                    <a:pt x="14494" y="633"/>
                  </a:lnTo>
                  <a:lnTo>
                    <a:pt x="14468" y="507"/>
                  </a:lnTo>
                  <a:lnTo>
                    <a:pt x="14443" y="380"/>
                  </a:lnTo>
                  <a:lnTo>
                    <a:pt x="14392" y="279"/>
                  </a:lnTo>
                  <a:lnTo>
                    <a:pt x="14316" y="177"/>
                  </a:lnTo>
                  <a:lnTo>
                    <a:pt x="14215" y="101"/>
                  </a:lnTo>
                  <a:lnTo>
                    <a:pt x="14113" y="51"/>
                  </a:lnTo>
                  <a:lnTo>
                    <a:pt x="13987" y="25"/>
                  </a:lnTo>
                  <a:lnTo>
                    <a:pt x="13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4"/>
            <p:cNvSpPr/>
            <p:nvPr/>
          </p:nvSpPr>
          <p:spPr>
            <a:xfrm>
              <a:off x="1023550" y="1277100"/>
              <a:ext cx="362350" cy="444050"/>
            </a:xfrm>
            <a:custGeom>
              <a:avLst/>
              <a:gdLst/>
              <a:ahLst/>
              <a:cxnLst/>
              <a:rect l="l" t="t" r="r" b="b"/>
              <a:pathLst>
                <a:path w="14494" h="17762" extrusionOk="0">
                  <a:moveTo>
                    <a:pt x="2484" y="0"/>
                  </a:moveTo>
                  <a:lnTo>
                    <a:pt x="2230" y="25"/>
                  </a:lnTo>
                  <a:lnTo>
                    <a:pt x="2002" y="51"/>
                  </a:lnTo>
                  <a:lnTo>
                    <a:pt x="1749" y="101"/>
                  </a:lnTo>
                  <a:lnTo>
                    <a:pt x="1521" y="203"/>
                  </a:lnTo>
                  <a:lnTo>
                    <a:pt x="1293" y="304"/>
                  </a:lnTo>
                  <a:lnTo>
                    <a:pt x="1090" y="431"/>
                  </a:lnTo>
                  <a:lnTo>
                    <a:pt x="913" y="583"/>
                  </a:lnTo>
                  <a:lnTo>
                    <a:pt x="736" y="735"/>
                  </a:lnTo>
                  <a:lnTo>
                    <a:pt x="558" y="912"/>
                  </a:lnTo>
                  <a:lnTo>
                    <a:pt x="432" y="1089"/>
                  </a:lnTo>
                  <a:lnTo>
                    <a:pt x="305" y="1318"/>
                  </a:lnTo>
                  <a:lnTo>
                    <a:pt x="204" y="1520"/>
                  </a:lnTo>
                  <a:lnTo>
                    <a:pt x="102" y="1748"/>
                  </a:lnTo>
                  <a:lnTo>
                    <a:pt x="51" y="2002"/>
                  </a:lnTo>
                  <a:lnTo>
                    <a:pt x="1" y="2230"/>
                  </a:lnTo>
                  <a:lnTo>
                    <a:pt x="1" y="2508"/>
                  </a:lnTo>
                  <a:lnTo>
                    <a:pt x="1" y="15278"/>
                  </a:lnTo>
                  <a:lnTo>
                    <a:pt x="1" y="15532"/>
                  </a:lnTo>
                  <a:lnTo>
                    <a:pt x="51" y="15785"/>
                  </a:lnTo>
                  <a:lnTo>
                    <a:pt x="102" y="16013"/>
                  </a:lnTo>
                  <a:lnTo>
                    <a:pt x="204" y="16241"/>
                  </a:lnTo>
                  <a:lnTo>
                    <a:pt x="305" y="16469"/>
                  </a:lnTo>
                  <a:lnTo>
                    <a:pt x="432" y="16672"/>
                  </a:lnTo>
                  <a:lnTo>
                    <a:pt x="558" y="16874"/>
                  </a:lnTo>
                  <a:lnTo>
                    <a:pt x="736" y="17052"/>
                  </a:lnTo>
                  <a:lnTo>
                    <a:pt x="913" y="17204"/>
                  </a:lnTo>
                  <a:lnTo>
                    <a:pt x="1090" y="17356"/>
                  </a:lnTo>
                  <a:lnTo>
                    <a:pt x="1293" y="17457"/>
                  </a:lnTo>
                  <a:lnTo>
                    <a:pt x="1521" y="17584"/>
                  </a:lnTo>
                  <a:lnTo>
                    <a:pt x="1749" y="17660"/>
                  </a:lnTo>
                  <a:lnTo>
                    <a:pt x="2002" y="17710"/>
                  </a:lnTo>
                  <a:lnTo>
                    <a:pt x="2230" y="17761"/>
                  </a:lnTo>
                  <a:lnTo>
                    <a:pt x="13987" y="17761"/>
                  </a:lnTo>
                  <a:lnTo>
                    <a:pt x="14113" y="17710"/>
                  </a:lnTo>
                  <a:lnTo>
                    <a:pt x="14215" y="17660"/>
                  </a:lnTo>
                  <a:lnTo>
                    <a:pt x="14316" y="17584"/>
                  </a:lnTo>
                  <a:lnTo>
                    <a:pt x="14392" y="17508"/>
                  </a:lnTo>
                  <a:lnTo>
                    <a:pt x="14443" y="17381"/>
                  </a:lnTo>
                  <a:lnTo>
                    <a:pt x="14468" y="17280"/>
                  </a:lnTo>
                  <a:lnTo>
                    <a:pt x="14494" y="17153"/>
                  </a:lnTo>
                  <a:lnTo>
                    <a:pt x="14468" y="17026"/>
                  </a:lnTo>
                  <a:lnTo>
                    <a:pt x="14443" y="16900"/>
                  </a:lnTo>
                  <a:lnTo>
                    <a:pt x="14392" y="16798"/>
                  </a:lnTo>
                  <a:lnTo>
                    <a:pt x="14316" y="16697"/>
                  </a:lnTo>
                  <a:lnTo>
                    <a:pt x="14215" y="16621"/>
                  </a:lnTo>
                  <a:lnTo>
                    <a:pt x="14113" y="16570"/>
                  </a:lnTo>
                  <a:lnTo>
                    <a:pt x="13987" y="16545"/>
                  </a:lnTo>
                  <a:lnTo>
                    <a:pt x="13860" y="16520"/>
                  </a:lnTo>
                  <a:lnTo>
                    <a:pt x="2687" y="16520"/>
                  </a:lnTo>
                  <a:lnTo>
                    <a:pt x="2382" y="16494"/>
                  </a:lnTo>
                  <a:lnTo>
                    <a:pt x="2129" y="16418"/>
                  </a:lnTo>
                  <a:lnTo>
                    <a:pt x="1876" y="16292"/>
                  </a:lnTo>
                  <a:lnTo>
                    <a:pt x="1673" y="16114"/>
                  </a:lnTo>
                  <a:lnTo>
                    <a:pt x="1496" y="15886"/>
                  </a:lnTo>
                  <a:lnTo>
                    <a:pt x="1369" y="15658"/>
                  </a:lnTo>
                  <a:lnTo>
                    <a:pt x="1268" y="15379"/>
                  </a:lnTo>
                  <a:lnTo>
                    <a:pt x="1242" y="15075"/>
                  </a:lnTo>
                  <a:lnTo>
                    <a:pt x="1268" y="14797"/>
                  </a:lnTo>
                  <a:lnTo>
                    <a:pt x="1369" y="14518"/>
                  </a:lnTo>
                  <a:lnTo>
                    <a:pt x="1496" y="14290"/>
                  </a:lnTo>
                  <a:lnTo>
                    <a:pt x="1673" y="14062"/>
                  </a:lnTo>
                  <a:lnTo>
                    <a:pt x="1876" y="13885"/>
                  </a:lnTo>
                  <a:lnTo>
                    <a:pt x="2129" y="13758"/>
                  </a:lnTo>
                  <a:lnTo>
                    <a:pt x="2382" y="13682"/>
                  </a:lnTo>
                  <a:lnTo>
                    <a:pt x="2687" y="13657"/>
                  </a:lnTo>
                  <a:lnTo>
                    <a:pt x="3421" y="13657"/>
                  </a:lnTo>
                  <a:lnTo>
                    <a:pt x="34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1" name="Google Shape;4511;p54"/>
          <p:cNvGrpSpPr/>
          <p:nvPr/>
        </p:nvGrpSpPr>
        <p:grpSpPr>
          <a:xfrm>
            <a:off x="4347912" y="1835945"/>
            <a:ext cx="448176" cy="548624"/>
            <a:chOff x="1766575" y="1277100"/>
            <a:chExt cx="364875" cy="444050"/>
          </a:xfrm>
        </p:grpSpPr>
        <p:sp>
          <p:nvSpPr>
            <p:cNvPr id="4512" name="Google Shape;4512;p54"/>
            <p:cNvSpPr/>
            <p:nvPr/>
          </p:nvSpPr>
          <p:spPr>
            <a:xfrm>
              <a:off x="1909075" y="1277100"/>
              <a:ext cx="79850" cy="91850"/>
            </a:xfrm>
            <a:custGeom>
              <a:avLst/>
              <a:gdLst/>
              <a:ahLst/>
              <a:cxnLst/>
              <a:rect l="l" t="t" r="r" b="b"/>
              <a:pathLst>
                <a:path w="3194" h="3674" extrusionOk="0">
                  <a:moveTo>
                    <a:pt x="1445" y="0"/>
                  </a:moveTo>
                  <a:lnTo>
                    <a:pt x="1268" y="25"/>
                  </a:lnTo>
                  <a:lnTo>
                    <a:pt x="1116" y="76"/>
                  </a:lnTo>
                  <a:lnTo>
                    <a:pt x="989" y="127"/>
                  </a:lnTo>
                  <a:lnTo>
                    <a:pt x="710" y="279"/>
                  </a:lnTo>
                  <a:lnTo>
                    <a:pt x="482" y="481"/>
                  </a:lnTo>
                  <a:lnTo>
                    <a:pt x="280" y="709"/>
                  </a:lnTo>
                  <a:lnTo>
                    <a:pt x="128" y="988"/>
                  </a:lnTo>
                  <a:lnTo>
                    <a:pt x="77" y="1115"/>
                  </a:lnTo>
                  <a:lnTo>
                    <a:pt x="26" y="1267"/>
                  </a:lnTo>
                  <a:lnTo>
                    <a:pt x="1" y="1444"/>
                  </a:lnTo>
                  <a:lnTo>
                    <a:pt x="1" y="1596"/>
                  </a:lnTo>
                  <a:lnTo>
                    <a:pt x="1" y="3420"/>
                  </a:lnTo>
                  <a:lnTo>
                    <a:pt x="26" y="3522"/>
                  </a:lnTo>
                  <a:lnTo>
                    <a:pt x="77" y="3598"/>
                  </a:lnTo>
                  <a:lnTo>
                    <a:pt x="153" y="3649"/>
                  </a:lnTo>
                  <a:lnTo>
                    <a:pt x="254" y="3674"/>
                  </a:lnTo>
                  <a:lnTo>
                    <a:pt x="356" y="3649"/>
                  </a:lnTo>
                  <a:lnTo>
                    <a:pt x="457" y="3598"/>
                  </a:lnTo>
                  <a:lnTo>
                    <a:pt x="508" y="3522"/>
                  </a:lnTo>
                  <a:lnTo>
                    <a:pt x="533" y="3420"/>
                  </a:lnTo>
                  <a:lnTo>
                    <a:pt x="533" y="1596"/>
                  </a:lnTo>
                  <a:lnTo>
                    <a:pt x="558" y="1394"/>
                  </a:lnTo>
                  <a:lnTo>
                    <a:pt x="609" y="1191"/>
                  </a:lnTo>
                  <a:lnTo>
                    <a:pt x="710" y="988"/>
                  </a:lnTo>
                  <a:lnTo>
                    <a:pt x="837" y="836"/>
                  </a:lnTo>
                  <a:lnTo>
                    <a:pt x="989" y="709"/>
                  </a:lnTo>
                  <a:lnTo>
                    <a:pt x="1192" y="608"/>
                  </a:lnTo>
                  <a:lnTo>
                    <a:pt x="1394" y="532"/>
                  </a:lnTo>
                  <a:lnTo>
                    <a:pt x="1825" y="532"/>
                  </a:lnTo>
                  <a:lnTo>
                    <a:pt x="2028" y="608"/>
                  </a:lnTo>
                  <a:lnTo>
                    <a:pt x="2205" y="709"/>
                  </a:lnTo>
                  <a:lnTo>
                    <a:pt x="2357" y="836"/>
                  </a:lnTo>
                  <a:lnTo>
                    <a:pt x="2484" y="988"/>
                  </a:lnTo>
                  <a:lnTo>
                    <a:pt x="2585" y="1191"/>
                  </a:lnTo>
                  <a:lnTo>
                    <a:pt x="2661" y="1394"/>
                  </a:lnTo>
                  <a:lnTo>
                    <a:pt x="2687" y="1596"/>
                  </a:lnTo>
                  <a:lnTo>
                    <a:pt x="2687" y="3420"/>
                  </a:lnTo>
                  <a:lnTo>
                    <a:pt x="2687" y="3522"/>
                  </a:lnTo>
                  <a:lnTo>
                    <a:pt x="2763" y="3598"/>
                  </a:lnTo>
                  <a:lnTo>
                    <a:pt x="2839" y="3649"/>
                  </a:lnTo>
                  <a:lnTo>
                    <a:pt x="2940" y="3674"/>
                  </a:lnTo>
                  <a:lnTo>
                    <a:pt x="3041" y="3649"/>
                  </a:lnTo>
                  <a:lnTo>
                    <a:pt x="3117" y="3598"/>
                  </a:lnTo>
                  <a:lnTo>
                    <a:pt x="3168" y="3522"/>
                  </a:lnTo>
                  <a:lnTo>
                    <a:pt x="3193" y="3420"/>
                  </a:lnTo>
                  <a:lnTo>
                    <a:pt x="3193" y="1596"/>
                  </a:lnTo>
                  <a:lnTo>
                    <a:pt x="3193" y="1444"/>
                  </a:lnTo>
                  <a:lnTo>
                    <a:pt x="3168" y="1267"/>
                  </a:lnTo>
                  <a:lnTo>
                    <a:pt x="3117" y="1115"/>
                  </a:lnTo>
                  <a:lnTo>
                    <a:pt x="3067" y="988"/>
                  </a:lnTo>
                  <a:lnTo>
                    <a:pt x="2915" y="709"/>
                  </a:lnTo>
                  <a:lnTo>
                    <a:pt x="2737" y="481"/>
                  </a:lnTo>
                  <a:lnTo>
                    <a:pt x="2484" y="279"/>
                  </a:lnTo>
                  <a:lnTo>
                    <a:pt x="2231" y="127"/>
                  </a:lnTo>
                  <a:lnTo>
                    <a:pt x="2078" y="76"/>
                  </a:lnTo>
                  <a:lnTo>
                    <a:pt x="1926" y="25"/>
                  </a:lnTo>
                  <a:lnTo>
                    <a:pt x="17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4"/>
            <p:cNvSpPr/>
            <p:nvPr/>
          </p:nvSpPr>
          <p:spPr>
            <a:xfrm>
              <a:off x="1785575" y="1372100"/>
              <a:ext cx="327500" cy="259725"/>
            </a:xfrm>
            <a:custGeom>
              <a:avLst/>
              <a:gdLst/>
              <a:ahLst/>
              <a:cxnLst/>
              <a:rect l="l" t="t" r="r" b="b"/>
              <a:pathLst>
                <a:path w="13100" h="10389" extrusionOk="0">
                  <a:moveTo>
                    <a:pt x="1571" y="1"/>
                  </a:moveTo>
                  <a:lnTo>
                    <a:pt x="1394" y="26"/>
                  </a:lnTo>
                  <a:lnTo>
                    <a:pt x="1242" y="77"/>
                  </a:lnTo>
                  <a:lnTo>
                    <a:pt x="1115" y="153"/>
                  </a:lnTo>
                  <a:lnTo>
                    <a:pt x="988" y="229"/>
                  </a:lnTo>
                  <a:lnTo>
                    <a:pt x="862" y="355"/>
                  </a:lnTo>
                  <a:lnTo>
                    <a:pt x="786" y="482"/>
                  </a:lnTo>
                  <a:lnTo>
                    <a:pt x="735" y="634"/>
                  </a:lnTo>
                  <a:lnTo>
                    <a:pt x="710" y="786"/>
                  </a:lnTo>
                  <a:lnTo>
                    <a:pt x="0" y="9477"/>
                  </a:lnTo>
                  <a:lnTo>
                    <a:pt x="0" y="9654"/>
                  </a:lnTo>
                  <a:lnTo>
                    <a:pt x="51" y="9831"/>
                  </a:lnTo>
                  <a:lnTo>
                    <a:pt x="127" y="9983"/>
                  </a:lnTo>
                  <a:lnTo>
                    <a:pt x="228" y="10110"/>
                  </a:lnTo>
                  <a:lnTo>
                    <a:pt x="355" y="10237"/>
                  </a:lnTo>
                  <a:lnTo>
                    <a:pt x="507" y="10313"/>
                  </a:lnTo>
                  <a:lnTo>
                    <a:pt x="659" y="10363"/>
                  </a:lnTo>
                  <a:lnTo>
                    <a:pt x="862" y="10389"/>
                  </a:lnTo>
                  <a:lnTo>
                    <a:pt x="12238" y="10389"/>
                  </a:lnTo>
                  <a:lnTo>
                    <a:pt x="12415" y="10363"/>
                  </a:lnTo>
                  <a:lnTo>
                    <a:pt x="12593" y="10313"/>
                  </a:lnTo>
                  <a:lnTo>
                    <a:pt x="12745" y="10237"/>
                  </a:lnTo>
                  <a:lnTo>
                    <a:pt x="12871" y="10110"/>
                  </a:lnTo>
                  <a:lnTo>
                    <a:pt x="12973" y="9983"/>
                  </a:lnTo>
                  <a:lnTo>
                    <a:pt x="13049" y="9831"/>
                  </a:lnTo>
                  <a:lnTo>
                    <a:pt x="13074" y="9654"/>
                  </a:lnTo>
                  <a:lnTo>
                    <a:pt x="13099" y="9477"/>
                  </a:lnTo>
                  <a:lnTo>
                    <a:pt x="12390" y="786"/>
                  </a:lnTo>
                  <a:lnTo>
                    <a:pt x="12339" y="634"/>
                  </a:lnTo>
                  <a:lnTo>
                    <a:pt x="12289" y="482"/>
                  </a:lnTo>
                  <a:lnTo>
                    <a:pt x="12213" y="355"/>
                  </a:lnTo>
                  <a:lnTo>
                    <a:pt x="12111" y="229"/>
                  </a:lnTo>
                  <a:lnTo>
                    <a:pt x="11985" y="153"/>
                  </a:lnTo>
                  <a:lnTo>
                    <a:pt x="11832" y="77"/>
                  </a:lnTo>
                  <a:lnTo>
                    <a:pt x="11680" y="26"/>
                  </a:lnTo>
                  <a:lnTo>
                    <a:pt x="11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4"/>
            <p:cNvSpPr/>
            <p:nvPr/>
          </p:nvSpPr>
          <p:spPr>
            <a:xfrm>
              <a:off x="1766575" y="1581775"/>
              <a:ext cx="364875" cy="139375"/>
            </a:xfrm>
            <a:custGeom>
              <a:avLst/>
              <a:gdLst/>
              <a:ahLst/>
              <a:cxnLst/>
              <a:rect l="l" t="t" r="r" b="b"/>
              <a:pathLst>
                <a:path w="14595" h="5575" extrusionOk="0">
                  <a:moveTo>
                    <a:pt x="329" y="0"/>
                  </a:moveTo>
                  <a:lnTo>
                    <a:pt x="203" y="25"/>
                  </a:lnTo>
                  <a:lnTo>
                    <a:pt x="101" y="101"/>
                  </a:lnTo>
                  <a:lnTo>
                    <a:pt x="25" y="203"/>
                  </a:lnTo>
                  <a:lnTo>
                    <a:pt x="0" y="329"/>
                  </a:lnTo>
                  <a:lnTo>
                    <a:pt x="0" y="4054"/>
                  </a:lnTo>
                  <a:lnTo>
                    <a:pt x="25" y="4206"/>
                  </a:lnTo>
                  <a:lnTo>
                    <a:pt x="51" y="4358"/>
                  </a:lnTo>
                  <a:lnTo>
                    <a:pt x="127" y="4662"/>
                  </a:lnTo>
                  <a:lnTo>
                    <a:pt x="279" y="4915"/>
                  </a:lnTo>
                  <a:lnTo>
                    <a:pt x="456" y="5143"/>
                  </a:lnTo>
                  <a:lnTo>
                    <a:pt x="684" y="5321"/>
                  </a:lnTo>
                  <a:lnTo>
                    <a:pt x="938" y="5473"/>
                  </a:lnTo>
                  <a:lnTo>
                    <a:pt x="1216" y="5549"/>
                  </a:lnTo>
                  <a:lnTo>
                    <a:pt x="1368" y="5574"/>
                  </a:lnTo>
                  <a:lnTo>
                    <a:pt x="13226" y="5574"/>
                  </a:lnTo>
                  <a:lnTo>
                    <a:pt x="13378" y="5549"/>
                  </a:lnTo>
                  <a:lnTo>
                    <a:pt x="13657" y="5473"/>
                  </a:lnTo>
                  <a:lnTo>
                    <a:pt x="13910" y="5321"/>
                  </a:lnTo>
                  <a:lnTo>
                    <a:pt x="14138" y="5143"/>
                  </a:lnTo>
                  <a:lnTo>
                    <a:pt x="14341" y="4915"/>
                  </a:lnTo>
                  <a:lnTo>
                    <a:pt x="14467" y="4662"/>
                  </a:lnTo>
                  <a:lnTo>
                    <a:pt x="14569" y="4358"/>
                  </a:lnTo>
                  <a:lnTo>
                    <a:pt x="14594" y="4206"/>
                  </a:lnTo>
                  <a:lnTo>
                    <a:pt x="14594" y="4054"/>
                  </a:lnTo>
                  <a:lnTo>
                    <a:pt x="14594" y="329"/>
                  </a:lnTo>
                  <a:lnTo>
                    <a:pt x="14569" y="203"/>
                  </a:lnTo>
                  <a:lnTo>
                    <a:pt x="14493" y="101"/>
                  </a:lnTo>
                  <a:lnTo>
                    <a:pt x="14391" y="25"/>
                  </a:lnTo>
                  <a:lnTo>
                    <a:pt x="142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4"/>
            <p:cNvSpPr/>
            <p:nvPr/>
          </p:nvSpPr>
          <p:spPr>
            <a:xfrm>
              <a:off x="1807725" y="1341075"/>
              <a:ext cx="282550" cy="380075"/>
            </a:xfrm>
            <a:custGeom>
              <a:avLst/>
              <a:gdLst/>
              <a:ahLst/>
              <a:cxnLst/>
              <a:rect l="l" t="t" r="r" b="b"/>
              <a:pathLst>
                <a:path w="11302" h="15203" extrusionOk="0">
                  <a:moveTo>
                    <a:pt x="5651" y="0"/>
                  </a:moveTo>
                  <a:lnTo>
                    <a:pt x="5170" y="25"/>
                  </a:lnTo>
                  <a:lnTo>
                    <a:pt x="4714" y="101"/>
                  </a:lnTo>
                  <a:lnTo>
                    <a:pt x="4258" y="203"/>
                  </a:lnTo>
                  <a:lnTo>
                    <a:pt x="3827" y="355"/>
                  </a:lnTo>
                  <a:lnTo>
                    <a:pt x="3396" y="557"/>
                  </a:lnTo>
                  <a:lnTo>
                    <a:pt x="2991" y="785"/>
                  </a:lnTo>
                  <a:lnTo>
                    <a:pt x="2636" y="1039"/>
                  </a:lnTo>
                  <a:lnTo>
                    <a:pt x="2281" y="1318"/>
                  </a:lnTo>
                  <a:lnTo>
                    <a:pt x="1952" y="1647"/>
                  </a:lnTo>
                  <a:lnTo>
                    <a:pt x="1673" y="2002"/>
                  </a:lnTo>
                  <a:lnTo>
                    <a:pt x="1420" y="2382"/>
                  </a:lnTo>
                  <a:lnTo>
                    <a:pt x="1192" y="2787"/>
                  </a:lnTo>
                  <a:lnTo>
                    <a:pt x="1014" y="3192"/>
                  </a:lnTo>
                  <a:lnTo>
                    <a:pt x="862" y="3649"/>
                  </a:lnTo>
                  <a:lnTo>
                    <a:pt x="761" y="4105"/>
                  </a:lnTo>
                  <a:lnTo>
                    <a:pt x="685" y="4586"/>
                  </a:lnTo>
                  <a:lnTo>
                    <a:pt x="26" y="12871"/>
                  </a:lnTo>
                  <a:lnTo>
                    <a:pt x="1" y="13099"/>
                  </a:lnTo>
                  <a:lnTo>
                    <a:pt x="26" y="13327"/>
                  </a:lnTo>
                  <a:lnTo>
                    <a:pt x="77" y="13555"/>
                  </a:lnTo>
                  <a:lnTo>
                    <a:pt x="128" y="13783"/>
                  </a:lnTo>
                  <a:lnTo>
                    <a:pt x="229" y="13986"/>
                  </a:lnTo>
                  <a:lnTo>
                    <a:pt x="330" y="14163"/>
                  </a:lnTo>
                  <a:lnTo>
                    <a:pt x="432" y="14341"/>
                  </a:lnTo>
                  <a:lnTo>
                    <a:pt x="584" y="14518"/>
                  </a:lnTo>
                  <a:lnTo>
                    <a:pt x="736" y="14670"/>
                  </a:lnTo>
                  <a:lnTo>
                    <a:pt x="913" y="14797"/>
                  </a:lnTo>
                  <a:lnTo>
                    <a:pt x="1090" y="14923"/>
                  </a:lnTo>
                  <a:lnTo>
                    <a:pt x="1293" y="15025"/>
                  </a:lnTo>
                  <a:lnTo>
                    <a:pt x="1496" y="15101"/>
                  </a:lnTo>
                  <a:lnTo>
                    <a:pt x="1724" y="15151"/>
                  </a:lnTo>
                  <a:lnTo>
                    <a:pt x="1927" y="15202"/>
                  </a:lnTo>
                  <a:lnTo>
                    <a:pt x="9376" y="15202"/>
                  </a:lnTo>
                  <a:lnTo>
                    <a:pt x="9604" y="15151"/>
                  </a:lnTo>
                  <a:lnTo>
                    <a:pt x="9806" y="15101"/>
                  </a:lnTo>
                  <a:lnTo>
                    <a:pt x="10034" y="15025"/>
                  </a:lnTo>
                  <a:lnTo>
                    <a:pt x="10212" y="14923"/>
                  </a:lnTo>
                  <a:lnTo>
                    <a:pt x="10414" y="14797"/>
                  </a:lnTo>
                  <a:lnTo>
                    <a:pt x="10566" y="14670"/>
                  </a:lnTo>
                  <a:lnTo>
                    <a:pt x="10718" y="14518"/>
                  </a:lnTo>
                  <a:lnTo>
                    <a:pt x="10870" y="14341"/>
                  </a:lnTo>
                  <a:lnTo>
                    <a:pt x="10997" y="14163"/>
                  </a:lnTo>
                  <a:lnTo>
                    <a:pt x="11099" y="13986"/>
                  </a:lnTo>
                  <a:lnTo>
                    <a:pt x="11175" y="13783"/>
                  </a:lnTo>
                  <a:lnTo>
                    <a:pt x="11251" y="13555"/>
                  </a:lnTo>
                  <a:lnTo>
                    <a:pt x="11276" y="13327"/>
                  </a:lnTo>
                  <a:lnTo>
                    <a:pt x="11301" y="13099"/>
                  </a:lnTo>
                  <a:lnTo>
                    <a:pt x="11301" y="12871"/>
                  </a:lnTo>
                  <a:lnTo>
                    <a:pt x="10617" y="4586"/>
                  </a:lnTo>
                  <a:lnTo>
                    <a:pt x="10566" y="4105"/>
                  </a:lnTo>
                  <a:lnTo>
                    <a:pt x="10440" y="3649"/>
                  </a:lnTo>
                  <a:lnTo>
                    <a:pt x="10313" y="3192"/>
                  </a:lnTo>
                  <a:lnTo>
                    <a:pt x="10110" y="2787"/>
                  </a:lnTo>
                  <a:lnTo>
                    <a:pt x="9882" y="2382"/>
                  </a:lnTo>
                  <a:lnTo>
                    <a:pt x="9629" y="2002"/>
                  </a:lnTo>
                  <a:lnTo>
                    <a:pt x="9350" y="1647"/>
                  </a:lnTo>
                  <a:lnTo>
                    <a:pt x="9021" y="1318"/>
                  </a:lnTo>
                  <a:lnTo>
                    <a:pt x="8692" y="1039"/>
                  </a:lnTo>
                  <a:lnTo>
                    <a:pt x="8311" y="785"/>
                  </a:lnTo>
                  <a:lnTo>
                    <a:pt x="7906" y="557"/>
                  </a:lnTo>
                  <a:lnTo>
                    <a:pt x="7501" y="355"/>
                  </a:lnTo>
                  <a:lnTo>
                    <a:pt x="7070" y="203"/>
                  </a:lnTo>
                  <a:lnTo>
                    <a:pt x="6614" y="101"/>
                  </a:lnTo>
                  <a:lnTo>
                    <a:pt x="6132" y="25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4"/>
            <p:cNvSpPr/>
            <p:nvPr/>
          </p:nvSpPr>
          <p:spPr>
            <a:xfrm>
              <a:off x="1807725" y="1341075"/>
              <a:ext cx="154600" cy="380075"/>
            </a:xfrm>
            <a:custGeom>
              <a:avLst/>
              <a:gdLst/>
              <a:ahLst/>
              <a:cxnLst/>
              <a:rect l="l" t="t" r="r" b="b"/>
              <a:pathLst>
                <a:path w="6184" h="15203" extrusionOk="0">
                  <a:moveTo>
                    <a:pt x="5651" y="0"/>
                  </a:moveTo>
                  <a:lnTo>
                    <a:pt x="5170" y="25"/>
                  </a:lnTo>
                  <a:lnTo>
                    <a:pt x="4714" y="101"/>
                  </a:lnTo>
                  <a:lnTo>
                    <a:pt x="4258" y="203"/>
                  </a:lnTo>
                  <a:lnTo>
                    <a:pt x="3827" y="355"/>
                  </a:lnTo>
                  <a:lnTo>
                    <a:pt x="3396" y="557"/>
                  </a:lnTo>
                  <a:lnTo>
                    <a:pt x="2991" y="785"/>
                  </a:lnTo>
                  <a:lnTo>
                    <a:pt x="2636" y="1039"/>
                  </a:lnTo>
                  <a:lnTo>
                    <a:pt x="2281" y="1318"/>
                  </a:lnTo>
                  <a:lnTo>
                    <a:pt x="1952" y="1647"/>
                  </a:lnTo>
                  <a:lnTo>
                    <a:pt x="1673" y="2002"/>
                  </a:lnTo>
                  <a:lnTo>
                    <a:pt x="1420" y="2382"/>
                  </a:lnTo>
                  <a:lnTo>
                    <a:pt x="1192" y="2787"/>
                  </a:lnTo>
                  <a:lnTo>
                    <a:pt x="1014" y="3192"/>
                  </a:lnTo>
                  <a:lnTo>
                    <a:pt x="862" y="3649"/>
                  </a:lnTo>
                  <a:lnTo>
                    <a:pt x="761" y="4105"/>
                  </a:lnTo>
                  <a:lnTo>
                    <a:pt x="685" y="4586"/>
                  </a:lnTo>
                  <a:lnTo>
                    <a:pt x="26" y="12871"/>
                  </a:lnTo>
                  <a:lnTo>
                    <a:pt x="1" y="13099"/>
                  </a:lnTo>
                  <a:lnTo>
                    <a:pt x="26" y="13327"/>
                  </a:lnTo>
                  <a:lnTo>
                    <a:pt x="77" y="13555"/>
                  </a:lnTo>
                  <a:lnTo>
                    <a:pt x="128" y="13783"/>
                  </a:lnTo>
                  <a:lnTo>
                    <a:pt x="229" y="13986"/>
                  </a:lnTo>
                  <a:lnTo>
                    <a:pt x="330" y="14163"/>
                  </a:lnTo>
                  <a:lnTo>
                    <a:pt x="432" y="14341"/>
                  </a:lnTo>
                  <a:lnTo>
                    <a:pt x="584" y="14518"/>
                  </a:lnTo>
                  <a:lnTo>
                    <a:pt x="736" y="14670"/>
                  </a:lnTo>
                  <a:lnTo>
                    <a:pt x="913" y="14797"/>
                  </a:lnTo>
                  <a:lnTo>
                    <a:pt x="1090" y="14923"/>
                  </a:lnTo>
                  <a:lnTo>
                    <a:pt x="1293" y="15025"/>
                  </a:lnTo>
                  <a:lnTo>
                    <a:pt x="1496" y="15101"/>
                  </a:lnTo>
                  <a:lnTo>
                    <a:pt x="1724" y="15151"/>
                  </a:lnTo>
                  <a:lnTo>
                    <a:pt x="1927" y="15202"/>
                  </a:lnTo>
                  <a:lnTo>
                    <a:pt x="2991" y="15202"/>
                  </a:lnTo>
                  <a:lnTo>
                    <a:pt x="2763" y="15151"/>
                  </a:lnTo>
                  <a:lnTo>
                    <a:pt x="2560" y="15101"/>
                  </a:lnTo>
                  <a:lnTo>
                    <a:pt x="2357" y="15025"/>
                  </a:lnTo>
                  <a:lnTo>
                    <a:pt x="2155" y="14923"/>
                  </a:lnTo>
                  <a:lnTo>
                    <a:pt x="1977" y="14797"/>
                  </a:lnTo>
                  <a:lnTo>
                    <a:pt x="1800" y="14670"/>
                  </a:lnTo>
                  <a:lnTo>
                    <a:pt x="1648" y="14518"/>
                  </a:lnTo>
                  <a:lnTo>
                    <a:pt x="1496" y="14341"/>
                  </a:lnTo>
                  <a:lnTo>
                    <a:pt x="1369" y="14163"/>
                  </a:lnTo>
                  <a:lnTo>
                    <a:pt x="1268" y="13986"/>
                  </a:lnTo>
                  <a:lnTo>
                    <a:pt x="1192" y="13783"/>
                  </a:lnTo>
                  <a:lnTo>
                    <a:pt x="1116" y="13555"/>
                  </a:lnTo>
                  <a:lnTo>
                    <a:pt x="1090" y="13327"/>
                  </a:lnTo>
                  <a:lnTo>
                    <a:pt x="1065" y="13099"/>
                  </a:lnTo>
                  <a:lnTo>
                    <a:pt x="1065" y="12871"/>
                  </a:lnTo>
                  <a:lnTo>
                    <a:pt x="1749" y="4586"/>
                  </a:lnTo>
                  <a:lnTo>
                    <a:pt x="1800" y="4130"/>
                  </a:lnTo>
                  <a:lnTo>
                    <a:pt x="1901" y="3699"/>
                  </a:lnTo>
                  <a:lnTo>
                    <a:pt x="2028" y="3294"/>
                  </a:lnTo>
                  <a:lnTo>
                    <a:pt x="2205" y="2888"/>
                  </a:lnTo>
                  <a:lnTo>
                    <a:pt x="2383" y="2508"/>
                  </a:lnTo>
                  <a:lnTo>
                    <a:pt x="2611" y="2154"/>
                  </a:lnTo>
                  <a:lnTo>
                    <a:pt x="2889" y="1824"/>
                  </a:lnTo>
                  <a:lnTo>
                    <a:pt x="3168" y="1495"/>
                  </a:lnTo>
                  <a:lnTo>
                    <a:pt x="3472" y="1216"/>
                  </a:lnTo>
                  <a:lnTo>
                    <a:pt x="3801" y="963"/>
                  </a:lnTo>
                  <a:lnTo>
                    <a:pt x="4156" y="709"/>
                  </a:lnTo>
                  <a:lnTo>
                    <a:pt x="4536" y="507"/>
                  </a:lnTo>
                  <a:lnTo>
                    <a:pt x="4916" y="355"/>
                  </a:lnTo>
                  <a:lnTo>
                    <a:pt x="5322" y="203"/>
                  </a:lnTo>
                  <a:lnTo>
                    <a:pt x="5752" y="101"/>
                  </a:lnTo>
                  <a:lnTo>
                    <a:pt x="6183" y="51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4"/>
            <p:cNvSpPr/>
            <p:nvPr/>
          </p:nvSpPr>
          <p:spPr>
            <a:xfrm>
              <a:off x="1850175" y="1565300"/>
              <a:ext cx="197650" cy="113400"/>
            </a:xfrm>
            <a:custGeom>
              <a:avLst/>
              <a:gdLst/>
              <a:ahLst/>
              <a:cxnLst/>
              <a:rect l="l" t="t" r="r" b="b"/>
              <a:pathLst>
                <a:path w="7906" h="4536" extrusionOk="0">
                  <a:moveTo>
                    <a:pt x="837" y="0"/>
                  </a:moveTo>
                  <a:lnTo>
                    <a:pt x="735" y="26"/>
                  </a:lnTo>
                  <a:lnTo>
                    <a:pt x="609" y="51"/>
                  </a:lnTo>
                  <a:lnTo>
                    <a:pt x="507" y="102"/>
                  </a:lnTo>
                  <a:lnTo>
                    <a:pt x="431" y="178"/>
                  </a:lnTo>
                  <a:lnTo>
                    <a:pt x="355" y="254"/>
                  </a:lnTo>
                  <a:lnTo>
                    <a:pt x="279" y="355"/>
                  </a:lnTo>
                  <a:lnTo>
                    <a:pt x="254" y="456"/>
                  </a:lnTo>
                  <a:lnTo>
                    <a:pt x="229" y="583"/>
                  </a:lnTo>
                  <a:lnTo>
                    <a:pt x="1" y="3877"/>
                  </a:lnTo>
                  <a:lnTo>
                    <a:pt x="1" y="4004"/>
                  </a:lnTo>
                  <a:lnTo>
                    <a:pt x="51" y="4130"/>
                  </a:lnTo>
                  <a:lnTo>
                    <a:pt x="102" y="4232"/>
                  </a:lnTo>
                  <a:lnTo>
                    <a:pt x="178" y="4333"/>
                  </a:lnTo>
                  <a:lnTo>
                    <a:pt x="254" y="4409"/>
                  </a:lnTo>
                  <a:lnTo>
                    <a:pt x="381" y="4485"/>
                  </a:lnTo>
                  <a:lnTo>
                    <a:pt x="482" y="4510"/>
                  </a:lnTo>
                  <a:lnTo>
                    <a:pt x="609" y="4536"/>
                  </a:lnTo>
                  <a:lnTo>
                    <a:pt x="7298" y="4536"/>
                  </a:lnTo>
                  <a:lnTo>
                    <a:pt x="7424" y="4510"/>
                  </a:lnTo>
                  <a:lnTo>
                    <a:pt x="7551" y="4485"/>
                  </a:lnTo>
                  <a:lnTo>
                    <a:pt x="7652" y="4409"/>
                  </a:lnTo>
                  <a:lnTo>
                    <a:pt x="7754" y="4333"/>
                  </a:lnTo>
                  <a:lnTo>
                    <a:pt x="7830" y="4232"/>
                  </a:lnTo>
                  <a:lnTo>
                    <a:pt x="7880" y="4130"/>
                  </a:lnTo>
                  <a:lnTo>
                    <a:pt x="7906" y="4004"/>
                  </a:lnTo>
                  <a:lnTo>
                    <a:pt x="7906" y="3877"/>
                  </a:lnTo>
                  <a:lnTo>
                    <a:pt x="7678" y="583"/>
                  </a:lnTo>
                  <a:lnTo>
                    <a:pt x="7652" y="456"/>
                  </a:lnTo>
                  <a:lnTo>
                    <a:pt x="7627" y="355"/>
                  </a:lnTo>
                  <a:lnTo>
                    <a:pt x="7576" y="254"/>
                  </a:lnTo>
                  <a:lnTo>
                    <a:pt x="7500" y="178"/>
                  </a:lnTo>
                  <a:lnTo>
                    <a:pt x="7399" y="102"/>
                  </a:lnTo>
                  <a:lnTo>
                    <a:pt x="7298" y="51"/>
                  </a:lnTo>
                  <a:lnTo>
                    <a:pt x="7196" y="26"/>
                  </a:lnTo>
                  <a:lnTo>
                    <a:pt x="7070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4"/>
            <p:cNvSpPr/>
            <p:nvPr/>
          </p:nvSpPr>
          <p:spPr>
            <a:xfrm>
              <a:off x="1850175" y="1565300"/>
              <a:ext cx="47525" cy="113400"/>
            </a:xfrm>
            <a:custGeom>
              <a:avLst/>
              <a:gdLst/>
              <a:ahLst/>
              <a:cxnLst/>
              <a:rect l="l" t="t" r="r" b="b"/>
              <a:pathLst>
                <a:path w="1901" h="4536" extrusionOk="0">
                  <a:moveTo>
                    <a:pt x="837" y="0"/>
                  </a:moveTo>
                  <a:lnTo>
                    <a:pt x="735" y="26"/>
                  </a:lnTo>
                  <a:lnTo>
                    <a:pt x="609" y="51"/>
                  </a:lnTo>
                  <a:lnTo>
                    <a:pt x="507" y="102"/>
                  </a:lnTo>
                  <a:lnTo>
                    <a:pt x="431" y="178"/>
                  </a:lnTo>
                  <a:lnTo>
                    <a:pt x="355" y="254"/>
                  </a:lnTo>
                  <a:lnTo>
                    <a:pt x="279" y="355"/>
                  </a:lnTo>
                  <a:lnTo>
                    <a:pt x="254" y="456"/>
                  </a:lnTo>
                  <a:lnTo>
                    <a:pt x="229" y="583"/>
                  </a:lnTo>
                  <a:lnTo>
                    <a:pt x="1" y="3877"/>
                  </a:lnTo>
                  <a:lnTo>
                    <a:pt x="1" y="4004"/>
                  </a:lnTo>
                  <a:lnTo>
                    <a:pt x="51" y="4130"/>
                  </a:lnTo>
                  <a:lnTo>
                    <a:pt x="102" y="4232"/>
                  </a:lnTo>
                  <a:lnTo>
                    <a:pt x="178" y="4333"/>
                  </a:lnTo>
                  <a:lnTo>
                    <a:pt x="254" y="4409"/>
                  </a:lnTo>
                  <a:lnTo>
                    <a:pt x="381" y="4485"/>
                  </a:lnTo>
                  <a:lnTo>
                    <a:pt x="482" y="4510"/>
                  </a:lnTo>
                  <a:lnTo>
                    <a:pt x="609" y="4536"/>
                  </a:lnTo>
                  <a:lnTo>
                    <a:pt x="1673" y="4536"/>
                  </a:lnTo>
                  <a:lnTo>
                    <a:pt x="1546" y="4510"/>
                  </a:lnTo>
                  <a:lnTo>
                    <a:pt x="1419" y="4485"/>
                  </a:lnTo>
                  <a:lnTo>
                    <a:pt x="1318" y="4409"/>
                  </a:lnTo>
                  <a:lnTo>
                    <a:pt x="1217" y="4333"/>
                  </a:lnTo>
                  <a:lnTo>
                    <a:pt x="1141" y="4232"/>
                  </a:lnTo>
                  <a:lnTo>
                    <a:pt x="1090" y="4130"/>
                  </a:lnTo>
                  <a:lnTo>
                    <a:pt x="1065" y="4004"/>
                  </a:lnTo>
                  <a:lnTo>
                    <a:pt x="1065" y="3877"/>
                  </a:lnTo>
                  <a:lnTo>
                    <a:pt x="1293" y="583"/>
                  </a:lnTo>
                  <a:lnTo>
                    <a:pt x="1318" y="456"/>
                  </a:lnTo>
                  <a:lnTo>
                    <a:pt x="1343" y="355"/>
                  </a:lnTo>
                  <a:lnTo>
                    <a:pt x="1419" y="254"/>
                  </a:lnTo>
                  <a:lnTo>
                    <a:pt x="1470" y="178"/>
                  </a:lnTo>
                  <a:lnTo>
                    <a:pt x="1571" y="102"/>
                  </a:lnTo>
                  <a:lnTo>
                    <a:pt x="1673" y="51"/>
                  </a:lnTo>
                  <a:lnTo>
                    <a:pt x="1774" y="26"/>
                  </a:lnTo>
                  <a:lnTo>
                    <a:pt x="1901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4"/>
            <p:cNvSpPr/>
            <p:nvPr/>
          </p:nvSpPr>
          <p:spPr>
            <a:xfrm>
              <a:off x="1840675" y="1538700"/>
              <a:ext cx="216650" cy="86800"/>
            </a:xfrm>
            <a:custGeom>
              <a:avLst/>
              <a:gdLst/>
              <a:ahLst/>
              <a:cxnLst/>
              <a:rect l="l" t="t" r="r" b="b"/>
              <a:pathLst>
                <a:path w="8666" h="3472" extrusionOk="0">
                  <a:moveTo>
                    <a:pt x="558" y="0"/>
                  </a:moveTo>
                  <a:lnTo>
                    <a:pt x="457" y="25"/>
                  </a:lnTo>
                  <a:lnTo>
                    <a:pt x="381" y="76"/>
                  </a:lnTo>
                  <a:lnTo>
                    <a:pt x="305" y="127"/>
                  </a:lnTo>
                  <a:lnTo>
                    <a:pt x="254" y="177"/>
                  </a:lnTo>
                  <a:lnTo>
                    <a:pt x="203" y="253"/>
                  </a:lnTo>
                  <a:lnTo>
                    <a:pt x="178" y="355"/>
                  </a:lnTo>
                  <a:lnTo>
                    <a:pt x="152" y="431"/>
                  </a:lnTo>
                  <a:lnTo>
                    <a:pt x="0" y="2204"/>
                  </a:lnTo>
                  <a:lnTo>
                    <a:pt x="0" y="2280"/>
                  </a:lnTo>
                  <a:lnTo>
                    <a:pt x="26" y="2382"/>
                  </a:lnTo>
                  <a:lnTo>
                    <a:pt x="51" y="2458"/>
                  </a:lnTo>
                  <a:lnTo>
                    <a:pt x="102" y="2534"/>
                  </a:lnTo>
                  <a:lnTo>
                    <a:pt x="152" y="2584"/>
                  </a:lnTo>
                  <a:lnTo>
                    <a:pt x="228" y="2661"/>
                  </a:lnTo>
                  <a:lnTo>
                    <a:pt x="305" y="2686"/>
                  </a:lnTo>
                  <a:lnTo>
                    <a:pt x="381" y="2711"/>
                  </a:lnTo>
                  <a:lnTo>
                    <a:pt x="3624" y="3395"/>
                  </a:lnTo>
                  <a:lnTo>
                    <a:pt x="3978" y="3446"/>
                  </a:lnTo>
                  <a:lnTo>
                    <a:pt x="4333" y="3471"/>
                  </a:lnTo>
                  <a:lnTo>
                    <a:pt x="4688" y="3446"/>
                  </a:lnTo>
                  <a:lnTo>
                    <a:pt x="5068" y="3395"/>
                  </a:lnTo>
                  <a:lnTo>
                    <a:pt x="8286" y="2711"/>
                  </a:lnTo>
                  <a:lnTo>
                    <a:pt x="8387" y="2686"/>
                  </a:lnTo>
                  <a:lnTo>
                    <a:pt x="8463" y="2661"/>
                  </a:lnTo>
                  <a:lnTo>
                    <a:pt x="8514" y="2584"/>
                  </a:lnTo>
                  <a:lnTo>
                    <a:pt x="8590" y="2534"/>
                  </a:lnTo>
                  <a:lnTo>
                    <a:pt x="8615" y="2458"/>
                  </a:lnTo>
                  <a:lnTo>
                    <a:pt x="8666" y="2382"/>
                  </a:lnTo>
                  <a:lnTo>
                    <a:pt x="8666" y="2280"/>
                  </a:lnTo>
                  <a:lnTo>
                    <a:pt x="8666" y="2204"/>
                  </a:lnTo>
                  <a:lnTo>
                    <a:pt x="8514" y="431"/>
                  </a:lnTo>
                  <a:lnTo>
                    <a:pt x="8488" y="355"/>
                  </a:lnTo>
                  <a:lnTo>
                    <a:pt x="8463" y="253"/>
                  </a:lnTo>
                  <a:lnTo>
                    <a:pt x="8412" y="177"/>
                  </a:lnTo>
                  <a:lnTo>
                    <a:pt x="8362" y="127"/>
                  </a:lnTo>
                  <a:lnTo>
                    <a:pt x="8286" y="76"/>
                  </a:lnTo>
                  <a:lnTo>
                    <a:pt x="8210" y="25"/>
                  </a:lnTo>
                  <a:lnTo>
                    <a:pt x="8134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4"/>
            <p:cNvSpPr/>
            <p:nvPr/>
          </p:nvSpPr>
          <p:spPr>
            <a:xfrm>
              <a:off x="1840675" y="1538700"/>
              <a:ext cx="40575" cy="70950"/>
            </a:xfrm>
            <a:custGeom>
              <a:avLst/>
              <a:gdLst/>
              <a:ahLst/>
              <a:cxnLst/>
              <a:rect l="l" t="t" r="r" b="b"/>
              <a:pathLst>
                <a:path w="1623" h="2838" extrusionOk="0">
                  <a:moveTo>
                    <a:pt x="558" y="0"/>
                  </a:moveTo>
                  <a:lnTo>
                    <a:pt x="457" y="25"/>
                  </a:lnTo>
                  <a:lnTo>
                    <a:pt x="381" y="76"/>
                  </a:lnTo>
                  <a:lnTo>
                    <a:pt x="305" y="127"/>
                  </a:lnTo>
                  <a:lnTo>
                    <a:pt x="254" y="177"/>
                  </a:lnTo>
                  <a:lnTo>
                    <a:pt x="203" y="253"/>
                  </a:lnTo>
                  <a:lnTo>
                    <a:pt x="178" y="355"/>
                  </a:lnTo>
                  <a:lnTo>
                    <a:pt x="152" y="431"/>
                  </a:lnTo>
                  <a:lnTo>
                    <a:pt x="0" y="2204"/>
                  </a:lnTo>
                  <a:lnTo>
                    <a:pt x="0" y="2280"/>
                  </a:lnTo>
                  <a:lnTo>
                    <a:pt x="26" y="2382"/>
                  </a:lnTo>
                  <a:lnTo>
                    <a:pt x="51" y="2458"/>
                  </a:lnTo>
                  <a:lnTo>
                    <a:pt x="102" y="2534"/>
                  </a:lnTo>
                  <a:lnTo>
                    <a:pt x="152" y="2584"/>
                  </a:lnTo>
                  <a:lnTo>
                    <a:pt x="228" y="2661"/>
                  </a:lnTo>
                  <a:lnTo>
                    <a:pt x="305" y="2686"/>
                  </a:lnTo>
                  <a:lnTo>
                    <a:pt x="381" y="2711"/>
                  </a:lnTo>
                  <a:lnTo>
                    <a:pt x="989" y="2838"/>
                  </a:lnTo>
                  <a:lnTo>
                    <a:pt x="1217" y="431"/>
                  </a:lnTo>
                  <a:lnTo>
                    <a:pt x="1242" y="355"/>
                  </a:lnTo>
                  <a:lnTo>
                    <a:pt x="1267" y="253"/>
                  </a:lnTo>
                  <a:lnTo>
                    <a:pt x="1318" y="177"/>
                  </a:lnTo>
                  <a:lnTo>
                    <a:pt x="1369" y="127"/>
                  </a:lnTo>
                  <a:lnTo>
                    <a:pt x="1445" y="76"/>
                  </a:lnTo>
                  <a:lnTo>
                    <a:pt x="1521" y="25"/>
                  </a:lnTo>
                  <a:lnTo>
                    <a:pt x="1622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4"/>
            <p:cNvSpPr/>
            <p:nvPr/>
          </p:nvSpPr>
          <p:spPr>
            <a:xfrm>
              <a:off x="1849550" y="1365775"/>
              <a:ext cx="199550" cy="101375"/>
            </a:xfrm>
            <a:custGeom>
              <a:avLst/>
              <a:gdLst/>
              <a:ahLst/>
              <a:cxnLst/>
              <a:rect l="l" t="t" r="r" b="b"/>
              <a:pathLst>
                <a:path w="7982" h="4055" extrusionOk="0">
                  <a:moveTo>
                    <a:pt x="3978" y="0"/>
                  </a:moveTo>
                  <a:lnTo>
                    <a:pt x="3598" y="26"/>
                  </a:lnTo>
                  <a:lnTo>
                    <a:pt x="3243" y="76"/>
                  </a:lnTo>
                  <a:lnTo>
                    <a:pt x="2889" y="152"/>
                  </a:lnTo>
                  <a:lnTo>
                    <a:pt x="2534" y="279"/>
                  </a:lnTo>
                  <a:lnTo>
                    <a:pt x="2179" y="431"/>
                  </a:lnTo>
                  <a:lnTo>
                    <a:pt x="1875" y="608"/>
                  </a:lnTo>
                  <a:lnTo>
                    <a:pt x="1571" y="811"/>
                  </a:lnTo>
                  <a:lnTo>
                    <a:pt x="1267" y="1064"/>
                  </a:lnTo>
                  <a:lnTo>
                    <a:pt x="1014" y="1318"/>
                  </a:lnTo>
                  <a:lnTo>
                    <a:pt x="786" y="1622"/>
                  </a:lnTo>
                  <a:lnTo>
                    <a:pt x="558" y="1926"/>
                  </a:lnTo>
                  <a:lnTo>
                    <a:pt x="380" y="2255"/>
                  </a:lnTo>
                  <a:lnTo>
                    <a:pt x="254" y="2585"/>
                  </a:lnTo>
                  <a:lnTo>
                    <a:pt x="127" y="2939"/>
                  </a:lnTo>
                  <a:lnTo>
                    <a:pt x="51" y="3294"/>
                  </a:lnTo>
                  <a:lnTo>
                    <a:pt x="0" y="3674"/>
                  </a:lnTo>
                  <a:lnTo>
                    <a:pt x="0" y="3775"/>
                  </a:lnTo>
                  <a:lnTo>
                    <a:pt x="51" y="3851"/>
                  </a:lnTo>
                  <a:lnTo>
                    <a:pt x="127" y="3927"/>
                  </a:lnTo>
                  <a:lnTo>
                    <a:pt x="228" y="3953"/>
                  </a:lnTo>
                  <a:lnTo>
                    <a:pt x="330" y="3953"/>
                  </a:lnTo>
                  <a:lnTo>
                    <a:pt x="431" y="3902"/>
                  </a:lnTo>
                  <a:lnTo>
                    <a:pt x="482" y="3826"/>
                  </a:lnTo>
                  <a:lnTo>
                    <a:pt x="507" y="3725"/>
                  </a:lnTo>
                  <a:lnTo>
                    <a:pt x="558" y="3395"/>
                  </a:lnTo>
                  <a:lnTo>
                    <a:pt x="634" y="3066"/>
                  </a:lnTo>
                  <a:lnTo>
                    <a:pt x="735" y="2762"/>
                  </a:lnTo>
                  <a:lnTo>
                    <a:pt x="862" y="2483"/>
                  </a:lnTo>
                  <a:lnTo>
                    <a:pt x="1014" y="2204"/>
                  </a:lnTo>
                  <a:lnTo>
                    <a:pt x="1191" y="1926"/>
                  </a:lnTo>
                  <a:lnTo>
                    <a:pt x="1394" y="1672"/>
                  </a:lnTo>
                  <a:lnTo>
                    <a:pt x="1622" y="1444"/>
                  </a:lnTo>
                  <a:lnTo>
                    <a:pt x="1875" y="1242"/>
                  </a:lnTo>
                  <a:lnTo>
                    <a:pt x="2154" y="1039"/>
                  </a:lnTo>
                  <a:lnTo>
                    <a:pt x="2433" y="887"/>
                  </a:lnTo>
                  <a:lnTo>
                    <a:pt x="2711" y="760"/>
                  </a:lnTo>
                  <a:lnTo>
                    <a:pt x="3015" y="659"/>
                  </a:lnTo>
                  <a:lnTo>
                    <a:pt x="3345" y="583"/>
                  </a:lnTo>
                  <a:lnTo>
                    <a:pt x="3649" y="532"/>
                  </a:lnTo>
                  <a:lnTo>
                    <a:pt x="4307" y="532"/>
                  </a:lnTo>
                  <a:lnTo>
                    <a:pt x="4637" y="583"/>
                  </a:lnTo>
                  <a:lnTo>
                    <a:pt x="4941" y="659"/>
                  </a:lnTo>
                  <a:lnTo>
                    <a:pt x="5245" y="760"/>
                  </a:lnTo>
                  <a:lnTo>
                    <a:pt x="5549" y="887"/>
                  </a:lnTo>
                  <a:lnTo>
                    <a:pt x="5828" y="1039"/>
                  </a:lnTo>
                  <a:lnTo>
                    <a:pt x="6081" y="1242"/>
                  </a:lnTo>
                  <a:lnTo>
                    <a:pt x="6334" y="1444"/>
                  </a:lnTo>
                  <a:lnTo>
                    <a:pt x="6562" y="1672"/>
                  </a:lnTo>
                  <a:lnTo>
                    <a:pt x="6765" y="1926"/>
                  </a:lnTo>
                  <a:lnTo>
                    <a:pt x="6942" y="2204"/>
                  </a:lnTo>
                  <a:lnTo>
                    <a:pt x="7120" y="2483"/>
                  </a:lnTo>
                  <a:lnTo>
                    <a:pt x="7247" y="2762"/>
                  </a:lnTo>
                  <a:lnTo>
                    <a:pt x="7323" y="3066"/>
                  </a:lnTo>
                  <a:lnTo>
                    <a:pt x="7399" y="3395"/>
                  </a:lnTo>
                  <a:lnTo>
                    <a:pt x="7449" y="3725"/>
                  </a:lnTo>
                  <a:lnTo>
                    <a:pt x="7449" y="3826"/>
                  </a:lnTo>
                  <a:lnTo>
                    <a:pt x="7475" y="3927"/>
                  </a:lnTo>
                  <a:lnTo>
                    <a:pt x="7551" y="4003"/>
                  </a:lnTo>
                  <a:lnTo>
                    <a:pt x="7627" y="4054"/>
                  </a:lnTo>
                  <a:lnTo>
                    <a:pt x="7728" y="4054"/>
                  </a:lnTo>
                  <a:lnTo>
                    <a:pt x="7829" y="4029"/>
                  </a:lnTo>
                  <a:lnTo>
                    <a:pt x="7905" y="3978"/>
                  </a:lnTo>
                  <a:lnTo>
                    <a:pt x="7956" y="3877"/>
                  </a:lnTo>
                  <a:lnTo>
                    <a:pt x="7981" y="3775"/>
                  </a:lnTo>
                  <a:lnTo>
                    <a:pt x="7956" y="3674"/>
                  </a:lnTo>
                  <a:lnTo>
                    <a:pt x="7931" y="3294"/>
                  </a:lnTo>
                  <a:lnTo>
                    <a:pt x="7829" y="2939"/>
                  </a:lnTo>
                  <a:lnTo>
                    <a:pt x="7728" y="2585"/>
                  </a:lnTo>
                  <a:lnTo>
                    <a:pt x="7576" y="2255"/>
                  </a:lnTo>
                  <a:lnTo>
                    <a:pt x="7399" y="1926"/>
                  </a:lnTo>
                  <a:lnTo>
                    <a:pt x="7196" y="1622"/>
                  </a:lnTo>
                  <a:lnTo>
                    <a:pt x="6968" y="1318"/>
                  </a:lnTo>
                  <a:lnTo>
                    <a:pt x="6689" y="1064"/>
                  </a:lnTo>
                  <a:lnTo>
                    <a:pt x="6410" y="811"/>
                  </a:lnTo>
                  <a:lnTo>
                    <a:pt x="6106" y="608"/>
                  </a:lnTo>
                  <a:lnTo>
                    <a:pt x="5777" y="431"/>
                  </a:lnTo>
                  <a:lnTo>
                    <a:pt x="5448" y="279"/>
                  </a:lnTo>
                  <a:lnTo>
                    <a:pt x="5093" y="152"/>
                  </a:lnTo>
                  <a:lnTo>
                    <a:pt x="4738" y="76"/>
                  </a:lnTo>
                  <a:lnTo>
                    <a:pt x="4358" y="26"/>
                  </a:lnTo>
                  <a:lnTo>
                    <a:pt x="3978" y="0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2" name="Google Shape;4522;p54"/>
          <p:cNvGrpSpPr/>
          <p:nvPr/>
        </p:nvGrpSpPr>
        <p:grpSpPr>
          <a:xfrm>
            <a:off x="7026020" y="1835945"/>
            <a:ext cx="453642" cy="548624"/>
            <a:chOff x="2508925" y="1277100"/>
            <a:chExt cx="369325" cy="444050"/>
          </a:xfrm>
        </p:grpSpPr>
        <p:sp>
          <p:nvSpPr>
            <p:cNvPr id="4523" name="Google Shape;4523;p54"/>
            <p:cNvSpPr/>
            <p:nvPr/>
          </p:nvSpPr>
          <p:spPr>
            <a:xfrm>
              <a:off x="2550750" y="1660300"/>
              <a:ext cx="288225" cy="34225"/>
            </a:xfrm>
            <a:custGeom>
              <a:avLst/>
              <a:gdLst/>
              <a:ahLst/>
              <a:cxnLst/>
              <a:rect l="l" t="t" r="r" b="b"/>
              <a:pathLst>
                <a:path w="11529" h="1369" extrusionOk="0">
                  <a:moveTo>
                    <a:pt x="684" y="1"/>
                  </a:moveTo>
                  <a:lnTo>
                    <a:pt x="532" y="26"/>
                  </a:lnTo>
                  <a:lnTo>
                    <a:pt x="406" y="51"/>
                  </a:lnTo>
                  <a:lnTo>
                    <a:pt x="304" y="127"/>
                  </a:lnTo>
                  <a:lnTo>
                    <a:pt x="203" y="204"/>
                  </a:lnTo>
                  <a:lnTo>
                    <a:pt x="102" y="305"/>
                  </a:lnTo>
                  <a:lnTo>
                    <a:pt x="51" y="432"/>
                  </a:lnTo>
                  <a:lnTo>
                    <a:pt x="0" y="558"/>
                  </a:lnTo>
                  <a:lnTo>
                    <a:pt x="0" y="685"/>
                  </a:lnTo>
                  <a:lnTo>
                    <a:pt x="0" y="837"/>
                  </a:lnTo>
                  <a:lnTo>
                    <a:pt x="51" y="964"/>
                  </a:lnTo>
                  <a:lnTo>
                    <a:pt x="102" y="1065"/>
                  </a:lnTo>
                  <a:lnTo>
                    <a:pt x="203" y="1166"/>
                  </a:lnTo>
                  <a:lnTo>
                    <a:pt x="304" y="1268"/>
                  </a:lnTo>
                  <a:lnTo>
                    <a:pt x="406" y="1318"/>
                  </a:lnTo>
                  <a:lnTo>
                    <a:pt x="532" y="1369"/>
                  </a:lnTo>
                  <a:lnTo>
                    <a:pt x="11528" y="1369"/>
                  </a:lnTo>
                  <a:lnTo>
                    <a:pt x="11528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4"/>
            <p:cNvSpPr/>
            <p:nvPr/>
          </p:nvSpPr>
          <p:spPr>
            <a:xfrm>
              <a:off x="2550750" y="1660300"/>
              <a:ext cx="43725" cy="34225"/>
            </a:xfrm>
            <a:custGeom>
              <a:avLst/>
              <a:gdLst/>
              <a:ahLst/>
              <a:cxnLst/>
              <a:rect l="l" t="t" r="r" b="b"/>
              <a:pathLst>
                <a:path w="1749" h="1369" extrusionOk="0">
                  <a:moveTo>
                    <a:pt x="684" y="1"/>
                  </a:moveTo>
                  <a:lnTo>
                    <a:pt x="532" y="26"/>
                  </a:lnTo>
                  <a:lnTo>
                    <a:pt x="406" y="51"/>
                  </a:lnTo>
                  <a:lnTo>
                    <a:pt x="304" y="127"/>
                  </a:lnTo>
                  <a:lnTo>
                    <a:pt x="203" y="204"/>
                  </a:lnTo>
                  <a:lnTo>
                    <a:pt x="102" y="305"/>
                  </a:lnTo>
                  <a:lnTo>
                    <a:pt x="51" y="432"/>
                  </a:lnTo>
                  <a:lnTo>
                    <a:pt x="0" y="558"/>
                  </a:lnTo>
                  <a:lnTo>
                    <a:pt x="0" y="685"/>
                  </a:lnTo>
                  <a:lnTo>
                    <a:pt x="0" y="837"/>
                  </a:lnTo>
                  <a:lnTo>
                    <a:pt x="51" y="964"/>
                  </a:lnTo>
                  <a:lnTo>
                    <a:pt x="102" y="1065"/>
                  </a:lnTo>
                  <a:lnTo>
                    <a:pt x="203" y="1166"/>
                  </a:lnTo>
                  <a:lnTo>
                    <a:pt x="304" y="1268"/>
                  </a:lnTo>
                  <a:lnTo>
                    <a:pt x="406" y="1318"/>
                  </a:lnTo>
                  <a:lnTo>
                    <a:pt x="532" y="1369"/>
                  </a:lnTo>
                  <a:lnTo>
                    <a:pt x="1622" y="1369"/>
                  </a:lnTo>
                  <a:lnTo>
                    <a:pt x="1495" y="1318"/>
                  </a:lnTo>
                  <a:lnTo>
                    <a:pt x="1368" y="1268"/>
                  </a:lnTo>
                  <a:lnTo>
                    <a:pt x="1267" y="1166"/>
                  </a:lnTo>
                  <a:lnTo>
                    <a:pt x="1191" y="1065"/>
                  </a:lnTo>
                  <a:lnTo>
                    <a:pt x="1115" y="964"/>
                  </a:lnTo>
                  <a:lnTo>
                    <a:pt x="1090" y="837"/>
                  </a:lnTo>
                  <a:lnTo>
                    <a:pt x="1064" y="685"/>
                  </a:lnTo>
                  <a:lnTo>
                    <a:pt x="1090" y="558"/>
                  </a:lnTo>
                  <a:lnTo>
                    <a:pt x="1115" y="432"/>
                  </a:lnTo>
                  <a:lnTo>
                    <a:pt x="1191" y="305"/>
                  </a:lnTo>
                  <a:lnTo>
                    <a:pt x="1267" y="204"/>
                  </a:lnTo>
                  <a:lnTo>
                    <a:pt x="1368" y="127"/>
                  </a:lnTo>
                  <a:lnTo>
                    <a:pt x="1495" y="51"/>
                  </a:lnTo>
                  <a:lnTo>
                    <a:pt x="1622" y="26"/>
                  </a:lnTo>
                  <a:lnTo>
                    <a:pt x="17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4"/>
            <p:cNvSpPr/>
            <p:nvPr/>
          </p:nvSpPr>
          <p:spPr>
            <a:xfrm>
              <a:off x="2799050" y="1311925"/>
              <a:ext cx="79200" cy="88700"/>
            </a:xfrm>
            <a:custGeom>
              <a:avLst/>
              <a:gdLst/>
              <a:ahLst/>
              <a:cxnLst/>
              <a:rect l="l" t="t" r="r" b="b"/>
              <a:pathLst>
                <a:path w="3168" h="3548" extrusionOk="0">
                  <a:moveTo>
                    <a:pt x="482" y="1"/>
                  </a:moveTo>
                  <a:lnTo>
                    <a:pt x="380" y="26"/>
                  </a:lnTo>
                  <a:lnTo>
                    <a:pt x="304" y="51"/>
                  </a:lnTo>
                  <a:lnTo>
                    <a:pt x="228" y="102"/>
                  </a:lnTo>
                  <a:lnTo>
                    <a:pt x="152" y="153"/>
                  </a:lnTo>
                  <a:lnTo>
                    <a:pt x="102" y="229"/>
                  </a:lnTo>
                  <a:lnTo>
                    <a:pt x="51" y="305"/>
                  </a:lnTo>
                  <a:lnTo>
                    <a:pt x="26" y="381"/>
                  </a:lnTo>
                  <a:lnTo>
                    <a:pt x="0" y="482"/>
                  </a:lnTo>
                  <a:lnTo>
                    <a:pt x="0" y="3092"/>
                  </a:lnTo>
                  <a:lnTo>
                    <a:pt x="26" y="3193"/>
                  </a:lnTo>
                  <a:lnTo>
                    <a:pt x="51" y="3269"/>
                  </a:lnTo>
                  <a:lnTo>
                    <a:pt x="102" y="3345"/>
                  </a:lnTo>
                  <a:lnTo>
                    <a:pt x="152" y="3421"/>
                  </a:lnTo>
                  <a:lnTo>
                    <a:pt x="228" y="3472"/>
                  </a:lnTo>
                  <a:lnTo>
                    <a:pt x="304" y="3522"/>
                  </a:lnTo>
                  <a:lnTo>
                    <a:pt x="380" y="3548"/>
                  </a:lnTo>
                  <a:lnTo>
                    <a:pt x="2787" y="3548"/>
                  </a:lnTo>
                  <a:lnTo>
                    <a:pt x="2889" y="3522"/>
                  </a:lnTo>
                  <a:lnTo>
                    <a:pt x="2965" y="3472"/>
                  </a:lnTo>
                  <a:lnTo>
                    <a:pt x="3041" y="3421"/>
                  </a:lnTo>
                  <a:lnTo>
                    <a:pt x="3091" y="3345"/>
                  </a:lnTo>
                  <a:lnTo>
                    <a:pt x="3142" y="3269"/>
                  </a:lnTo>
                  <a:lnTo>
                    <a:pt x="3167" y="3193"/>
                  </a:lnTo>
                  <a:lnTo>
                    <a:pt x="3167" y="3092"/>
                  </a:lnTo>
                  <a:lnTo>
                    <a:pt x="3167" y="482"/>
                  </a:lnTo>
                  <a:lnTo>
                    <a:pt x="3167" y="381"/>
                  </a:lnTo>
                  <a:lnTo>
                    <a:pt x="3142" y="305"/>
                  </a:lnTo>
                  <a:lnTo>
                    <a:pt x="3091" y="229"/>
                  </a:lnTo>
                  <a:lnTo>
                    <a:pt x="3041" y="153"/>
                  </a:lnTo>
                  <a:lnTo>
                    <a:pt x="2965" y="102"/>
                  </a:lnTo>
                  <a:lnTo>
                    <a:pt x="2889" y="51"/>
                  </a:lnTo>
                  <a:lnTo>
                    <a:pt x="2787" y="26"/>
                  </a:lnTo>
                  <a:lnTo>
                    <a:pt x="2711" y="1"/>
                  </a:lnTo>
                  <a:close/>
                </a:path>
              </a:pathLst>
            </a:custGeom>
            <a:solidFill>
              <a:srgbClr val="6AB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4"/>
            <p:cNvSpPr/>
            <p:nvPr/>
          </p:nvSpPr>
          <p:spPr>
            <a:xfrm>
              <a:off x="2799050" y="1424675"/>
              <a:ext cx="79200" cy="88700"/>
            </a:xfrm>
            <a:custGeom>
              <a:avLst/>
              <a:gdLst/>
              <a:ahLst/>
              <a:cxnLst/>
              <a:rect l="l" t="t" r="r" b="b"/>
              <a:pathLst>
                <a:path w="3168" h="3548" extrusionOk="0">
                  <a:moveTo>
                    <a:pt x="482" y="0"/>
                  </a:moveTo>
                  <a:lnTo>
                    <a:pt x="380" y="26"/>
                  </a:lnTo>
                  <a:lnTo>
                    <a:pt x="304" y="51"/>
                  </a:lnTo>
                  <a:lnTo>
                    <a:pt x="228" y="102"/>
                  </a:lnTo>
                  <a:lnTo>
                    <a:pt x="152" y="153"/>
                  </a:lnTo>
                  <a:lnTo>
                    <a:pt x="102" y="229"/>
                  </a:lnTo>
                  <a:lnTo>
                    <a:pt x="51" y="305"/>
                  </a:lnTo>
                  <a:lnTo>
                    <a:pt x="26" y="381"/>
                  </a:lnTo>
                  <a:lnTo>
                    <a:pt x="0" y="482"/>
                  </a:lnTo>
                  <a:lnTo>
                    <a:pt x="0" y="3092"/>
                  </a:lnTo>
                  <a:lnTo>
                    <a:pt x="26" y="3168"/>
                  </a:lnTo>
                  <a:lnTo>
                    <a:pt x="51" y="3269"/>
                  </a:lnTo>
                  <a:lnTo>
                    <a:pt x="102" y="3345"/>
                  </a:lnTo>
                  <a:lnTo>
                    <a:pt x="152" y="3421"/>
                  </a:lnTo>
                  <a:lnTo>
                    <a:pt x="228" y="3472"/>
                  </a:lnTo>
                  <a:lnTo>
                    <a:pt x="304" y="3522"/>
                  </a:lnTo>
                  <a:lnTo>
                    <a:pt x="380" y="3548"/>
                  </a:lnTo>
                  <a:lnTo>
                    <a:pt x="2787" y="3548"/>
                  </a:lnTo>
                  <a:lnTo>
                    <a:pt x="2889" y="3522"/>
                  </a:lnTo>
                  <a:lnTo>
                    <a:pt x="2965" y="3472"/>
                  </a:lnTo>
                  <a:lnTo>
                    <a:pt x="3041" y="3421"/>
                  </a:lnTo>
                  <a:lnTo>
                    <a:pt x="3091" y="3345"/>
                  </a:lnTo>
                  <a:lnTo>
                    <a:pt x="3142" y="3269"/>
                  </a:lnTo>
                  <a:lnTo>
                    <a:pt x="3167" y="3168"/>
                  </a:lnTo>
                  <a:lnTo>
                    <a:pt x="3167" y="3092"/>
                  </a:lnTo>
                  <a:lnTo>
                    <a:pt x="3167" y="482"/>
                  </a:lnTo>
                  <a:lnTo>
                    <a:pt x="3167" y="381"/>
                  </a:lnTo>
                  <a:lnTo>
                    <a:pt x="3142" y="305"/>
                  </a:lnTo>
                  <a:lnTo>
                    <a:pt x="3091" y="229"/>
                  </a:lnTo>
                  <a:lnTo>
                    <a:pt x="3041" y="153"/>
                  </a:lnTo>
                  <a:lnTo>
                    <a:pt x="2965" y="102"/>
                  </a:lnTo>
                  <a:lnTo>
                    <a:pt x="2889" y="51"/>
                  </a:lnTo>
                  <a:lnTo>
                    <a:pt x="2787" y="26"/>
                  </a:lnTo>
                  <a:lnTo>
                    <a:pt x="2711" y="0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4"/>
            <p:cNvSpPr/>
            <p:nvPr/>
          </p:nvSpPr>
          <p:spPr>
            <a:xfrm>
              <a:off x="2524150" y="1277100"/>
              <a:ext cx="323700" cy="444050"/>
            </a:xfrm>
            <a:custGeom>
              <a:avLst/>
              <a:gdLst/>
              <a:ahLst/>
              <a:cxnLst/>
              <a:rect l="l" t="t" r="r" b="b"/>
              <a:pathLst>
                <a:path w="12948" h="17762" extrusionOk="0">
                  <a:moveTo>
                    <a:pt x="1444" y="0"/>
                  </a:moveTo>
                  <a:lnTo>
                    <a:pt x="1292" y="25"/>
                  </a:lnTo>
                  <a:lnTo>
                    <a:pt x="1140" y="76"/>
                  </a:lnTo>
                  <a:lnTo>
                    <a:pt x="988" y="127"/>
                  </a:lnTo>
                  <a:lnTo>
                    <a:pt x="836" y="203"/>
                  </a:lnTo>
                  <a:lnTo>
                    <a:pt x="709" y="279"/>
                  </a:lnTo>
                  <a:lnTo>
                    <a:pt x="481" y="481"/>
                  </a:lnTo>
                  <a:lnTo>
                    <a:pt x="279" y="709"/>
                  </a:lnTo>
                  <a:lnTo>
                    <a:pt x="177" y="861"/>
                  </a:lnTo>
                  <a:lnTo>
                    <a:pt x="127" y="988"/>
                  </a:lnTo>
                  <a:lnTo>
                    <a:pt x="76" y="1140"/>
                  </a:lnTo>
                  <a:lnTo>
                    <a:pt x="25" y="1292"/>
                  </a:lnTo>
                  <a:lnTo>
                    <a:pt x="0" y="1470"/>
                  </a:lnTo>
                  <a:lnTo>
                    <a:pt x="0" y="1622"/>
                  </a:lnTo>
                  <a:lnTo>
                    <a:pt x="0" y="16140"/>
                  </a:lnTo>
                  <a:lnTo>
                    <a:pt x="0" y="16317"/>
                  </a:lnTo>
                  <a:lnTo>
                    <a:pt x="25" y="16469"/>
                  </a:lnTo>
                  <a:lnTo>
                    <a:pt x="76" y="16621"/>
                  </a:lnTo>
                  <a:lnTo>
                    <a:pt x="127" y="16773"/>
                  </a:lnTo>
                  <a:lnTo>
                    <a:pt x="177" y="16925"/>
                  </a:lnTo>
                  <a:lnTo>
                    <a:pt x="279" y="17052"/>
                  </a:lnTo>
                  <a:lnTo>
                    <a:pt x="481" y="17305"/>
                  </a:lnTo>
                  <a:lnTo>
                    <a:pt x="709" y="17482"/>
                  </a:lnTo>
                  <a:lnTo>
                    <a:pt x="836" y="17584"/>
                  </a:lnTo>
                  <a:lnTo>
                    <a:pt x="988" y="17634"/>
                  </a:lnTo>
                  <a:lnTo>
                    <a:pt x="1140" y="17685"/>
                  </a:lnTo>
                  <a:lnTo>
                    <a:pt x="1292" y="17736"/>
                  </a:lnTo>
                  <a:lnTo>
                    <a:pt x="1444" y="17761"/>
                  </a:lnTo>
                  <a:lnTo>
                    <a:pt x="12516" y="17761"/>
                  </a:lnTo>
                  <a:lnTo>
                    <a:pt x="12618" y="17736"/>
                  </a:lnTo>
                  <a:lnTo>
                    <a:pt x="12719" y="17685"/>
                  </a:lnTo>
                  <a:lnTo>
                    <a:pt x="12795" y="17609"/>
                  </a:lnTo>
                  <a:lnTo>
                    <a:pt x="12846" y="17533"/>
                  </a:lnTo>
                  <a:lnTo>
                    <a:pt x="12897" y="17457"/>
                  </a:lnTo>
                  <a:lnTo>
                    <a:pt x="12922" y="17356"/>
                  </a:lnTo>
                  <a:lnTo>
                    <a:pt x="12947" y="17229"/>
                  </a:lnTo>
                  <a:lnTo>
                    <a:pt x="12922" y="17128"/>
                  </a:lnTo>
                  <a:lnTo>
                    <a:pt x="12897" y="17026"/>
                  </a:lnTo>
                  <a:lnTo>
                    <a:pt x="12846" y="16950"/>
                  </a:lnTo>
                  <a:lnTo>
                    <a:pt x="12795" y="16874"/>
                  </a:lnTo>
                  <a:lnTo>
                    <a:pt x="12719" y="16798"/>
                  </a:lnTo>
                  <a:lnTo>
                    <a:pt x="12618" y="16748"/>
                  </a:lnTo>
                  <a:lnTo>
                    <a:pt x="12516" y="16722"/>
                  </a:lnTo>
                  <a:lnTo>
                    <a:pt x="12415" y="16697"/>
                  </a:lnTo>
                  <a:lnTo>
                    <a:pt x="1596" y="16697"/>
                  </a:lnTo>
                  <a:lnTo>
                    <a:pt x="1470" y="16646"/>
                  </a:lnTo>
                  <a:lnTo>
                    <a:pt x="1343" y="16596"/>
                  </a:lnTo>
                  <a:lnTo>
                    <a:pt x="1242" y="16494"/>
                  </a:lnTo>
                  <a:lnTo>
                    <a:pt x="1166" y="16393"/>
                  </a:lnTo>
                  <a:lnTo>
                    <a:pt x="1115" y="16266"/>
                  </a:lnTo>
                  <a:lnTo>
                    <a:pt x="1064" y="16140"/>
                  </a:lnTo>
                  <a:lnTo>
                    <a:pt x="1064" y="15988"/>
                  </a:lnTo>
                  <a:lnTo>
                    <a:pt x="1064" y="15861"/>
                  </a:lnTo>
                  <a:lnTo>
                    <a:pt x="1115" y="15734"/>
                  </a:lnTo>
                  <a:lnTo>
                    <a:pt x="1191" y="15633"/>
                  </a:lnTo>
                  <a:lnTo>
                    <a:pt x="1267" y="15532"/>
                  </a:lnTo>
                  <a:lnTo>
                    <a:pt x="1368" y="15455"/>
                  </a:lnTo>
                  <a:lnTo>
                    <a:pt x="1495" y="15379"/>
                  </a:lnTo>
                  <a:lnTo>
                    <a:pt x="1622" y="15354"/>
                  </a:lnTo>
                  <a:lnTo>
                    <a:pt x="1748" y="15329"/>
                  </a:lnTo>
                  <a:lnTo>
                    <a:pt x="12516" y="15329"/>
                  </a:lnTo>
                  <a:lnTo>
                    <a:pt x="12618" y="15303"/>
                  </a:lnTo>
                  <a:lnTo>
                    <a:pt x="12719" y="15253"/>
                  </a:lnTo>
                  <a:lnTo>
                    <a:pt x="12795" y="15177"/>
                  </a:lnTo>
                  <a:lnTo>
                    <a:pt x="12846" y="15101"/>
                  </a:lnTo>
                  <a:lnTo>
                    <a:pt x="12897" y="15025"/>
                  </a:lnTo>
                  <a:lnTo>
                    <a:pt x="12922" y="14923"/>
                  </a:lnTo>
                  <a:lnTo>
                    <a:pt x="12947" y="14797"/>
                  </a:lnTo>
                  <a:lnTo>
                    <a:pt x="12947" y="532"/>
                  </a:lnTo>
                  <a:lnTo>
                    <a:pt x="12922" y="431"/>
                  </a:lnTo>
                  <a:lnTo>
                    <a:pt x="12897" y="329"/>
                  </a:lnTo>
                  <a:lnTo>
                    <a:pt x="12846" y="228"/>
                  </a:lnTo>
                  <a:lnTo>
                    <a:pt x="12795" y="152"/>
                  </a:lnTo>
                  <a:lnTo>
                    <a:pt x="12719" y="101"/>
                  </a:lnTo>
                  <a:lnTo>
                    <a:pt x="12618" y="51"/>
                  </a:lnTo>
                  <a:lnTo>
                    <a:pt x="12516" y="0"/>
                  </a:lnTo>
                  <a:close/>
                </a:path>
              </a:pathLst>
            </a:custGeom>
            <a:solidFill>
              <a:srgbClr val="C05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4"/>
            <p:cNvSpPr/>
            <p:nvPr/>
          </p:nvSpPr>
          <p:spPr>
            <a:xfrm>
              <a:off x="2524150" y="1277100"/>
              <a:ext cx="323700" cy="444050"/>
            </a:xfrm>
            <a:custGeom>
              <a:avLst/>
              <a:gdLst/>
              <a:ahLst/>
              <a:cxnLst/>
              <a:rect l="l" t="t" r="r" b="b"/>
              <a:pathLst>
                <a:path w="12948" h="17762" extrusionOk="0">
                  <a:moveTo>
                    <a:pt x="1444" y="0"/>
                  </a:moveTo>
                  <a:lnTo>
                    <a:pt x="1292" y="25"/>
                  </a:lnTo>
                  <a:lnTo>
                    <a:pt x="1140" y="76"/>
                  </a:lnTo>
                  <a:lnTo>
                    <a:pt x="988" y="127"/>
                  </a:lnTo>
                  <a:lnTo>
                    <a:pt x="836" y="203"/>
                  </a:lnTo>
                  <a:lnTo>
                    <a:pt x="709" y="279"/>
                  </a:lnTo>
                  <a:lnTo>
                    <a:pt x="481" y="481"/>
                  </a:lnTo>
                  <a:lnTo>
                    <a:pt x="279" y="709"/>
                  </a:lnTo>
                  <a:lnTo>
                    <a:pt x="177" y="861"/>
                  </a:lnTo>
                  <a:lnTo>
                    <a:pt x="127" y="988"/>
                  </a:lnTo>
                  <a:lnTo>
                    <a:pt x="76" y="1140"/>
                  </a:lnTo>
                  <a:lnTo>
                    <a:pt x="25" y="1292"/>
                  </a:lnTo>
                  <a:lnTo>
                    <a:pt x="0" y="1470"/>
                  </a:lnTo>
                  <a:lnTo>
                    <a:pt x="0" y="1622"/>
                  </a:lnTo>
                  <a:lnTo>
                    <a:pt x="0" y="16140"/>
                  </a:lnTo>
                  <a:lnTo>
                    <a:pt x="0" y="16317"/>
                  </a:lnTo>
                  <a:lnTo>
                    <a:pt x="25" y="16469"/>
                  </a:lnTo>
                  <a:lnTo>
                    <a:pt x="76" y="16621"/>
                  </a:lnTo>
                  <a:lnTo>
                    <a:pt x="127" y="16773"/>
                  </a:lnTo>
                  <a:lnTo>
                    <a:pt x="177" y="16925"/>
                  </a:lnTo>
                  <a:lnTo>
                    <a:pt x="279" y="17052"/>
                  </a:lnTo>
                  <a:lnTo>
                    <a:pt x="481" y="17305"/>
                  </a:lnTo>
                  <a:lnTo>
                    <a:pt x="709" y="17482"/>
                  </a:lnTo>
                  <a:lnTo>
                    <a:pt x="836" y="17584"/>
                  </a:lnTo>
                  <a:lnTo>
                    <a:pt x="988" y="17634"/>
                  </a:lnTo>
                  <a:lnTo>
                    <a:pt x="1140" y="17685"/>
                  </a:lnTo>
                  <a:lnTo>
                    <a:pt x="1292" y="17736"/>
                  </a:lnTo>
                  <a:lnTo>
                    <a:pt x="1444" y="17761"/>
                  </a:lnTo>
                  <a:lnTo>
                    <a:pt x="12516" y="17761"/>
                  </a:lnTo>
                  <a:lnTo>
                    <a:pt x="12618" y="17736"/>
                  </a:lnTo>
                  <a:lnTo>
                    <a:pt x="12719" y="17685"/>
                  </a:lnTo>
                  <a:lnTo>
                    <a:pt x="12795" y="17609"/>
                  </a:lnTo>
                  <a:lnTo>
                    <a:pt x="12846" y="17533"/>
                  </a:lnTo>
                  <a:lnTo>
                    <a:pt x="12897" y="17457"/>
                  </a:lnTo>
                  <a:lnTo>
                    <a:pt x="12922" y="17356"/>
                  </a:lnTo>
                  <a:lnTo>
                    <a:pt x="12947" y="17229"/>
                  </a:lnTo>
                  <a:lnTo>
                    <a:pt x="12922" y="17128"/>
                  </a:lnTo>
                  <a:lnTo>
                    <a:pt x="12897" y="17026"/>
                  </a:lnTo>
                  <a:lnTo>
                    <a:pt x="12846" y="16950"/>
                  </a:lnTo>
                  <a:lnTo>
                    <a:pt x="12795" y="16874"/>
                  </a:lnTo>
                  <a:lnTo>
                    <a:pt x="12719" y="16798"/>
                  </a:lnTo>
                  <a:lnTo>
                    <a:pt x="12618" y="16748"/>
                  </a:lnTo>
                  <a:lnTo>
                    <a:pt x="12516" y="16722"/>
                  </a:lnTo>
                  <a:lnTo>
                    <a:pt x="12415" y="16697"/>
                  </a:lnTo>
                  <a:lnTo>
                    <a:pt x="1596" y="16697"/>
                  </a:lnTo>
                  <a:lnTo>
                    <a:pt x="1470" y="16646"/>
                  </a:lnTo>
                  <a:lnTo>
                    <a:pt x="1343" y="16596"/>
                  </a:lnTo>
                  <a:lnTo>
                    <a:pt x="1242" y="16494"/>
                  </a:lnTo>
                  <a:lnTo>
                    <a:pt x="1166" y="16393"/>
                  </a:lnTo>
                  <a:lnTo>
                    <a:pt x="1115" y="16266"/>
                  </a:lnTo>
                  <a:lnTo>
                    <a:pt x="1064" y="16140"/>
                  </a:lnTo>
                  <a:lnTo>
                    <a:pt x="1064" y="15988"/>
                  </a:lnTo>
                  <a:lnTo>
                    <a:pt x="1064" y="15861"/>
                  </a:lnTo>
                  <a:lnTo>
                    <a:pt x="1115" y="15734"/>
                  </a:lnTo>
                  <a:lnTo>
                    <a:pt x="1191" y="15633"/>
                  </a:lnTo>
                  <a:lnTo>
                    <a:pt x="1267" y="15532"/>
                  </a:lnTo>
                  <a:lnTo>
                    <a:pt x="1368" y="15455"/>
                  </a:lnTo>
                  <a:lnTo>
                    <a:pt x="1495" y="15379"/>
                  </a:lnTo>
                  <a:lnTo>
                    <a:pt x="1622" y="15354"/>
                  </a:lnTo>
                  <a:lnTo>
                    <a:pt x="1748" y="15329"/>
                  </a:lnTo>
                  <a:lnTo>
                    <a:pt x="2230" y="15329"/>
                  </a:lnTo>
                  <a:lnTo>
                    <a:pt x="2230" y="0"/>
                  </a:lnTo>
                  <a:close/>
                </a:path>
              </a:pathLst>
            </a:custGeom>
            <a:solidFill>
              <a:srgbClr val="A83F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4"/>
            <p:cNvSpPr/>
            <p:nvPr/>
          </p:nvSpPr>
          <p:spPr>
            <a:xfrm>
              <a:off x="2508925" y="1332200"/>
              <a:ext cx="86825" cy="48150"/>
            </a:xfrm>
            <a:custGeom>
              <a:avLst/>
              <a:gdLst/>
              <a:ahLst/>
              <a:cxnLst/>
              <a:rect l="l" t="t" r="r" b="b"/>
              <a:pathLst>
                <a:path w="3473" h="1926" extrusionOk="0">
                  <a:moveTo>
                    <a:pt x="938" y="0"/>
                  </a:moveTo>
                  <a:lnTo>
                    <a:pt x="761" y="26"/>
                  </a:lnTo>
                  <a:lnTo>
                    <a:pt x="584" y="76"/>
                  </a:lnTo>
                  <a:lnTo>
                    <a:pt x="406" y="178"/>
                  </a:lnTo>
                  <a:lnTo>
                    <a:pt x="280" y="304"/>
                  </a:lnTo>
                  <a:lnTo>
                    <a:pt x="153" y="431"/>
                  </a:lnTo>
                  <a:lnTo>
                    <a:pt x="77" y="608"/>
                  </a:lnTo>
                  <a:lnTo>
                    <a:pt x="1" y="786"/>
                  </a:lnTo>
                  <a:lnTo>
                    <a:pt x="1" y="963"/>
                  </a:lnTo>
                  <a:lnTo>
                    <a:pt x="1" y="1166"/>
                  </a:lnTo>
                  <a:lnTo>
                    <a:pt x="77" y="1343"/>
                  </a:lnTo>
                  <a:lnTo>
                    <a:pt x="153" y="1521"/>
                  </a:lnTo>
                  <a:lnTo>
                    <a:pt x="280" y="1647"/>
                  </a:lnTo>
                  <a:lnTo>
                    <a:pt x="406" y="1774"/>
                  </a:lnTo>
                  <a:lnTo>
                    <a:pt x="584" y="1850"/>
                  </a:lnTo>
                  <a:lnTo>
                    <a:pt x="761" y="1901"/>
                  </a:lnTo>
                  <a:lnTo>
                    <a:pt x="938" y="1926"/>
                  </a:lnTo>
                  <a:lnTo>
                    <a:pt x="2509" y="1926"/>
                  </a:lnTo>
                  <a:lnTo>
                    <a:pt x="2712" y="1901"/>
                  </a:lnTo>
                  <a:lnTo>
                    <a:pt x="2889" y="1850"/>
                  </a:lnTo>
                  <a:lnTo>
                    <a:pt x="3067" y="1774"/>
                  </a:lnTo>
                  <a:lnTo>
                    <a:pt x="3193" y="1647"/>
                  </a:lnTo>
                  <a:lnTo>
                    <a:pt x="3320" y="1521"/>
                  </a:lnTo>
                  <a:lnTo>
                    <a:pt x="3396" y="1343"/>
                  </a:lnTo>
                  <a:lnTo>
                    <a:pt x="3472" y="1166"/>
                  </a:lnTo>
                  <a:lnTo>
                    <a:pt x="3472" y="963"/>
                  </a:lnTo>
                  <a:lnTo>
                    <a:pt x="3472" y="786"/>
                  </a:lnTo>
                  <a:lnTo>
                    <a:pt x="3396" y="608"/>
                  </a:lnTo>
                  <a:lnTo>
                    <a:pt x="3320" y="431"/>
                  </a:lnTo>
                  <a:lnTo>
                    <a:pt x="3193" y="304"/>
                  </a:lnTo>
                  <a:lnTo>
                    <a:pt x="3067" y="178"/>
                  </a:lnTo>
                  <a:lnTo>
                    <a:pt x="2889" y="76"/>
                  </a:lnTo>
                  <a:lnTo>
                    <a:pt x="2712" y="26"/>
                  </a:lnTo>
                  <a:lnTo>
                    <a:pt x="25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4"/>
            <p:cNvSpPr/>
            <p:nvPr/>
          </p:nvSpPr>
          <p:spPr>
            <a:xfrm>
              <a:off x="2508925" y="1332200"/>
              <a:ext cx="50700" cy="48150"/>
            </a:xfrm>
            <a:custGeom>
              <a:avLst/>
              <a:gdLst/>
              <a:ahLst/>
              <a:cxnLst/>
              <a:rect l="l" t="t" r="r" b="b"/>
              <a:pathLst>
                <a:path w="2028" h="1926" extrusionOk="0">
                  <a:moveTo>
                    <a:pt x="938" y="0"/>
                  </a:moveTo>
                  <a:lnTo>
                    <a:pt x="761" y="26"/>
                  </a:lnTo>
                  <a:lnTo>
                    <a:pt x="584" y="76"/>
                  </a:lnTo>
                  <a:lnTo>
                    <a:pt x="406" y="178"/>
                  </a:lnTo>
                  <a:lnTo>
                    <a:pt x="280" y="304"/>
                  </a:lnTo>
                  <a:lnTo>
                    <a:pt x="153" y="431"/>
                  </a:lnTo>
                  <a:lnTo>
                    <a:pt x="77" y="608"/>
                  </a:lnTo>
                  <a:lnTo>
                    <a:pt x="1" y="786"/>
                  </a:lnTo>
                  <a:lnTo>
                    <a:pt x="1" y="963"/>
                  </a:lnTo>
                  <a:lnTo>
                    <a:pt x="1" y="1166"/>
                  </a:lnTo>
                  <a:lnTo>
                    <a:pt x="77" y="1343"/>
                  </a:lnTo>
                  <a:lnTo>
                    <a:pt x="153" y="1521"/>
                  </a:lnTo>
                  <a:lnTo>
                    <a:pt x="280" y="1647"/>
                  </a:lnTo>
                  <a:lnTo>
                    <a:pt x="406" y="1774"/>
                  </a:lnTo>
                  <a:lnTo>
                    <a:pt x="584" y="1850"/>
                  </a:lnTo>
                  <a:lnTo>
                    <a:pt x="761" y="1901"/>
                  </a:lnTo>
                  <a:lnTo>
                    <a:pt x="938" y="1926"/>
                  </a:lnTo>
                  <a:lnTo>
                    <a:pt x="2028" y="1926"/>
                  </a:lnTo>
                  <a:lnTo>
                    <a:pt x="1825" y="1901"/>
                  </a:lnTo>
                  <a:lnTo>
                    <a:pt x="1648" y="1850"/>
                  </a:lnTo>
                  <a:lnTo>
                    <a:pt x="1496" y="1774"/>
                  </a:lnTo>
                  <a:lnTo>
                    <a:pt x="1344" y="1647"/>
                  </a:lnTo>
                  <a:lnTo>
                    <a:pt x="1217" y="1521"/>
                  </a:lnTo>
                  <a:lnTo>
                    <a:pt x="1141" y="1343"/>
                  </a:lnTo>
                  <a:lnTo>
                    <a:pt x="1090" y="1166"/>
                  </a:lnTo>
                  <a:lnTo>
                    <a:pt x="1065" y="963"/>
                  </a:lnTo>
                  <a:lnTo>
                    <a:pt x="1090" y="786"/>
                  </a:lnTo>
                  <a:lnTo>
                    <a:pt x="1141" y="608"/>
                  </a:lnTo>
                  <a:lnTo>
                    <a:pt x="1217" y="431"/>
                  </a:lnTo>
                  <a:lnTo>
                    <a:pt x="1344" y="304"/>
                  </a:lnTo>
                  <a:lnTo>
                    <a:pt x="1496" y="178"/>
                  </a:lnTo>
                  <a:lnTo>
                    <a:pt x="1648" y="76"/>
                  </a:lnTo>
                  <a:lnTo>
                    <a:pt x="1825" y="26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4"/>
            <p:cNvSpPr/>
            <p:nvPr/>
          </p:nvSpPr>
          <p:spPr>
            <a:xfrm>
              <a:off x="2508925" y="1557700"/>
              <a:ext cx="86825" cy="48150"/>
            </a:xfrm>
            <a:custGeom>
              <a:avLst/>
              <a:gdLst/>
              <a:ahLst/>
              <a:cxnLst/>
              <a:rect l="l" t="t" r="r" b="b"/>
              <a:pathLst>
                <a:path w="3473" h="1926" extrusionOk="0">
                  <a:moveTo>
                    <a:pt x="938" y="0"/>
                  </a:moveTo>
                  <a:lnTo>
                    <a:pt x="761" y="26"/>
                  </a:lnTo>
                  <a:lnTo>
                    <a:pt x="584" y="76"/>
                  </a:lnTo>
                  <a:lnTo>
                    <a:pt x="406" y="178"/>
                  </a:lnTo>
                  <a:lnTo>
                    <a:pt x="280" y="304"/>
                  </a:lnTo>
                  <a:lnTo>
                    <a:pt x="153" y="431"/>
                  </a:lnTo>
                  <a:lnTo>
                    <a:pt x="77" y="608"/>
                  </a:lnTo>
                  <a:lnTo>
                    <a:pt x="1" y="786"/>
                  </a:lnTo>
                  <a:lnTo>
                    <a:pt x="1" y="963"/>
                  </a:lnTo>
                  <a:lnTo>
                    <a:pt x="1" y="1166"/>
                  </a:lnTo>
                  <a:lnTo>
                    <a:pt x="77" y="1343"/>
                  </a:lnTo>
                  <a:lnTo>
                    <a:pt x="153" y="1495"/>
                  </a:lnTo>
                  <a:lnTo>
                    <a:pt x="280" y="1647"/>
                  </a:lnTo>
                  <a:lnTo>
                    <a:pt x="406" y="1774"/>
                  </a:lnTo>
                  <a:lnTo>
                    <a:pt x="584" y="1850"/>
                  </a:lnTo>
                  <a:lnTo>
                    <a:pt x="761" y="1901"/>
                  </a:lnTo>
                  <a:lnTo>
                    <a:pt x="938" y="1926"/>
                  </a:lnTo>
                  <a:lnTo>
                    <a:pt x="2509" y="1926"/>
                  </a:lnTo>
                  <a:lnTo>
                    <a:pt x="2712" y="1901"/>
                  </a:lnTo>
                  <a:lnTo>
                    <a:pt x="2889" y="1850"/>
                  </a:lnTo>
                  <a:lnTo>
                    <a:pt x="3067" y="1774"/>
                  </a:lnTo>
                  <a:lnTo>
                    <a:pt x="3193" y="1647"/>
                  </a:lnTo>
                  <a:lnTo>
                    <a:pt x="3320" y="1495"/>
                  </a:lnTo>
                  <a:lnTo>
                    <a:pt x="3396" y="1343"/>
                  </a:lnTo>
                  <a:lnTo>
                    <a:pt x="3472" y="1166"/>
                  </a:lnTo>
                  <a:lnTo>
                    <a:pt x="3472" y="963"/>
                  </a:lnTo>
                  <a:lnTo>
                    <a:pt x="3472" y="786"/>
                  </a:lnTo>
                  <a:lnTo>
                    <a:pt x="3396" y="608"/>
                  </a:lnTo>
                  <a:lnTo>
                    <a:pt x="3320" y="431"/>
                  </a:lnTo>
                  <a:lnTo>
                    <a:pt x="3193" y="304"/>
                  </a:lnTo>
                  <a:lnTo>
                    <a:pt x="3067" y="178"/>
                  </a:lnTo>
                  <a:lnTo>
                    <a:pt x="2889" y="76"/>
                  </a:lnTo>
                  <a:lnTo>
                    <a:pt x="2712" y="26"/>
                  </a:lnTo>
                  <a:lnTo>
                    <a:pt x="25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4"/>
            <p:cNvSpPr/>
            <p:nvPr/>
          </p:nvSpPr>
          <p:spPr>
            <a:xfrm>
              <a:off x="2508925" y="1557700"/>
              <a:ext cx="50700" cy="48150"/>
            </a:xfrm>
            <a:custGeom>
              <a:avLst/>
              <a:gdLst/>
              <a:ahLst/>
              <a:cxnLst/>
              <a:rect l="l" t="t" r="r" b="b"/>
              <a:pathLst>
                <a:path w="2028" h="1926" extrusionOk="0">
                  <a:moveTo>
                    <a:pt x="938" y="0"/>
                  </a:moveTo>
                  <a:lnTo>
                    <a:pt x="761" y="26"/>
                  </a:lnTo>
                  <a:lnTo>
                    <a:pt x="584" y="76"/>
                  </a:lnTo>
                  <a:lnTo>
                    <a:pt x="406" y="178"/>
                  </a:lnTo>
                  <a:lnTo>
                    <a:pt x="280" y="279"/>
                  </a:lnTo>
                  <a:lnTo>
                    <a:pt x="153" y="431"/>
                  </a:lnTo>
                  <a:lnTo>
                    <a:pt x="77" y="608"/>
                  </a:lnTo>
                  <a:lnTo>
                    <a:pt x="1" y="786"/>
                  </a:lnTo>
                  <a:lnTo>
                    <a:pt x="1" y="963"/>
                  </a:lnTo>
                  <a:lnTo>
                    <a:pt x="1" y="1166"/>
                  </a:lnTo>
                  <a:lnTo>
                    <a:pt x="77" y="1343"/>
                  </a:lnTo>
                  <a:lnTo>
                    <a:pt x="153" y="1495"/>
                  </a:lnTo>
                  <a:lnTo>
                    <a:pt x="280" y="1647"/>
                  </a:lnTo>
                  <a:lnTo>
                    <a:pt x="406" y="1774"/>
                  </a:lnTo>
                  <a:lnTo>
                    <a:pt x="584" y="1850"/>
                  </a:lnTo>
                  <a:lnTo>
                    <a:pt x="761" y="1901"/>
                  </a:lnTo>
                  <a:lnTo>
                    <a:pt x="938" y="1926"/>
                  </a:lnTo>
                  <a:lnTo>
                    <a:pt x="2028" y="1926"/>
                  </a:lnTo>
                  <a:lnTo>
                    <a:pt x="1825" y="1901"/>
                  </a:lnTo>
                  <a:lnTo>
                    <a:pt x="1648" y="1850"/>
                  </a:lnTo>
                  <a:lnTo>
                    <a:pt x="1496" y="1774"/>
                  </a:lnTo>
                  <a:lnTo>
                    <a:pt x="1344" y="1647"/>
                  </a:lnTo>
                  <a:lnTo>
                    <a:pt x="1217" y="1495"/>
                  </a:lnTo>
                  <a:lnTo>
                    <a:pt x="1141" y="1343"/>
                  </a:lnTo>
                  <a:lnTo>
                    <a:pt x="1090" y="1166"/>
                  </a:lnTo>
                  <a:lnTo>
                    <a:pt x="1065" y="963"/>
                  </a:lnTo>
                  <a:lnTo>
                    <a:pt x="1090" y="786"/>
                  </a:lnTo>
                  <a:lnTo>
                    <a:pt x="1141" y="608"/>
                  </a:lnTo>
                  <a:lnTo>
                    <a:pt x="1217" y="431"/>
                  </a:lnTo>
                  <a:lnTo>
                    <a:pt x="1344" y="279"/>
                  </a:lnTo>
                  <a:lnTo>
                    <a:pt x="1496" y="178"/>
                  </a:lnTo>
                  <a:lnTo>
                    <a:pt x="1648" y="76"/>
                  </a:lnTo>
                  <a:lnTo>
                    <a:pt x="1825" y="26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4"/>
            <p:cNvSpPr/>
            <p:nvPr/>
          </p:nvSpPr>
          <p:spPr>
            <a:xfrm>
              <a:off x="2508925" y="1444950"/>
              <a:ext cx="86825" cy="48150"/>
            </a:xfrm>
            <a:custGeom>
              <a:avLst/>
              <a:gdLst/>
              <a:ahLst/>
              <a:cxnLst/>
              <a:rect l="l" t="t" r="r" b="b"/>
              <a:pathLst>
                <a:path w="3473" h="1926" extrusionOk="0">
                  <a:moveTo>
                    <a:pt x="938" y="0"/>
                  </a:moveTo>
                  <a:lnTo>
                    <a:pt x="761" y="26"/>
                  </a:lnTo>
                  <a:lnTo>
                    <a:pt x="584" y="76"/>
                  </a:lnTo>
                  <a:lnTo>
                    <a:pt x="406" y="178"/>
                  </a:lnTo>
                  <a:lnTo>
                    <a:pt x="280" y="304"/>
                  </a:lnTo>
                  <a:lnTo>
                    <a:pt x="153" y="431"/>
                  </a:lnTo>
                  <a:lnTo>
                    <a:pt x="77" y="608"/>
                  </a:lnTo>
                  <a:lnTo>
                    <a:pt x="1" y="786"/>
                  </a:lnTo>
                  <a:lnTo>
                    <a:pt x="1" y="963"/>
                  </a:lnTo>
                  <a:lnTo>
                    <a:pt x="1" y="1166"/>
                  </a:lnTo>
                  <a:lnTo>
                    <a:pt x="77" y="1343"/>
                  </a:lnTo>
                  <a:lnTo>
                    <a:pt x="153" y="1495"/>
                  </a:lnTo>
                  <a:lnTo>
                    <a:pt x="280" y="1647"/>
                  </a:lnTo>
                  <a:lnTo>
                    <a:pt x="406" y="1774"/>
                  </a:lnTo>
                  <a:lnTo>
                    <a:pt x="584" y="1850"/>
                  </a:lnTo>
                  <a:lnTo>
                    <a:pt x="761" y="1901"/>
                  </a:lnTo>
                  <a:lnTo>
                    <a:pt x="938" y="1926"/>
                  </a:lnTo>
                  <a:lnTo>
                    <a:pt x="2509" y="1926"/>
                  </a:lnTo>
                  <a:lnTo>
                    <a:pt x="2712" y="1901"/>
                  </a:lnTo>
                  <a:lnTo>
                    <a:pt x="2889" y="1850"/>
                  </a:lnTo>
                  <a:lnTo>
                    <a:pt x="3067" y="1774"/>
                  </a:lnTo>
                  <a:lnTo>
                    <a:pt x="3193" y="1647"/>
                  </a:lnTo>
                  <a:lnTo>
                    <a:pt x="3320" y="1495"/>
                  </a:lnTo>
                  <a:lnTo>
                    <a:pt x="3396" y="1343"/>
                  </a:lnTo>
                  <a:lnTo>
                    <a:pt x="3472" y="1166"/>
                  </a:lnTo>
                  <a:lnTo>
                    <a:pt x="3472" y="963"/>
                  </a:lnTo>
                  <a:lnTo>
                    <a:pt x="3472" y="786"/>
                  </a:lnTo>
                  <a:lnTo>
                    <a:pt x="3396" y="608"/>
                  </a:lnTo>
                  <a:lnTo>
                    <a:pt x="3320" y="431"/>
                  </a:lnTo>
                  <a:lnTo>
                    <a:pt x="3193" y="304"/>
                  </a:lnTo>
                  <a:lnTo>
                    <a:pt x="3067" y="178"/>
                  </a:lnTo>
                  <a:lnTo>
                    <a:pt x="2889" y="76"/>
                  </a:lnTo>
                  <a:lnTo>
                    <a:pt x="2712" y="26"/>
                  </a:lnTo>
                  <a:lnTo>
                    <a:pt x="25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4"/>
            <p:cNvSpPr/>
            <p:nvPr/>
          </p:nvSpPr>
          <p:spPr>
            <a:xfrm>
              <a:off x="2508925" y="1444950"/>
              <a:ext cx="50700" cy="48150"/>
            </a:xfrm>
            <a:custGeom>
              <a:avLst/>
              <a:gdLst/>
              <a:ahLst/>
              <a:cxnLst/>
              <a:rect l="l" t="t" r="r" b="b"/>
              <a:pathLst>
                <a:path w="2028" h="1926" extrusionOk="0">
                  <a:moveTo>
                    <a:pt x="938" y="0"/>
                  </a:moveTo>
                  <a:lnTo>
                    <a:pt x="761" y="26"/>
                  </a:lnTo>
                  <a:lnTo>
                    <a:pt x="584" y="76"/>
                  </a:lnTo>
                  <a:lnTo>
                    <a:pt x="406" y="178"/>
                  </a:lnTo>
                  <a:lnTo>
                    <a:pt x="280" y="304"/>
                  </a:lnTo>
                  <a:lnTo>
                    <a:pt x="153" y="431"/>
                  </a:lnTo>
                  <a:lnTo>
                    <a:pt x="77" y="608"/>
                  </a:lnTo>
                  <a:lnTo>
                    <a:pt x="1" y="786"/>
                  </a:lnTo>
                  <a:lnTo>
                    <a:pt x="1" y="963"/>
                  </a:lnTo>
                  <a:lnTo>
                    <a:pt x="1" y="1166"/>
                  </a:lnTo>
                  <a:lnTo>
                    <a:pt x="77" y="1343"/>
                  </a:lnTo>
                  <a:lnTo>
                    <a:pt x="153" y="1495"/>
                  </a:lnTo>
                  <a:lnTo>
                    <a:pt x="280" y="1647"/>
                  </a:lnTo>
                  <a:lnTo>
                    <a:pt x="406" y="1774"/>
                  </a:lnTo>
                  <a:lnTo>
                    <a:pt x="584" y="1850"/>
                  </a:lnTo>
                  <a:lnTo>
                    <a:pt x="761" y="1901"/>
                  </a:lnTo>
                  <a:lnTo>
                    <a:pt x="938" y="1926"/>
                  </a:lnTo>
                  <a:lnTo>
                    <a:pt x="2028" y="1926"/>
                  </a:lnTo>
                  <a:lnTo>
                    <a:pt x="1825" y="1901"/>
                  </a:lnTo>
                  <a:lnTo>
                    <a:pt x="1648" y="1850"/>
                  </a:lnTo>
                  <a:lnTo>
                    <a:pt x="1496" y="1774"/>
                  </a:lnTo>
                  <a:lnTo>
                    <a:pt x="1344" y="1647"/>
                  </a:lnTo>
                  <a:lnTo>
                    <a:pt x="1217" y="1495"/>
                  </a:lnTo>
                  <a:lnTo>
                    <a:pt x="1141" y="1343"/>
                  </a:lnTo>
                  <a:lnTo>
                    <a:pt x="1090" y="1166"/>
                  </a:lnTo>
                  <a:lnTo>
                    <a:pt x="1065" y="963"/>
                  </a:lnTo>
                  <a:lnTo>
                    <a:pt x="1090" y="786"/>
                  </a:lnTo>
                  <a:lnTo>
                    <a:pt x="1141" y="608"/>
                  </a:lnTo>
                  <a:lnTo>
                    <a:pt x="1217" y="431"/>
                  </a:lnTo>
                  <a:lnTo>
                    <a:pt x="1344" y="304"/>
                  </a:lnTo>
                  <a:lnTo>
                    <a:pt x="1496" y="178"/>
                  </a:lnTo>
                  <a:lnTo>
                    <a:pt x="1648" y="76"/>
                  </a:lnTo>
                  <a:lnTo>
                    <a:pt x="1825" y="26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5" name="Google Shape;4535;p54"/>
          <p:cNvSpPr/>
          <p:nvPr/>
        </p:nvSpPr>
        <p:spPr>
          <a:xfrm>
            <a:off x="6246797" y="1120711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6" name="Google Shape;4536;p54"/>
          <p:cNvSpPr/>
          <p:nvPr/>
        </p:nvSpPr>
        <p:spPr>
          <a:xfrm>
            <a:off x="2113699" y="393759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37" name="Google Shape;4537;p54"/>
          <p:cNvGrpSpPr/>
          <p:nvPr/>
        </p:nvGrpSpPr>
        <p:grpSpPr>
          <a:xfrm rot="464028">
            <a:off x="8297916" y="1210038"/>
            <a:ext cx="704219" cy="689929"/>
            <a:chOff x="4961725" y="379850"/>
            <a:chExt cx="1031200" cy="1010275"/>
          </a:xfrm>
        </p:grpSpPr>
        <p:sp>
          <p:nvSpPr>
            <p:cNvPr id="4538" name="Google Shape;4538;p54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4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4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4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4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4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4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4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4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4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4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4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4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4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4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4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4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4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4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4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4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4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4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4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4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4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4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4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4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4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4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4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4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4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4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4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4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4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4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4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4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4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4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4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4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4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4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4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4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4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4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4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4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4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4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4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4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4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4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4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4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4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4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4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4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4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4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4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4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4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4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4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4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4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2" name="Google Shape;4612;p54"/>
          <p:cNvGrpSpPr/>
          <p:nvPr/>
        </p:nvGrpSpPr>
        <p:grpSpPr>
          <a:xfrm>
            <a:off x="243267" y="1839970"/>
            <a:ext cx="790718" cy="616534"/>
            <a:chOff x="12835100" y="179075"/>
            <a:chExt cx="1213875" cy="946475"/>
          </a:xfrm>
        </p:grpSpPr>
        <p:sp>
          <p:nvSpPr>
            <p:cNvPr id="4613" name="Google Shape;4613;p54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4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4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4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4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4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4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4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4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4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4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4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4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4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4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4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4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4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4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4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4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4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4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4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4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4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4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4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4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4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4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4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4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4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4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4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4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4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4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4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4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4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4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4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4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4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4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4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4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4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4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4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4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4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4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4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4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4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4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4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4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4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4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4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4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4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4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4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4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4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4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4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" name="Hộp Văn bản 229">
            <a:extLst>
              <a:ext uri="{FF2B5EF4-FFF2-40B4-BE49-F238E27FC236}">
                <a16:creationId xmlns:a16="http://schemas.microsoft.com/office/drawing/2014/main" id="{5EA55E11-FD5C-5680-3E56-4766D73E83D1}"/>
              </a:ext>
            </a:extLst>
          </p:cNvPr>
          <p:cNvSpPr txBox="1"/>
          <p:nvPr/>
        </p:nvSpPr>
        <p:spPr>
          <a:xfrm>
            <a:off x="1842783" y="575815"/>
            <a:ext cx="511710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HƯỚNG DẪN VỀ NHÀ </a:t>
            </a:r>
          </a:p>
        </p:txBody>
      </p:sp>
      <p:sp>
        <p:nvSpPr>
          <p:cNvPr id="231" name="Hộp Văn bản 230">
            <a:extLst>
              <a:ext uri="{FF2B5EF4-FFF2-40B4-BE49-F238E27FC236}">
                <a16:creationId xmlns:a16="http://schemas.microsoft.com/office/drawing/2014/main" id="{70AB7821-3022-54AD-AB02-4554DD44F99B}"/>
              </a:ext>
            </a:extLst>
          </p:cNvPr>
          <p:cNvSpPr txBox="1"/>
          <p:nvPr/>
        </p:nvSpPr>
        <p:spPr>
          <a:xfrm>
            <a:off x="899764" y="2767778"/>
            <a:ext cx="18288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Ôn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kiến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2" name="Hộp Văn bản 231">
            <a:extLst>
              <a:ext uri="{FF2B5EF4-FFF2-40B4-BE49-F238E27FC236}">
                <a16:creationId xmlns:a16="http://schemas.microsoft.com/office/drawing/2014/main" id="{AC0C9CDF-B8B5-A961-D40D-5D6FAF2361D7}"/>
              </a:ext>
            </a:extLst>
          </p:cNvPr>
          <p:cNvSpPr txBox="1"/>
          <p:nvPr/>
        </p:nvSpPr>
        <p:spPr>
          <a:xfrm>
            <a:off x="3478025" y="2767778"/>
            <a:ext cx="22860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tập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SBT</a:t>
            </a:r>
          </a:p>
        </p:txBody>
      </p:sp>
      <p:sp>
        <p:nvSpPr>
          <p:cNvPr id="233" name="Hộp Văn bản 232">
            <a:extLst>
              <a:ext uri="{FF2B5EF4-FFF2-40B4-BE49-F238E27FC236}">
                <a16:creationId xmlns:a16="http://schemas.microsoft.com/office/drawing/2014/main" id="{9397E245-80C7-6EFE-E010-3F513AEA5820}"/>
              </a:ext>
            </a:extLst>
          </p:cNvPr>
          <p:cNvSpPr txBox="1"/>
          <p:nvPr/>
        </p:nvSpPr>
        <p:spPr>
          <a:xfrm>
            <a:off x="5941811" y="2793414"/>
            <a:ext cx="2730495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trước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Bảng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nhân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4</a:t>
            </a:r>
          </a:p>
        </p:txBody>
      </p:sp>
      <p:pic>
        <p:nvPicPr>
          <p:cNvPr id="234" name="Picture 3">
            <a:extLst>
              <a:ext uri="{FF2B5EF4-FFF2-40B4-BE49-F238E27FC236}">
                <a16:creationId xmlns:a16="http://schemas.microsoft.com/office/drawing/2014/main" id="{8F620BFC-EB28-89CF-66CF-E690AD5BFCA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4815098" y="3759351"/>
            <a:ext cx="1922429" cy="1384149"/>
          </a:xfrm>
          <a:prstGeom prst="rect">
            <a:avLst/>
          </a:prstGeom>
        </p:spPr>
      </p:pic>
      <p:pic>
        <p:nvPicPr>
          <p:cNvPr id="235" name="Picture 3">
            <a:extLst>
              <a:ext uri="{FF2B5EF4-FFF2-40B4-BE49-F238E27FC236}">
                <a16:creationId xmlns:a16="http://schemas.microsoft.com/office/drawing/2014/main" id="{422DABA4-AB08-836F-8F13-515037BFF4C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972657" y="3687097"/>
            <a:ext cx="1689600" cy="142771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" grpId="0"/>
      <p:bldP spid="232" grpId="0"/>
      <p:bldP spid="23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" name="Google Shape;8505;p74">
            <a:extLst>
              <a:ext uri="{FF2B5EF4-FFF2-40B4-BE49-F238E27FC236}">
                <a16:creationId xmlns:a16="http://schemas.microsoft.com/office/drawing/2014/main" id="{DA23DBED-17D9-D652-1A0B-C85A3617DC5E}"/>
              </a:ext>
            </a:extLst>
          </p:cNvPr>
          <p:cNvGrpSpPr/>
          <p:nvPr/>
        </p:nvGrpSpPr>
        <p:grpSpPr>
          <a:xfrm>
            <a:off x="2783376" y="3454126"/>
            <a:ext cx="1036388" cy="1438325"/>
            <a:chOff x="4572125" y="269625"/>
            <a:chExt cx="2111200" cy="2929975"/>
          </a:xfrm>
        </p:grpSpPr>
        <p:sp>
          <p:nvSpPr>
            <p:cNvPr id="25" name="Google Shape;8506;p74">
              <a:extLst>
                <a:ext uri="{FF2B5EF4-FFF2-40B4-BE49-F238E27FC236}">
                  <a16:creationId xmlns:a16="http://schemas.microsoft.com/office/drawing/2014/main" id="{875754FB-BC58-E829-8E0E-AD9696DB2017}"/>
                </a:ext>
              </a:extLst>
            </p:cNvPr>
            <p:cNvSpPr/>
            <p:nvPr/>
          </p:nvSpPr>
          <p:spPr>
            <a:xfrm>
              <a:off x="4572125" y="771125"/>
              <a:ext cx="560250" cy="708750"/>
            </a:xfrm>
            <a:custGeom>
              <a:avLst/>
              <a:gdLst/>
              <a:ahLst/>
              <a:cxnLst/>
              <a:rect l="l" t="t" r="r" b="b"/>
              <a:pathLst>
                <a:path w="22410" h="28350" extrusionOk="0">
                  <a:moveTo>
                    <a:pt x="6110" y="0"/>
                  </a:moveTo>
                  <a:lnTo>
                    <a:pt x="5618" y="64"/>
                  </a:lnTo>
                  <a:lnTo>
                    <a:pt x="5149" y="150"/>
                  </a:lnTo>
                  <a:lnTo>
                    <a:pt x="4679" y="299"/>
                  </a:lnTo>
                  <a:lnTo>
                    <a:pt x="4209" y="513"/>
                  </a:lnTo>
                  <a:lnTo>
                    <a:pt x="3739" y="748"/>
                  </a:lnTo>
                  <a:lnTo>
                    <a:pt x="3290" y="1047"/>
                  </a:lnTo>
                  <a:lnTo>
                    <a:pt x="2841" y="1410"/>
                  </a:lnTo>
                  <a:lnTo>
                    <a:pt x="2414" y="1795"/>
                  </a:lnTo>
                  <a:lnTo>
                    <a:pt x="1987" y="2243"/>
                  </a:lnTo>
                  <a:lnTo>
                    <a:pt x="1773" y="2500"/>
                  </a:lnTo>
                  <a:lnTo>
                    <a:pt x="1581" y="2778"/>
                  </a:lnTo>
                  <a:lnTo>
                    <a:pt x="1389" y="3098"/>
                  </a:lnTo>
                  <a:lnTo>
                    <a:pt x="1218" y="3440"/>
                  </a:lnTo>
                  <a:lnTo>
                    <a:pt x="1047" y="3803"/>
                  </a:lnTo>
                  <a:lnTo>
                    <a:pt x="897" y="4187"/>
                  </a:lnTo>
                  <a:lnTo>
                    <a:pt x="769" y="4615"/>
                  </a:lnTo>
                  <a:lnTo>
                    <a:pt x="620" y="5042"/>
                  </a:lnTo>
                  <a:lnTo>
                    <a:pt x="513" y="5512"/>
                  </a:lnTo>
                  <a:lnTo>
                    <a:pt x="406" y="5982"/>
                  </a:lnTo>
                  <a:lnTo>
                    <a:pt x="299" y="6473"/>
                  </a:lnTo>
                  <a:lnTo>
                    <a:pt x="214" y="6986"/>
                  </a:lnTo>
                  <a:lnTo>
                    <a:pt x="150" y="7520"/>
                  </a:lnTo>
                  <a:lnTo>
                    <a:pt x="107" y="8076"/>
                  </a:lnTo>
                  <a:lnTo>
                    <a:pt x="64" y="8631"/>
                  </a:lnTo>
                  <a:lnTo>
                    <a:pt x="21" y="9208"/>
                  </a:lnTo>
                  <a:lnTo>
                    <a:pt x="21" y="9785"/>
                  </a:lnTo>
                  <a:lnTo>
                    <a:pt x="0" y="10383"/>
                  </a:lnTo>
                  <a:lnTo>
                    <a:pt x="21" y="11002"/>
                  </a:lnTo>
                  <a:lnTo>
                    <a:pt x="43" y="11600"/>
                  </a:lnTo>
                  <a:lnTo>
                    <a:pt x="107" y="12220"/>
                  </a:lnTo>
                  <a:lnTo>
                    <a:pt x="150" y="12839"/>
                  </a:lnTo>
                  <a:lnTo>
                    <a:pt x="235" y="13480"/>
                  </a:lnTo>
                  <a:lnTo>
                    <a:pt x="320" y="14100"/>
                  </a:lnTo>
                  <a:lnTo>
                    <a:pt x="427" y="14741"/>
                  </a:lnTo>
                  <a:lnTo>
                    <a:pt x="555" y="15360"/>
                  </a:lnTo>
                  <a:lnTo>
                    <a:pt x="705" y="16001"/>
                  </a:lnTo>
                  <a:lnTo>
                    <a:pt x="855" y="16621"/>
                  </a:lnTo>
                  <a:lnTo>
                    <a:pt x="1025" y="17262"/>
                  </a:lnTo>
                  <a:lnTo>
                    <a:pt x="1218" y="17881"/>
                  </a:lnTo>
                  <a:lnTo>
                    <a:pt x="1431" y="18501"/>
                  </a:lnTo>
                  <a:lnTo>
                    <a:pt x="1666" y="19099"/>
                  </a:lnTo>
                  <a:lnTo>
                    <a:pt x="1923" y="19697"/>
                  </a:lnTo>
                  <a:lnTo>
                    <a:pt x="2179" y="20295"/>
                  </a:lnTo>
                  <a:lnTo>
                    <a:pt x="2457" y="20872"/>
                  </a:lnTo>
                  <a:lnTo>
                    <a:pt x="2777" y="21427"/>
                  </a:lnTo>
                  <a:lnTo>
                    <a:pt x="3098" y="21983"/>
                  </a:lnTo>
                  <a:lnTo>
                    <a:pt x="3439" y="22538"/>
                  </a:lnTo>
                  <a:lnTo>
                    <a:pt x="3803" y="23051"/>
                  </a:lnTo>
                  <a:lnTo>
                    <a:pt x="4209" y="23564"/>
                  </a:lnTo>
                  <a:lnTo>
                    <a:pt x="4614" y="24055"/>
                  </a:lnTo>
                  <a:lnTo>
                    <a:pt x="5042" y="24504"/>
                  </a:lnTo>
                  <a:lnTo>
                    <a:pt x="5490" y="24952"/>
                  </a:lnTo>
                  <a:lnTo>
                    <a:pt x="5960" y="25380"/>
                  </a:lnTo>
                  <a:lnTo>
                    <a:pt x="6452" y="25785"/>
                  </a:lnTo>
                  <a:lnTo>
                    <a:pt x="6986" y="26170"/>
                  </a:lnTo>
                  <a:lnTo>
                    <a:pt x="7520" y="26512"/>
                  </a:lnTo>
                  <a:lnTo>
                    <a:pt x="8075" y="26832"/>
                  </a:lnTo>
                  <a:lnTo>
                    <a:pt x="8673" y="27131"/>
                  </a:lnTo>
                  <a:lnTo>
                    <a:pt x="9272" y="27409"/>
                  </a:lnTo>
                  <a:lnTo>
                    <a:pt x="9912" y="27644"/>
                  </a:lnTo>
                  <a:lnTo>
                    <a:pt x="10575" y="27836"/>
                  </a:lnTo>
                  <a:lnTo>
                    <a:pt x="11258" y="28007"/>
                  </a:lnTo>
                  <a:lnTo>
                    <a:pt x="11963" y="28157"/>
                  </a:lnTo>
                  <a:lnTo>
                    <a:pt x="12690" y="28242"/>
                  </a:lnTo>
                  <a:lnTo>
                    <a:pt x="13459" y="28306"/>
                  </a:lnTo>
                  <a:lnTo>
                    <a:pt x="14228" y="28349"/>
                  </a:lnTo>
                  <a:lnTo>
                    <a:pt x="15040" y="28328"/>
                  </a:lnTo>
                  <a:lnTo>
                    <a:pt x="15873" y="28264"/>
                  </a:lnTo>
                  <a:lnTo>
                    <a:pt x="16749" y="28178"/>
                  </a:lnTo>
                  <a:lnTo>
                    <a:pt x="17625" y="28029"/>
                  </a:lnTo>
                  <a:lnTo>
                    <a:pt x="18543" y="27858"/>
                  </a:lnTo>
                  <a:lnTo>
                    <a:pt x="19483" y="27623"/>
                  </a:lnTo>
                  <a:lnTo>
                    <a:pt x="20466" y="27345"/>
                  </a:lnTo>
                  <a:lnTo>
                    <a:pt x="22410" y="23072"/>
                  </a:lnTo>
                  <a:lnTo>
                    <a:pt x="22004" y="23072"/>
                  </a:lnTo>
                  <a:lnTo>
                    <a:pt x="21534" y="23051"/>
                  </a:lnTo>
                  <a:lnTo>
                    <a:pt x="20914" y="22966"/>
                  </a:lnTo>
                  <a:lnTo>
                    <a:pt x="20573" y="22923"/>
                  </a:lnTo>
                  <a:lnTo>
                    <a:pt x="20188" y="22859"/>
                  </a:lnTo>
                  <a:lnTo>
                    <a:pt x="19804" y="22752"/>
                  </a:lnTo>
                  <a:lnTo>
                    <a:pt x="19398" y="22645"/>
                  </a:lnTo>
                  <a:lnTo>
                    <a:pt x="18970" y="22496"/>
                  </a:lnTo>
                  <a:lnTo>
                    <a:pt x="18543" y="22346"/>
                  </a:lnTo>
                  <a:lnTo>
                    <a:pt x="18094" y="22154"/>
                  </a:lnTo>
                  <a:lnTo>
                    <a:pt x="17667" y="21919"/>
                  </a:lnTo>
                  <a:lnTo>
                    <a:pt x="17219" y="21662"/>
                  </a:lnTo>
                  <a:lnTo>
                    <a:pt x="16791" y="21363"/>
                  </a:lnTo>
                  <a:lnTo>
                    <a:pt x="16364" y="21043"/>
                  </a:lnTo>
                  <a:lnTo>
                    <a:pt x="15937" y="20658"/>
                  </a:lnTo>
                  <a:lnTo>
                    <a:pt x="15531" y="20252"/>
                  </a:lnTo>
                  <a:lnTo>
                    <a:pt x="15146" y="19782"/>
                  </a:lnTo>
                  <a:lnTo>
                    <a:pt x="14783" y="19270"/>
                  </a:lnTo>
                  <a:lnTo>
                    <a:pt x="14441" y="18714"/>
                  </a:lnTo>
                  <a:lnTo>
                    <a:pt x="14292" y="18415"/>
                  </a:lnTo>
                  <a:lnTo>
                    <a:pt x="14142" y="18095"/>
                  </a:lnTo>
                  <a:lnTo>
                    <a:pt x="13993" y="17774"/>
                  </a:lnTo>
                  <a:lnTo>
                    <a:pt x="13865" y="17433"/>
                  </a:lnTo>
                  <a:lnTo>
                    <a:pt x="13736" y="17091"/>
                  </a:lnTo>
                  <a:lnTo>
                    <a:pt x="13608" y="16706"/>
                  </a:lnTo>
                  <a:lnTo>
                    <a:pt x="13501" y="16322"/>
                  </a:lnTo>
                  <a:lnTo>
                    <a:pt x="13416" y="15937"/>
                  </a:lnTo>
                  <a:lnTo>
                    <a:pt x="13331" y="15510"/>
                  </a:lnTo>
                  <a:lnTo>
                    <a:pt x="13245" y="15083"/>
                  </a:lnTo>
                  <a:lnTo>
                    <a:pt x="13181" y="14655"/>
                  </a:lnTo>
                  <a:lnTo>
                    <a:pt x="13138" y="14185"/>
                  </a:lnTo>
                  <a:lnTo>
                    <a:pt x="13096" y="13715"/>
                  </a:lnTo>
                  <a:lnTo>
                    <a:pt x="13074" y="13203"/>
                  </a:lnTo>
                  <a:lnTo>
                    <a:pt x="13074" y="12690"/>
                  </a:lnTo>
                  <a:lnTo>
                    <a:pt x="13074" y="12177"/>
                  </a:lnTo>
                  <a:lnTo>
                    <a:pt x="13074" y="11109"/>
                  </a:lnTo>
                  <a:lnTo>
                    <a:pt x="13031" y="10105"/>
                  </a:lnTo>
                  <a:lnTo>
                    <a:pt x="12946" y="9144"/>
                  </a:lnTo>
                  <a:lnTo>
                    <a:pt x="12839" y="8246"/>
                  </a:lnTo>
                  <a:lnTo>
                    <a:pt x="12690" y="7371"/>
                  </a:lnTo>
                  <a:lnTo>
                    <a:pt x="12497" y="6559"/>
                  </a:lnTo>
                  <a:lnTo>
                    <a:pt x="12284" y="5790"/>
                  </a:lnTo>
                  <a:lnTo>
                    <a:pt x="12049" y="5063"/>
                  </a:lnTo>
                  <a:lnTo>
                    <a:pt x="11771" y="4401"/>
                  </a:lnTo>
                  <a:lnTo>
                    <a:pt x="11472" y="3760"/>
                  </a:lnTo>
                  <a:lnTo>
                    <a:pt x="11173" y="3183"/>
                  </a:lnTo>
                  <a:lnTo>
                    <a:pt x="10831" y="2649"/>
                  </a:lnTo>
                  <a:lnTo>
                    <a:pt x="10468" y="2179"/>
                  </a:lnTo>
                  <a:lnTo>
                    <a:pt x="10083" y="1731"/>
                  </a:lnTo>
                  <a:lnTo>
                    <a:pt x="9677" y="1346"/>
                  </a:lnTo>
                  <a:lnTo>
                    <a:pt x="9272" y="1004"/>
                  </a:lnTo>
                  <a:lnTo>
                    <a:pt x="8844" y="727"/>
                  </a:lnTo>
                  <a:lnTo>
                    <a:pt x="8417" y="470"/>
                  </a:lnTo>
                  <a:lnTo>
                    <a:pt x="7968" y="278"/>
                  </a:lnTo>
                  <a:lnTo>
                    <a:pt x="7498" y="150"/>
                  </a:lnTo>
                  <a:lnTo>
                    <a:pt x="7050" y="43"/>
                  </a:lnTo>
                  <a:lnTo>
                    <a:pt x="65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507;p74">
              <a:extLst>
                <a:ext uri="{FF2B5EF4-FFF2-40B4-BE49-F238E27FC236}">
                  <a16:creationId xmlns:a16="http://schemas.microsoft.com/office/drawing/2014/main" id="{AF85ECA9-8760-E2B3-620F-0AA9773E5424}"/>
                </a:ext>
              </a:extLst>
            </p:cNvPr>
            <p:cNvSpPr/>
            <p:nvPr/>
          </p:nvSpPr>
          <p:spPr>
            <a:xfrm>
              <a:off x="4572125" y="771125"/>
              <a:ext cx="560250" cy="708750"/>
            </a:xfrm>
            <a:custGeom>
              <a:avLst/>
              <a:gdLst/>
              <a:ahLst/>
              <a:cxnLst/>
              <a:rect l="l" t="t" r="r" b="b"/>
              <a:pathLst>
                <a:path w="22410" h="28350" fill="none" extrusionOk="0">
                  <a:moveTo>
                    <a:pt x="22410" y="23072"/>
                  </a:moveTo>
                  <a:lnTo>
                    <a:pt x="22410" y="23072"/>
                  </a:lnTo>
                  <a:lnTo>
                    <a:pt x="22004" y="23072"/>
                  </a:lnTo>
                  <a:lnTo>
                    <a:pt x="21534" y="23051"/>
                  </a:lnTo>
                  <a:lnTo>
                    <a:pt x="20914" y="22966"/>
                  </a:lnTo>
                  <a:lnTo>
                    <a:pt x="20573" y="22923"/>
                  </a:lnTo>
                  <a:lnTo>
                    <a:pt x="20188" y="22859"/>
                  </a:lnTo>
                  <a:lnTo>
                    <a:pt x="19804" y="22752"/>
                  </a:lnTo>
                  <a:lnTo>
                    <a:pt x="19398" y="22645"/>
                  </a:lnTo>
                  <a:lnTo>
                    <a:pt x="18970" y="22496"/>
                  </a:lnTo>
                  <a:lnTo>
                    <a:pt x="18543" y="22346"/>
                  </a:lnTo>
                  <a:lnTo>
                    <a:pt x="18094" y="22154"/>
                  </a:lnTo>
                  <a:lnTo>
                    <a:pt x="17667" y="21919"/>
                  </a:lnTo>
                  <a:lnTo>
                    <a:pt x="17219" y="21662"/>
                  </a:lnTo>
                  <a:lnTo>
                    <a:pt x="16791" y="21363"/>
                  </a:lnTo>
                  <a:lnTo>
                    <a:pt x="16364" y="21043"/>
                  </a:lnTo>
                  <a:lnTo>
                    <a:pt x="15937" y="20658"/>
                  </a:lnTo>
                  <a:lnTo>
                    <a:pt x="15531" y="20252"/>
                  </a:lnTo>
                  <a:lnTo>
                    <a:pt x="15146" y="19782"/>
                  </a:lnTo>
                  <a:lnTo>
                    <a:pt x="14783" y="19270"/>
                  </a:lnTo>
                  <a:lnTo>
                    <a:pt x="14441" y="18714"/>
                  </a:lnTo>
                  <a:lnTo>
                    <a:pt x="14292" y="18415"/>
                  </a:lnTo>
                  <a:lnTo>
                    <a:pt x="14142" y="18095"/>
                  </a:lnTo>
                  <a:lnTo>
                    <a:pt x="13993" y="17774"/>
                  </a:lnTo>
                  <a:lnTo>
                    <a:pt x="13865" y="17433"/>
                  </a:lnTo>
                  <a:lnTo>
                    <a:pt x="13736" y="17091"/>
                  </a:lnTo>
                  <a:lnTo>
                    <a:pt x="13608" y="16706"/>
                  </a:lnTo>
                  <a:lnTo>
                    <a:pt x="13501" y="16322"/>
                  </a:lnTo>
                  <a:lnTo>
                    <a:pt x="13416" y="15937"/>
                  </a:lnTo>
                  <a:lnTo>
                    <a:pt x="13331" y="15510"/>
                  </a:lnTo>
                  <a:lnTo>
                    <a:pt x="13245" y="15083"/>
                  </a:lnTo>
                  <a:lnTo>
                    <a:pt x="13181" y="14655"/>
                  </a:lnTo>
                  <a:lnTo>
                    <a:pt x="13138" y="14185"/>
                  </a:lnTo>
                  <a:lnTo>
                    <a:pt x="13096" y="13715"/>
                  </a:lnTo>
                  <a:lnTo>
                    <a:pt x="13074" y="13203"/>
                  </a:lnTo>
                  <a:lnTo>
                    <a:pt x="13074" y="12690"/>
                  </a:lnTo>
                  <a:lnTo>
                    <a:pt x="13074" y="12177"/>
                  </a:lnTo>
                  <a:lnTo>
                    <a:pt x="13074" y="12177"/>
                  </a:lnTo>
                  <a:lnTo>
                    <a:pt x="13074" y="11109"/>
                  </a:lnTo>
                  <a:lnTo>
                    <a:pt x="13031" y="10105"/>
                  </a:lnTo>
                  <a:lnTo>
                    <a:pt x="12946" y="9144"/>
                  </a:lnTo>
                  <a:lnTo>
                    <a:pt x="12839" y="8246"/>
                  </a:lnTo>
                  <a:lnTo>
                    <a:pt x="12690" y="7371"/>
                  </a:lnTo>
                  <a:lnTo>
                    <a:pt x="12497" y="6559"/>
                  </a:lnTo>
                  <a:lnTo>
                    <a:pt x="12284" y="5790"/>
                  </a:lnTo>
                  <a:lnTo>
                    <a:pt x="12049" y="5063"/>
                  </a:lnTo>
                  <a:lnTo>
                    <a:pt x="11771" y="4401"/>
                  </a:lnTo>
                  <a:lnTo>
                    <a:pt x="11472" y="3760"/>
                  </a:lnTo>
                  <a:lnTo>
                    <a:pt x="11173" y="3183"/>
                  </a:lnTo>
                  <a:lnTo>
                    <a:pt x="10831" y="2649"/>
                  </a:lnTo>
                  <a:lnTo>
                    <a:pt x="10468" y="2179"/>
                  </a:lnTo>
                  <a:lnTo>
                    <a:pt x="10083" y="1731"/>
                  </a:lnTo>
                  <a:lnTo>
                    <a:pt x="9677" y="1346"/>
                  </a:lnTo>
                  <a:lnTo>
                    <a:pt x="9272" y="1004"/>
                  </a:lnTo>
                  <a:lnTo>
                    <a:pt x="8844" y="727"/>
                  </a:lnTo>
                  <a:lnTo>
                    <a:pt x="8417" y="470"/>
                  </a:lnTo>
                  <a:lnTo>
                    <a:pt x="7968" y="278"/>
                  </a:lnTo>
                  <a:lnTo>
                    <a:pt x="7498" y="150"/>
                  </a:lnTo>
                  <a:lnTo>
                    <a:pt x="7050" y="43"/>
                  </a:lnTo>
                  <a:lnTo>
                    <a:pt x="6580" y="0"/>
                  </a:lnTo>
                  <a:lnTo>
                    <a:pt x="6110" y="0"/>
                  </a:lnTo>
                  <a:lnTo>
                    <a:pt x="5618" y="64"/>
                  </a:lnTo>
                  <a:lnTo>
                    <a:pt x="5149" y="150"/>
                  </a:lnTo>
                  <a:lnTo>
                    <a:pt x="4679" y="299"/>
                  </a:lnTo>
                  <a:lnTo>
                    <a:pt x="4209" y="513"/>
                  </a:lnTo>
                  <a:lnTo>
                    <a:pt x="3739" y="748"/>
                  </a:lnTo>
                  <a:lnTo>
                    <a:pt x="3290" y="1047"/>
                  </a:lnTo>
                  <a:lnTo>
                    <a:pt x="2841" y="1410"/>
                  </a:lnTo>
                  <a:lnTo>
                    <a:pt x="2414" y="1795"/>
                  </a:lnTo>
                  <a:lnTo>
                    <a:pt x="1987" y="2243"/>
                  </a:lnTo>
                  <a:lnTo>
                    <a:pt x="1987" y="2243"/>
                  </a:lnTo>
                  <a:lnTo>
                    <a:pt x="1773" y="2500"/>
                  </a:lnTo>
                  <a:lnTo>
                    <a:pt x="1581" y="2778"/>
                  </a:lnTo>
                  <a:lnTo>
                    <a:pt x="1389" y="3098"/>
                  </a:lnTo>
                  <a:lnTo>
                    <a:pt x="1218" y="3440"/>
                  </a:lnTo>
                  <a:lnTo>
                    <a:pt x="1047" y="3803"/>
                  </a:lnTo>
                  <a:lnTo>
                    <a:pt x="897" y="4187"/>
                  </a:lnTo>
                  <a:lnTo>
                    <a:pt x="769" y="4615"/>
                  </a:lnTo>
                  <a:lnTo>
                    <a:pt x="620" y="5042"/>
                  </a:lnTo>
                  <a:lnTo>
                    <a:pt x="513" y="5512"/>
                  </a:lnTo>
                  <a:lnTo>
                    <a:pt x="406" y="5982"/>
                  </a:lnTo>
                  <a:lnTo>
                    <a:pt x="299" y="6473"/>
                  </a:lnTo>
                  <a:lnTo>
                    <a:pt x="214" y="6986"/>
                  </a:lnTo>
                  <a:lnTo>
                    <a:pt x="150" y="7520"/>
                  </a:lnTo>
                  <a:lnTo>
                    <a:pt x="107" y="8076"/>
                  </a:lnTo>
                  <a:lnTo>
                    <a:pt x="64" y="8631"/>
                  </a:lnTo>
                  <a:lnTo>
                    <a:pt x="21" y="9208"/>
                  </a:lnTo>
                  <a:lnTo>
                    <a:pt x="21" y="9785"/>
                  </a:lnTo>
                  <a:lnTo>
                    <a:pt x="0" y="10383"/>
                  </a:lnTo>
                  <a:lnTo>
                    <a:pt x="21" y="11002"/>
                  </a:lnTo>
                  <a:lnTo>
                    <a:pt x="43" y="11600"/>
                  </a:lnTo>
                  <a:lnTo>
                    <a:pt x="107" y="12220"/>
                  </a:lnTo>
                  <a:lnTo>
                    <a:pt x="150" y="12839"/>
                  </a:lnTo>
                  <a:lnTo>
                    <a:pt x="235" y="13480"/>
                  </a:lnTo>
                  <a:lnTo>
                    <a:pt x="320" y="14100"/>
                  </a:lnTo>
                  <a:lnTo>
                    <a:pt x="427" y="14741"/>
                  </a:lnTo>
                  <a:lnTo>
                    <a:pt x="555" y="15360"/>
                  </a:lnTo>
                  <a:lnTo>
                    <a:pt x="705" y="16001"/>
                  </a:lnTo>
                  <a:lnTo>
                    <a:pt x="855" y="16621"/>
                  </a:lnTo>
                  <a:lnTo>
                    <a:pt x="1025" y="17262"/>
                  </a:lnTo>
                  <a:lnTo>
                    <a:pt x="1218" y="17881"/>
                  </a:lnTo>
                  <a:lnTo>
                    <a:pt x="1431" y="18501"/>
                  </a:lnTo>
                  <a:lnTo>
                    <a:pt x="1666" y="19099"/>
                  </a:lnTo>
                  <a:lnTo>
                    <a:pt x="1923" y="19697"/>
                  </a:lnTo>
                  <a:lnTo>
                    <a:pt x="2179" y="20295"/>
                  </a:lnTo>
                  <a:lnTo>
                    <a:pt x="2457" y="20872"/>
                  </a:lnTo>
                  <a:lnTo>
                    <a:pt x="2777" y="21427"/>
                  </a:lnTo>
                  <a:lnTo>
                    <a:pt x="3098" y="21983"/>
                  </a:lnTo>
                  <a:lnTo>
                    <a:pt x="3439" y="22538"/>
                  </a:lnTo>
                  <a:lnTo>
                    <a:pt x="3803" y="23051"/>
                  </a:lnTo>
                  <a:lnTo>
                    <a:pt x="4209" y="23564"/>
                  </a:lnTo>
                  <a:lnTo>
                    <a:pt x="4614" y="24055"/>
                  </a:lnTo>
                  <a:lnTo>
                    <a:pt x="5042" y="24504"/>
                  </a:lnTo>
                  <a:lnTo>
                    <a:pt x="5490" y="24952"/>
                  </a:lnTo>
                  <a:lnTo>
                    <a:pt x="5960" y="25380"/>
                  </a:lnTo>
                  <a:lnTo>
                    <a:pt x="6452" y="25785"/>
                  </a:lnTo>
                  <a:lnTo>
                    <a:pt x="6986" y="26170"/>
                  </a:lnTo>
                  <a:lnTo>
                    <a:pt x="7520" y="26512"/>
                  </a:lnTo>
                  <a:lnTo>
                    <a:pt x="8075" y="26832"/>
                  </a:lnTo>
                  <a:lnTo>
                    <a:pt x="8673" y="27131"/>
                  </a:lnTo>
                  <a:lnTo>
                    <a:pt x="9272" y="27409"/>
                  </a:lnTo>
                  <a:lnTo>
                    <a:pt x="9912" y="27644"/>
                  </a:lnTo>
                  <a:lnTo>
                    <a:pt x="10575" y="27836"/>
                  </a:lnTo>
                  <a:lnTo>
                    <a:pt x="11258" y="28007"/>
                  </a:lnTo>
                  <a:lnTo>
                    <a:pt x="11963" y="28157"/>
                  </a:lnTo>
                  <a:lnTo>
                    <a:pt x="12690" y="28242"/>
                  </a:lnTo>
                  <a:lnTo>
                    <a:pt x="13459" y="28306"/>
                  </a:lnTo>
                  <a:lnTo>
                    <a:pt x="14228" y="28349"/>
                  </a:lnTo>
                  <a:lnTo>
                    <a:pt x="15040" y="28328"/>
                  </a:lnTo>
                  <a:lnTo>
                    <a:pt x="15873" y="28264"/>
                  </a:lnTo>
                  <a:lnTo>
                    <a:pt x="16749" y="28178"/>
                  </a:lnTo>
                  <a:lnTo>
                    <a:pt x="17625" y="28029"/>
                  </a:lnTo>
                  <a:lnTo>
                    <a:pt x="18543" y="27858"/>
                  </a:lnTo>
                  <a:lnTo>
                    <a:pt x="19483" y="27623"/>
                  </a:lnTo>
                  <a:lnTo>
                    <a:pt x="20466" y="273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508;p74">
              <a:extLst>
                <a:ext uri="{FF2B5EF4-FFF2-40B4-BE49-F238E27FC236}">
                  <a16:creationId xmlns:a16="http://schemas.microsoft.com/office/drawing/2014/main" id="{E1983429-FDF0-307E-B450-BD457822EDD8}"/>
                </a:ext>
              </a:extLst>
            </p:cNvPr>
            <p:cNvSpPr/>
            <p:nvPr/>
          </p:nvSpPr>
          <p:spPr>
            <a:xfrm>
              <a:off x="5836800" y="884350"/>
              <a:ext cx="775500" cy="1395025"/>
            </a:xfrm>
            <a:custGeom>
              <a:avLst/>
              <a:gdLst/>
              <a:ahLst/>
              <a:cxnLst/>
              <a:rect l="l" t="t" r="r" b="b"/>
              <a:pathLst>
                <a:path w="31020" h="55801" extrusionOk="0">
                  <a:moveTo>
                    <a:pt x="12797" y="0"/>
                  </a:moveTo>
                  <a:lnTo>
                    <a:pt x="12242" y="22"/>
                  </a:lnTo>
                  <a:lnTo>
                    <a:pt x="11729" y="64"/>
                  </a:lnTo>
                  <a:lnTo>
                    <a:pt x="11280" y="107"/>
                  </a:lnTo>
                  <a:lnTo>
                    <a:pt x="10533" y="214"/>
                  </a:lnTo>
                  <a:lnTo>
                    <a:pt x="9999" y="321"/>
                  </a:lnTo>
                  <a:lnTo>
                    <a:pt x="9742" y="406"/>
                  </a:lnTo>
                  <a:lnTo>
                    <a:pt x="1" y="9699"/>
                  </a:lnTo>
                  <a:lnTo>
                    <a:pt x="86" y="10255"/>
                  </a:lnTo>
                  <a:lnTo>
                    <a:pt x="321" y="11835"/>
                  </a:lnTo>
                  <a:lnTo>
                    <a:pt x="727" y="14271"/>
                  </a:lnTo>
                  <a:lnTo>
                    <a:pt x="1304" y="17433"/>
                  </a:lnTo>
                  <a:lnTo>
                    <a:pt x="1667" y="19227"/>
                  </a:lnTo>
                  <a:lnTo>
                    <a:pt x="2051" y="21128"/>
                  </a:lnTo>
                  <a:lnTo>
                    <a:pt x="2479" y="23158"/>
                  </a:lnTo>
                  <a:lnTo>
                    <a:pt x="2927" y="25251"/>
                  </a:lnTo>
                  <a:lnTo>
                    <a:pt x="3440" y="27409"/>
                  </a:lnTo>
                  <a:lnTo>
                    <a:pt x="3996" y="29631"/>
                  </a:lnTo>
                  <a:lnTo>
                    <a:pt x="4572" y="31874"/>
                  </a:lnTo>
                  <a:lnTo>
                    <a:pt x="5192" y="34117"/>
                  </a:lnTo>
                  <a:lnTo>
                    <a:pt x="5854" y="36339"/>
                  </a:lnTo>
                  <a:lnTo>
                    <a:pt x="6538" y="38539"/>
                  </a:lnTo>
                  <a:lnTo>
                    <a:pt x="6901" y="39629"/>
                  </a:lnTo>
                  <a:lnTo>
                    <a:pt x="7264" y="40697"/>
                  </a:lnTo>
                  <a:lnTo>
                    <a:pt x="7649" y="41744"/>
                  </a:lnTo>
                  <a:lnTo>
                    <a:pt x="8054" y="42790"/>
                  </a:lnTo>
                  <a:lnTo>
                    <a:pt x="8439" y="43794"/>
                  </a:lnTo>
                  <a:lnTo>
                    <a:pt x="8845" y="44777"/>
                  </a:lnTo>
                  <a:lnTo>
                    <a:pt x="9272" y="45739"/>
                  </a:lnTo>
                  <a:lnTo>
                    <a:pt x="9699" y="46679"/>
                  </a:lnTo>
                  <a:lnTo>
                    <a:pt x="10127" y="47576"/>
                  </a:lnTo>
                  <a:lnTo>
                    <a:pt x="10575" y="48452"/>
                  </a:lnTo>
                  <a:lnTo>
                    <a:pt x="11024" y="49285"/>
                  </a:lnTo>
                  <a:lnTo>
                    <a:pt x="11494" y="50075"/>
                  </a:lnTo>
                  <a:lnTo>
                    <a:pt x="11964" y="50823"/>
                  </a:lnTo>
                  <a:lnTo>
                    <a:pt x="12455" y="51528"/>
                  </a:lnTo>
                  <a:lnTo>
                    <a:pt x="12947" y="52190"/>
                  </a:lnTo>
                  <a:lnTo>
                    <a:pt x="13438" y="52810"/>
                  </a:lnTo>
                  <a:lnTo>
                    <a:pt x="13951" y="53365"/>
                  </a:lnTo>
                  <a:lnTo>
                    <a:pt x="14463" y="53878"/>
                  </a:lnTo>
                  <a:lnTo>
                    <a:pt x="14997" y="54348"/>
                  </a:lnTo>
                  <a:lnTo>
                    <a:pt x="15254" y="54540"/>
                  </a:lnTo>
                  <a:lnTo>
                    <a:pt x="15532" y="54732"/>
                  </a:lnTo>
                  <a:lnTo>
                    <a:pt x="15809" y="54925"/>
                  </a:lnTo>
                  <a:lnTo>
                    <a:pt x="16066" y="55074"/>
                  </a:lnTo>
                  <a:lnTo>
                    <a:pt x="16343" y="55224"/>
                  </a:lnTo>
                  <a:lnTo>
                    <a:pt x="16621" y="55352"/>
                  </a:lnTo>
                  <a:lnTo>
                    <a:pt x="16899" y="55480"/>
                  </a:lnTo>
                  <a:lnTo>
                    <a:pt x="17176" y="55566"/>
                  </a:lnTo>
                  <a:lnTo>
                    <a:pt x="17476" y="55651"/>
                  </a:lnTo>
                  <a:lnTo>
                    <a:pt x="17753" y="55715"/>
                  </a:lnTo>
                  <a:lnTo>
                    <a:pt x="18052" y="55779"/>
                  </a:lnTo>
                  <a:lnTo>
                    <a:pt x="18330" y="55801"/>
                  </a:lnTo>
                  <a:lnTo>
                    <a:pt x="18928" y="55801"/>
                  </a:lnTo>
                  <a:lnTo>
                    <a:pt x="19227" y="55779"/>
                  </a:lnTo>
                  <a:lnTo>
                    <a:pt x="19526" y="55736"/>
                  </a:lnTo>
                  <a:lnTo>
                    <a:pt x="19826" y="55672"/>
                  </a:lnTo>
                  <a:lnTo>
                    <a:pt x="20125" y="55587"/>
                  </a:lnTo>
                  <a:lnTo>
                    <a:pt x="20723" y="55395"/>
                  </a:lnTo>
                  <a:lnTo>
                    <a:pt x="21300" y="55181"/>
                  </a:lnTo>
                  <a:lnTo>
                    <a:pt x="21855" y="54925"/>
                  </a:lnTo>
                  <a:lnTo>
                    <a:pt x="22410" y="54647"/>
                  </a:lnTo>
                  <a:lnTo>
                    <a:pt x="22923" y="54348"/>
                  </a:lnTo>
                  <a:lnTo>
                    <a:pt x="23436" y="54027"/>
                  </a:lnTo>
                  <a:lnTo>
                    <a:pt x="23906" y="53686"/>
                  </a:lnTo>
                  <a:lnTo>
                    <a:pt x="24376" y="53322"/>
                  </a:lnTo>
                  <a:lnTo>
                    <a:pt x="24824" y="52917"/>
                  </a:lnTo>
                  <a:lnTo>
                    <a:pt x="25252" y="52511"/>
                  </a:lnTo>
                  <a:lnTo>
                    <a:pt x="25679" y="52083"/>
                  </a:lnTo>
                  <a:lnTo>
                    <a:pt x="26064" y="51613"/>
                  </a:lnTo>
                  <a:lnTo>
                    <a:pt x="26448" y="51143"/>
                  </a:lnTo>
                  <a:lnTo>
                    <a:pt x="26811" y="50652"/>
                  </a:lnTo>
                  <a:lnTo>
                    <a:pt x="27153" y="50139"/>
                  </a:lnTo>
                  <a:lnTo>
                    <a:pt x="27495" y="49605"/>
                  </a:lnTo>
                  <a:lnTo>
                    <a:pt x="27815" y="49050"/>
                  </a:lnTo>
                  <a:lnTo>
                    <a:pt x="28093" y="48494"/>
                  </a:lnTo>
                  <a:lnTo>
                    <a:pt x="28392" y="47896"/>
                  </a:lnTo>
                  <a:lnTo>
                    <a:pt x="28648" y="47298"/>
                  </a:lnTo>
                  <a:lnTo>
                    <a:pt x="28905" y="46679"/>
                  </a:lnTo>
                  <a:lnTo>
                    <a:pt x="29140" y="46038"/>
                  </a:lnTo>
                  <a:lnTo>
                    <a:pt x="29353" y="45397"/>
                  </a:lnTo>
                  <a:lnTo>
                    <a:pt x="29567" y="44734"/>
                  </a:lnTo>
                  <a:lnTo>
                    <a:pt x="29759" y="44072"/>
                  </a:lnTo>
                  <a:lnTo>
                    <a:pt x="29930" y="43367"/>
                  </a:lnTo>
                  <a:lnTo>
                    <a:pt x="30101" y="42684"/>
                  </a:lnTo>
                  <a:lnTo>
                    <a:pt x="30251" y="41957"/>
                  </a:lnTo>
                  <a:lnTo>
                    <a:pt x="30379" y="41231"/>
                  </a:lnTo>
                  <a:lnTo>
                    <a:pt x="30507" y="40505"/>
                  </a:lnTo>
                  <a:lnTo>
                    <a:pt x="30614" y="39757"/>
                  </a:lnTo>
                  <a:lnTo>
                    <a:pt x="30699" y="39009"/>
                  </a:lnTo>
                  <a:lnTo>
                    <a:pt x="30785" y="38240"/>
                  </a:lnTo>
                  <a:lnTo>
                    <a:pt x="30849" y="37471"/>
                  </a:lnTo>
                  <a:lnTo>
                    <a:pt x="30956" y="35912"/>
                  </a:lnTo>
                  <a:lnTo>
                    <a:pt x="31020" y="34309"/>
                  </a:lnTo>
                  <a:lnTo>
                    <a:pt x="31020" y="32707"/>
                  </a:lnTo>
                  <a:lnTo>
                    <a:pt x="30977" y="31062"/>
                  </a:lnTo>
                  <a:lnTo>
                    <a:pt x="30913" y="29417"/>
                  </a:lnTo>
                  <a:lnTo>
                    <a:pt x="30785" y="27751"/>
                  </a:lnTo>
                  <a:lnTo>
                    <a:pt x="30614" y="26106"/>
                  </a:lnTo>
                  <a:lnTo>
                    <a:pt x="30422" y="24440"/>
                  </a:lnTo>
                  <a:lnTo>
                    <a:pt x="30187" y="22773"/>
                  </a:lnTo>
                  <a:lnTo>
                    <a:pt x="29930" y="21128"/>
                  </a:lnTo>
                  <a:lnTo>
                    <a:pt x="29631" y="19483"/>
                  </a:lnTo>
                  <a:lnTo>
                    <a:pt x="29289" y="17881"/>
                  </a:lnTo>
                  <a:lnTo>
                    <a:pt x="28926" y="16279"/>
                  </a:lnTo>
                  <a:lnTo>
                    <a:pt x="28542" y="14698"/>
                  </a:lnTo>
                  <a:lnTo>
                    <a:pt x="28136" y="13160"/>
                  </a:lnTo>
                  <a:lnTo>
                    <a:pt x="27901" y="12412"/>
                  </a:lnTo>
                  <a:lnTo>
                    <a:pt x="27687" y="11707"/>
                  </a:lnTo>
                  <a:lnTo>
                    <a:pt x="27431" y="11002"/>
                  </a:lnTo>
                  <a:lnTo>
                    <a:pt x="27174" y="10340"/>
                  </a:lnTo>
                  <a:lnTo>
                    <a:pt x="26918" y="9720"/>
                  </a:lnTo>
                  <a:lnTo>
                    <a:pt x="26640" y="9101"/>
                  </a:lnTo>
                  <a:lnTo>
                    <a:pt x="26363" y="8503"/>
                  </a:lnTo>
                  <a:lnTo>
                    <a:pt x="26064" y="7947"/>
                  </a:lnTo>
                  <a:lnTo>
                    <a:pt x="25764" y="7413"/>
                  </a:lnTo>
                  <a:lnTo>
                    <a:pt x="25444" y="6901"/>
                  </a:lnTo>
                  <a:lnTo>
                    <a:pt x="25124" y="6409"/>
                  </a:lnTo>
                  <a:lnTo>
                    <a:pt x="24803" y="5939"/>
                  </a:lnTo>
                  <a:lnTo>
                    <a:pt x="24461" y="5491"/>
                  </a:lnTo>
                  <a:lnTo>
                    <a:pt x="24119" y="5085"/>
                  </a:lnTo>
                  <a:lnTo>
                    <a:pt x="23778" y="4679"/>
                  </a:lnTo>
                  <a:lnTo>
                    <a:pt x="23436" y="4294"/>
                  </a:lnTo>
                  <a:lnTo>
                    <a:pt x="23073" y="3931"/>
                  </a:lnTo>
                  <a:lnTo>
                    <a:pt x="22710" y="3589"/>
                  </a:lnTo>
                  <a:lnTo>
                    <a:pt x="22346" y="3269"/>
                  </a:lnTo>
                  <a:lnTo>
                    <a:pt x="21983" y="2970"/>
                  </a:lnTo>
                  <a:lnTo>
                    <a:pt x="21599" y="2692"/>
                  </a:lnTo>
                  <a:lnTo>
                    <a:pt x="21235" y="2414"/>
                  </a:lnTo>
                  <a:lnTo>
                    <a:pt x="20851" y="2179"/>
                  </a:lnTo>
                  <a:lnTo>
                    <a:pt x="20488" y="1944"/>
                  </a:lnTo>
                  <a:lnTo>
                    <a:pt x="20103" y="1731"/>
                  </a:lnTo>
                  <a:lnTo>
                    <a:pt x="19719" y="1517"/>
                  </a:lnTo>
                  <a:lnTo>
                    <a:pt x="19356" y="1325"/>
                  </a:lnTo>
                  <a:lnTo>
                    <a:pt x="18971" y="1154"/>
                  </a:lnTo>
                  <a:lnTo>
                    <a:pt x="18223" y="855"/>
                  </a:lnTo>
                  <a:lnTo>
                    <a:pt x="17476" y="620"/>
                  </a:lnTo>
                  <a:lnTo>
                    <a:pt x="16728" y="406"/>
                  </a:lnTo>
                  <a:lnTo>
                    <a:pt x="16023" y="257"/>
                  </a:lnTo>
                  <a:lnTo>
                    <a:pt x="15318" y="150"/>
                  </a:lnTo>
                  <a:lnTo>
                    <a:pt x="14634" y="64"/>
                  </a:lnTo>
                  <a:lnTo>
                    <a:pt x="13993" y="22"/>
                  </a:lnTo>
                  <a:lnTo>
                    <a:pt x="133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509;p74">
              <a:extLst>
                <a:ext uri="{FF2B5EF4-FFF2-40B4-BE49-F238E27FC236}">
                  <a16:creationId xmlns:a16="http://schemas.microsoft.com/office/drawing/2014/main" id="{36E17FF0-8565-59F3-C980-746B1DE48FBA}"/>
                </a:ext>
              </a:extLst>
            </p:cNvPr>
            <p:cNvSpPr/>
            <p:nvPr/>
          </p:nvSpPr>
          <p:spPr>
            <a:xfrm>
              <a:off x="5077350" y="344925"/>
              <a:ext cx="1068175" cy="892475"/>
            </a:xfrm>
            <a:custGeom>
              <a:avLst/>
              <a:gdLst/>
              <a:ahLst/>
              <a:cxnLst/>
              <a:rect l="l" t="t" r="r" b="b"/>
              <a:pathLst>
                <a:path w="42727" h="35699" extrusionOk="0">
                  <a:moveTo>
                    <a:pt x="20808" y="1"/>
                  </a:moveTo>
                  <a:lnTo>
                    <a:pt x="19847" y="22"/>
                  </a:lnTo>
                  <a:lnTo>
                    <a:pt x="18864" y="86"/>
                  </a:lnTo>
                  <a:lnTo>
                    <a:pt x="17839" y="172"/>
                  </a:lnTo>
                  <a:lnTo>
                    <a:pt x="17411" y="236"/>
                  </a:lnTo>
                  <a:lnTo>
                    <a:pt x="16963" y="300"/>
                  </a:lnTo>
                  <a:lnTo>
                    <a:pt x="16535" y="407"/>
                  </a:lnTo>
                  <a:lnTo>
                    <a:pt x="16087" y="535"/>
                  </a:lnTo>
                  <a:lnTo>
                    <a:pt x="15638" y="684"/>
                  </a:lnTo>
                  <a:lnTo>
                    <a:pt x="15190" y="855"/>
                  </a:lnTo>
                  <a:lnTo>
                    <a:pt x="14741" y="1026"/>
                  </a:lnTo>
                  <a:lnTo>
                    <a:pt x="14292" y="1240"/>
                  </a:lnTo>
                  <a:lnTo>
                    <a:pt x="13844" y="1475"/>
                  </a:lnTo>
                  <a:lnTo>
                    <a:pt x="13395" y="1710"/>
                  </a:lnTo>
                  <a:lnTo>
                    <a:pt x="12946" y="1966"/>
                  </a:lnTo>
                  <a:lnTo>
                    <a:pt x="12498" y="2265"/>
                  </a:lnTo>
                  <a:lnTo>
                    <a:pt x="12049" y="2564"/>
                  </a:lnTo>
                  <a:lnTo>
                    <a:pt x="11601" y="2863"/>
                  </a:lnTo>
                  <a:lnTo>
                    <a:pt x="11152" y="3205"/>
                  </a:lnTo>
                  <a:lnTo>
                    <a:pt x="10725" y="3547"/>
                  </a:lnTo>
                  <a:lnTo>
                    <a:pt x="10276" y="3910"/>
                  </a:lnTo>
                  <a:lnTo>
                    <a:pt x="9849" y="4295"/>
                  </a:lnTo>
                  <a:lnTo>
                    <a:pt x="9422" y="4679"/>
                  </a:lnTo>
                  <a:lnTo>
                    <a:pt x="8994" y="5085"/>
                  </a:lnTo>
                  <a:lnTo>
                    <a:pt x="8140" y="5940"/>
                  </a:lnTo>
                  <a:lnTo>
                    <a:pt x="7328" y="6858"/>
                  </a:lnTo>
                  <a:lnTo>
                    <a:pt x="6538" y="7798"/>
                  </a:lnTo>
                  <a:lnTo>
                    <a:pt x="5768" y="8802"/>
                  </a:lnTo>
                  <a:lnTo>
                    <a:pt x="5042" y="9828"/>
                  </a:lnTo>
                  <a:lnTo>
                    <a:pt x="4358" y="10896"/>
                  </a:lnTo>
                  <a:lnTo>
                    <a:pt x="3696" y="11985"/>
                  </a:lnTo>
                  <a:lnTo>
                    <a:pt x="3077" y="13096"/>
                  </a:lnTo>
                  <a:lnTo>
                    <a:pt x="2778" y="13673"/>
                  </a:lnTo>
                  <a:lnTo>
                    <a:pt x="2500" y="14250"/>
                  </a:lnTo>
                  <a:lnTo>
                    <a:pt x="2244" y="14827"/>
                  </a:lnTo>
                  <a:lnTo>
                    <a:pt x="1987" y="15403"/>
                  </a:lnTo>
                  <a:lnTo>
                    <a:pt x="1752" y="16002"/>
                  </a:lnTo>
                  <a:lnTo>
                    <a:pt x="1517" y="16578"/>
                  </a:lnTo>
                  <a:lnTo>
                    <a:pt x="1304" y="17176"/>
                  </a:lnTo>
                  <a:lnTo>
                    <a:pt x="1111" y="17775"/>
                  </a:lnTo>
                  <a:lnTo>
                    <a:pt x="919" y="18373"/>
                  </a:lnTo>
                  <a:lnTo>
                    <a:pt x="748" y="18971"/>
                  </a:lnTo>
                  <a:lnTo>
                    <a:pt x="599" y="19569"/>
                  </a:lnTo>
                  <a:lnTo>
                    <a:pt x="470" y="20167"/>
                  </a:lnTo>
                  <a:lnTo>
                    <a:pt x="342" y="20744"/>
                  </a:lnTo>
                  <a:lnTo>
                    <a:pt x="235" y="21342"/>
                  </a:lnTo>
                  <a:lnTo>
                    <a:pt x="150" y="21940"/>
                  </a:lnTo>
                  <a:lnTo>
                    <a:pt x="86" y="22539"/>
                  </a:lnTo>
                  <a:lnTo>
                    <a:pt x="43" y="23137"/>
                  </a:lnTo>
                  <a:lnTo>
                    <a:pt x="0" y="23714"/>
                  </a:lnTo>
                  <a:lnTo>
                    <a:pt x="0" y="24290"/>
                  </a:lnTo>
                  <a:lnTo>
                    <a:pt x="0" y="24889"/>
                  </a:lnTo>
                  <a:lnTo>
                    <a:pt x="22" y="25465"/>
                  </a:lnTo>
                  <a:lnTo>
                    <a:pt x="86" y="26021"/>
                  </a:lnTo>
                  <a:lnTo>
                    <a:pt x="150" y="26598"/>
                  </a:lnTo>
                  <a:lnTo>
                    <a:pt x="235" y="27153"/>
                  </a:lnTo>
                  <a:lnTo>
                    <a:pt x="342" y="27708"/>
                  </a:lnTo>
                  <a:lnTo>
                    <a:pt x="470" y="28264"/>
                  </a:lnTo>
                  <a:lnTo>
                    <a:pt x="620" y="28798"/>
                  </a:lnTo>
                  <a:lnTo>
                    <a:pt x="812" y="29332"/>
                  </a:lnTo>
                  <a:lnTo>
                    <a:pt x="919" y="29588"/>
                  </a:lnTo>
                  <a:lnTo>
                    <a:pt x="1026" y="29845"/>
                  </a:lnTo>
                  <a:lnTo>
                    <a:pt x="1282" y="30336"/>
                  </a:lnTo>
                  <a:lnTo>
                    <a:pt x="1581" y="30806"/>
                  </a:lnTo>
                  <a:lnTo>
                    <a:pt x="1923" y="31255"/>
                  </a:lnTo>
                  <a:lnTo>
                    <a:pt x="2308" y="31661"/>
                  </a:lnTo>
                  <a:lnTo>
                    <a:pt x="2735" y="32067"/>
                  </a:lnTo>
                  <a:lnTo>
                    <a:pt x="3184" y="32430"/>
                  </a:lnTo>
                  <a:lnTo>
                    <a:pt x="3675" y="32793"/>
                  </a:lnTo>
                  <a:lnTo>
                    <a:pt x="4209" y="33113"/>
                  </a:lnTo>
                  <a:lnTo>
                    <a:pt x="4786" y="33434"/>
                  </a:lnTo>
                  <a:lnTo>
                    <a:pt x="5363" y="33711"/>
                  </a:lnTo>
                  <a:lnTo>
                    <a:pt x="6003" y="33989"/>
                  </a:lnTo>
                  <a:lnTo>
                    <a:pt x="6644" y="34224"/>
                  </a:lnTo>
                  <a:lnTo>
                    <a:pt x="7328" y="34459"/>
                  </a:lnTo>
                  <a:lnTo>
                    <a:pt x="8033" y="34673"/>
                  </a:lnTo>
                  <a:lnTo>
                    <a:pt x="8759" y="34844"/>
                  </a:lnTo>
                  <a:lnTo>
                    <a:pt x="9507" y="35015"/>
                  </a:lnTo>
                  <a:lnTo>
                    <a:pt x="10297" y="35164"/>
                  </a:lnTo>
                  <a:lnTo>
                    <a:pt x="11088" y="35292"/>
                  </a:lnTo>
                  <a:lnTo>
                    <a:pt x="11900" y="35399"/>
                  </a:lnTo>
                  <a:lnTo>
                    <a:pt x="12711" y="35485"/>
                  </a:lnTo>
                  <a:lnTo>
                    <a:pt x="13566" y="35570"/>
                  </a:lnTo>
                  <a:lnTo>
                    <a:pt x="14420" y="35613"/>
                  </a:lnTo>
                  <a:lnTo>
                    <a:pt x="15275" y="35656"/>
                  </a:lnTo>
                  <a:lnTo>
                    <a:pt x="16151" y="35677"/>
                  </a:lnTo>
                  <a:lnTo>
                    <a:pt x="17048" y="35698"/>
                  </a:lnTo>
                  <a:lnTo>
                    <a:pt x="17945" y="35677"/>
                  </a:lnTo>
                  <a:lnTo>
                    <a:pt x="18843" y="35656"/>
                  </a:lnTo>
                  <a:lnTo>
                    <a:pt x="19740" y="35613"/>
                  </a:lnTo>
                  <a:lnTo>
                    <a:pt x="20637" y="35549"/>
                  </a:lnTo>
                  <a:lnTo>
                    <a:pt x="21556" y="35485"/>
                  </a:lnTo>
                  <a:lnTo>
                    <a:pt x="22453" y="35399"/>
                  </a:lnTo>
                  <a:lnTo>
                    <a:pt x="23372" y="35292"/>
                  </a:lnTo>
                  <a:lnTo>
                    <a:pt x="24269" y="35164"/>
                  </a:lnTo>
                  <a:lnTo>
                    <a:pt x="25166" y="35036"/>
                  </a:lnTo>
                  <a:lnTo>
                    <a:pt x="26063" y="34908"/>
                  </a:lnTo>
                  <a:lnTo>
                    <a:pt x="26939" y="34737"/>
                  </a:lnTo>
                  <a:lnTo>
                    <a:pt x="27815" y="34566"/>
                  </a:lnTo>
                  <a:lnTo>
                    <a:pt x="28670" y="34395"/>
                  </a:lnTo>
                  <a:lnTo>
                    <a:pt x="29524" y="34203"/>
                  </a:lnTo>
                  <a:lnTo>
                    <a:pt x="30379" y="33989"/>
                  </a:lnTo>
                  <a:lnTo>
                    <a:pt x="31190" y="33776"/>
                  </a:lnTo>
                  <a:lnTo>
                    <a:pt x="32002" y="33541"/>
                  </a:lnTo>
                  <a:lnTo>
                    <a:pt x="32793" y="33306"/>
                  </a:lnTo>
                  <a:lnTo>
                    <a:pt x="33562" y="33049"/>
                  </a:lnTo>
                  <a:lnTo>
                    <a:pt x="34309" y="32793"/>
                  </a:lnTo>
                  <a:lnTo>
                    <a:pt x="35014" y="32537"/>
                  </a:lnTo>
                  <a:lnTo>
                    <a:pt x="35719" y="32259"/>
                  </a:lnTo>
                  <a:lnTo>
                    <a:pt x="36403" y="31960"/>
                  </a:lnTo>
                  <a:lnTo>
                    <a:pt x="37044" y="31661"/>
                  </a:lnTo>
                  <a:lnTo>
                    <a:pt x="37663" y="31362"/>
                  </a:lnTo>
                  <a:lnTo>
                    <a:pt x="38240" y="31041"/>
                  </a:lnTo>
                  <a:lnTo>
                    <a:pt x="38796" y="30721"/>
                  </a:lnTo>
                  <a:lnTo>
                    <a:pt x="39330" y="30379"/>
                  </a:lnTo>
                  <a:lnTo>
                    <a:pt x="39821" y="30058"/>
                  </a:lnTo>
                  <a:lnTo>
                    <a:pt x="40270" y="29695"/>
                  </a:lnTo>
                  <a:lnTo>
                    <a:pt x="40676" y="29353"/>
                  </a:lnTo>
                  <a:lnTo>
                    <a:pt x="41039" y="28990"/>
                  </a:lnTo>
                  <a:lnTo>
                    <a:pt x="41381" y="28627"/>
                  </a:lnTo>
                  <a:lnTo>
                    <a:pt x="41680" y="28264"/>
                  </a:lnTo>
                  <a:lnTo>
                    <a:pt x="41915" y="27879"/>
                  </a:lnTo>
                  <a:lnTo>
                    <a:pt x="42128" y="27495"/>
                  </a:lnTo>
                  <a:lnTo>
                    <a:pt x="42278" y="27110"/>
                  </a:lnTo>
                  <a:lnTo>
                    <a:pt x="42385" y="26726"/>
                  </a:lnTo>
                  <a:lnTo>
                    <a:pt x="42534" y="25914"/>
                  </a:lnTo>
                  <a:lnTo>
                    <a:pt x="42641" y="25017"/>
                  </a:lnTo>
                  <a:lnTo>
                    <a:pt x="42705" y="24077"/>
                  </a:lnTo>
                  <a:lnTo>
                    <a:pt x="42726" y="23094"/>
                  </a:lnTo>
                  <a:lnTo>
                    <a:pt x="42705" y="22047"/>
                  </a:lnTo>
                  <a:lnTo>
                    <a:pt x="42641" y="20979"/>
                  </a:lnTo>
                  <a:lnTo>
                    <a:pt x="42534" y="19868"/>
                  </a:lnTo>
                  <a:lnTo>
                    <a:pt x="42363" y="18715"/>
                  </a:lnTo>
                  <a:lnTo>
                    <a:pt x="42150" y="17561"/>
                  </a:lnTo>
                  <a:lnTo>
                    <a:pt x="42021" y="16984"/>
                  </a:lnTo>
                  <a:lnTo>
                    <a:pt x="41872" y="16386"/>
                  </a:lnTo>
                  <a:lnTo>
                    <a:pt x="41722" y="15809"/>
                  </a:lnTo>
                  <a:lnTo>
                    <a:pt x="41551" y="15211"/>
                  </a:lnTo>
                  <a:lnTo>
                    <a:pt x="41359" y="14634"/>
                  </a:lnTo>
                  <a:lnTo>
                    <a:pt x="41167" y="14036"/>
                  </a:lnTo>
                  <a:lnTo>
                    <a:pt x="40953" y="13459"/>
                  </a:lnTo>
                  <a:lnTo>
                    <a:pt x="40718" y="12861"/>
                  </a:lnTo>
                  <a:lnTo>
                    <a:pt x="40462" y="12284"/>
                  </a:lnTo>
                  <a:lnTo>
                    <a:pt x="40206" y="11708"/>
                  </a:lnTo>
                  <a:lnTo>
                    <a:pt x="39928" y="11131"/>
                  </a:lnTo>
                  <a:lnTo>
                    <a:pt x="39629" y="10554"/>
                  </a:lnTo>
                  <a:lnTo>
                    <a:pt x="39308" y="9999"/>
                  </a:lnTo>
                  <a:lnTo>
                    <a:pt x="38988" y="9443"/>
                  </a:lnTo>
                  <a:lnTo>
                    <a:pt x="38646" y="8888"/>
                  </a:lnTo>
                  <a:lnTo>
                    <a:pt x="38283" y="8354"/>
                  </a:lnTo>
                  <a:lnTo>
                    <a:pt x="37898" y="7819"/>
                  </a:lnTo>
                  <a:lnTo>
                    <a:pt x="37493" y="7307"/>
                  </a:lnTo>
                  <a:lnTo>
                    <a:pt x="37065" y="6794"/>
                  </a:lnTo>
                  <a:lnTo>
                    <a:pt x="36638" y="6303"/>
                  </a:lnTo>
                  <a:lnTo>
                    <a:pt x="36189" y="5811"/>
                  </a:lnTo>
                  <a:lnTo>
                    <a:pt x="35698" y="5341"/>
                  </a:lnTo>
                  <a:lnTo>
                    <a:pt x="35207" y="4893"/>
                  </a:lnTo>
                  <a:lnTo>
                    <a:pt x="34694" y="4444"/>
                  </a:lnTo>
                  <a:lnTo>
                    <a:pt x="34160" y="4038"/>
                  </a:lnTo>
                  <a:lnTo>
                    <a:pt x="33604" y="3611"/>
                  </a:lnTo>
                  <a:lnTo>
                    <a:pt x="33028" y="3226"/>
                  </a:lnTo>
                  <a:lnTo>
                    <a:pt x="32429" y="2863"/>
                  </a:lnTo>
                  <a:lnTo>
                    <a:pt x="31810" y="2500"/>
                  </a:lnTo>
                  <a:lnTo>
                    <a:pt x="31169" y="2158"/>
                  </a:lnTo>
                  <a:lnTo>
                    <a:pt x="30507" y="1859"/>
                  </a:lnTo>
                  <a:lnTo>
                    <a:pt x="29823" y="1560"/>
                  </a:lnTo>
                  <a:lnTo>
                    <a:pt x="29118" y="1282"/>
                  </a:lnTo>
                  <a:lnTo>
                    <a:pt x="28392" y="1047"/>
                  </a:lnTo>
                  <a:lnTo>
                    <a:pt x="27644" y="812"/>
                  </a:lnTo>
                  <a:lnTo>
                    <a:pt x="26875" y="620"/>
                  </a:lnTo>
                  <a:lnTo>
                    <a:pt x="26085" y="449"/>
                  </a:lnTo>
                  <a:lnTo>
                    <a:pt x="25273" y="300"/>
                  </a:lnTo>
                  <a:lnTo>
                    <a:pt x="24418" y="193"/>
                  </a:lnTo>
                  <a:lnTo>
                    <a:pt x="23564" y="86"/>
                  </a:lnTo>
                  <a:lnTo>
                    <a:pt x="22667" y="22"/>
                  </a:lnTo>
                  <a:lnTo>
                    <a:pt x="217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510;p74">
              <a:extLst>
                <a:ext uri="{FF2B5EF4-FFF2-40B4-BE49-F238E27FC236}">
                  <a16:creationId xmlns:a16="http://schemas.microsoft.com/office/drawing/2014/main" id="{2193D0CA-3634-E5E9-1707-55FA69CEFB23}"/>
                </a:ext>
              </a:extLst>
            </p:cNvPr>
            <p:cNvSpPr/>
            <p:nvPr/>
          </p:nvSpPr>
          <p:spPr>
            <a:xfrm>
              <a:off x="4900025" y="1056325"/>
              <a:ext cx="1555250" cy="1746450"/>
            </a:xfrm>
            <a:custGeom>
              <a:avLst/>
              <a:gdLst/>
              <a:ahLst/>
              <a:cxnLst/>
              <a:rect l="l" t="t" r="r" b="b"/>
              <a:pathLst>
                <a:path w="62210" h="69858" extrusionOk="0">
                  <a:moveTo>
                    <a:pt x="47021" y="0"/>
                  </a:moveTo>
                  <a:lnTo>
                    <a:pt x="12605" y="2478"/>
                  </a:lnTo>
                  <a:lnTo>
                    <a:pt x="12370" y="2820"/>
                  </a:lnTo>
                  <a:lnTo>
                    <a:pt x="11708" y="3803"/>
                  </a:lnTo>
                  <a:lnTo>
                    <a:pt x="11259" y="4529"/>
                  </a:lnTo>
                  <a:lnTo>
                    <a:pt x="10725" y="5405"/>
                  </a:lnTo>
                  <a:lnTo>
                    <a:pt x="10148" y="6388"/>
                  </a:lnTo>
                  <a:lnTo>
                    <a:pt x="9486" y="7520"/>
                  </a:lnTo>
                  <a:lnTo>
                    <a:pt x="8802" y="8780"/>
                  </a:lnTo>
                  <a:lnTo>
                    <a:pt x="8076" y="10169"/>
                  </a:lnTo>
                  <a:lnTo>
                    <a:pt x="7328" y="11643"/>
                  </a:lnTo>
                  <a:lnTo>
                    <a:pt x="6581" y="13245"/>
                  </a:lnTo>
                  <a:lnTo>
                    <a:pt x="5812" y="14933"/>
                  </a:lnTo>
                  <a:lnTo>
                    <a:pt x="5064" y="16727"/>
                  </a:lnTo>
                  <a:lnTo>
                    <a:pt x="4679" y="17646"/>
                  </a:lnTo>
                  <a:lnTo>
                    <a:pt x="4316" y="18586"/>
                  </a:lnTo>
                  <a:lnTo>
                    <a:pt x="3953" y="19569"/>
                  </a:lnTo>
                  <a:lnTo>
                    <a:pt x="3611" y="20551"/>
                  </a:lnTo>
                  <a:lnTo>
                    <a:pt x="3248" y="21555"/>
                  </a:lnTo>
                  <a:lnTo>
                    <a:pt x="2928" y="22581"/>
                  </a:lnTo>
                  <a:lnTo>
                    <a:pt x="2607" y="23606"/>
                  </a:lnTo>
                  <a:lnTo>
                    <a:pt x="2287" y="24674"/>
                  </a:lnTo>
                  <a:lnTo>
                    <a:pt x="1988" y="25743"/>
                  </a:lnTo>
                  <a:lnTo>
                    <a:pt x="1710" y="26832"/>
                  </a:lnTo>
                  <a:lnTo>
                    <a:pt x="1454" y="27922"/>
                  </a:lnTo>
                  <a:lnTo>
                    <a:pt x="1197" y="29033"/>
                  </a:lnTo>
                  <a:lnTo>
                    <a:pt x="984" y="30165"/>
                  </a:lnTo>
                  <a:lnTo>
                    <a:pt x="770" y="31297"/>
                  </a:lnTo>
                  <a:lnTo>
                    <a:pt x="599" y="32451"/>
                  </a:lnTo>
                  <a:lnTo>
                    <a:pt x="428" y="33604"/>
                  </a:lnTo>
                  <a:lnTo>
                    <a:pt x="300" y="34779"/>
                  </a:lnTo>
                  <a:lnTo>
                    <a:pt x="172" y="35954"/>
                  </a:lnTo>
                  <a:lnTo>
                    <a:pt x="86" y="37129"/>
                  </a:lnTo>
                  <a:lnTo>
                    <a:pt x="44" y="38325"/>
                  </a:lnTo>
                  <a:lnTo>
                    <a:pt x="1" y="39522"/>
                  </a:lnTo>
                  <a:lnTo>
                    <a:pt x="1" y="40718"/>
                  </a:lnTo>
                  <a:lnTo>
                    <a:pt x="44" y="41936"/>
                  </a:lnTo>
                  <a:lnTo>
                    <a:pt x="108" y="43154"/>
                  </a:lnTo>
                  <a:lnTo>
                    <a:pt x="215" y="44350"/>
                  </a:lnTo>
                  <a:lnTo>
                    <a:pt x="343" y="45568"/>
                  </a:lnTo>
                  <a:lnTo>
                    <a:pt x="514" y="46785"/>
                  </a:lnTo>
                  <a:lnTo>
                    <a:pt x="727" y="48003"/>
                  </a:lnTo>
                  <a:lnTo>
                    <a:pt x="962" y="49221"/>
                  </a:lnTo>
                  <a:lnTo>
                    <a:pt x="1261" y="50438"/>
                  </a:lnTo>
                  <a:lnTo>
                    <a:pt x="1582" y="51656"/>
                  </a:lnTo>
                  <a:lnTo>
                    <a:pt x="1966" y="52874"/>
                  </a:lnTo>
                  <a:lnTo>
                    <a:pt x="2372" y="54091"/>
                  </a:lnTo>
                  <a:lnTo>
                    <a:pt x="2842" y="55288"/>
                  </a:lnTo>
                  <a:lnTo>
                    <a:pt x="3355" y="56484"/>
                  </a:lnTo>
                  <a:lnTo>
                    <a:pt x="3910" y="57680"/>
                  </a:lnTo>
                  <a:lnTo>
                    <a:pt x="4209" y="58279"/>
                  </a:lnTo>
                  <a:lnTo>
                    <a:pt x="4509" y="58834"/>
                  </a:lnTo>
                  <a:lnTo>
                    <a:pt x="4829" y="59389"/>
                  </a:lnTo>
                  <a:lnTo>
                    <a:pt x="5171" y="59945"/>
                  </a:lnTo>
                  <a:lnTo>
                    <a:pt x="5513" y="60458"/>
                  </a:lnTo>
                  <a:lnTo>
                    <a:pt x="5876" y="60970"/>
                  </a:lnTo>
                  <a:lnTo>
                    <a:pt x="6239" y="61462"/>
                  </a:lnTo>
                  <a:lnTo>
                    <a:pt x="6623" y="61932"/>
                  </a:lnTo>
                  <a:lnTo>
                    <a:pt x="7008" y="62402"/>
                  </a:lnTo>
                  <a:lnTo>
                    <a:pt x="7393" y="62829"/>
                  </a:lnTo>
                  <a:lnTo>
                    <a:pt x="7798" y="63277"/>
                  </a:lnTo>
                  <a:lnTo>
                    <a:pt x="8226" y="63683"/>
                  </a:lnTo>
                  <a:lnTo>
                    <a:pt x="8653" y="64089"/>
                  </a:lnTo>
                  <a:lnTo>
                    <a:pt x="9080" y="64474"/>
                  </a:lnTo>
                  <a:lnTo>
                    <a:pt x="9529" y="64837"/>
                  </a:lnTo>
                  <a:lnTo>
                    <a:pt x="9999" y="65200"/>
                  </a:lnTo>
                  <a:lnTo>
                    <a:pt x="10447" y="65542"/>
                  </a:lnTo>
                  <a:lnTo>
                    <a:pt x="10917" y="65862"/>
                  </a:lnTo>
                  <a:lnTo>
                    <a:pt x="11409" y="66183"/>
                  </a:lnTo>
                  <a:lnTo>
                    <a:pt x="11900" y="66482"/>
                  </a:lnTo>
                  <a:lnTo>
                    <a:pt x="12391" y="66760"/>
                  </a:lnTo>
                  <a:lnTo>
                    <a:pt x="12904" y="67037"/>
                  </a:lnTo>
                  <a:lnTo>
                    <a:pt x="13417" y="67294"/>
                  </a:lnTo>
                  <a:lnTo>
                    <a:pt x="13930" y="67529"/>
                  </a:lnTo>
                  <a:lnTo>
                    <a:pt x="14442" y="67764"/>
                  </a:lnTo>
                  <a:lnTo>
                    <a:pt x="14976" y="67977"/>
                  </a:lnTo>
                  <a:lnTo>
                    <a:pt x="15510" y="68191"/>
                  </a:lnTo>
                  <a:lnTo>
                    <a:pt x="16066" y="68383"/>
                  </a:lnTo>
                  <a:lnTo>
                    <a:pt x="16621" y="68576"/>
                  </a:lnTo>
                  <a:lnTo>
                    <a:pt x="17177" y="68725"/>
                  </a:lnTo>
                  <a:lnTo>
                    <a:pt x="17732" y="68896"/>
                  </a:lnTo>
                  <a:lnTo>
                    <a:pt x="18288" y="69024"/>
                  </a:lnTo>
                  <a:lnTo>
                    <a:pt x="19441" y="69280"/>
                  </a:lnTo>
                  <a:lnTo>
                    <a:pt x="20616" y="69494"/>
                  </a:lnTo>
                  <a:lnTo>
                    <a:pt x="21791" y="69644"/>
                  </a:lnTo>
                  <a:lnTo>
                    <a:pt x="22988" y="69750"/>
                  </a:lnTo>
                  <a:lnTo>
                    <a:pt x="24205" y="69815"/>
                  </a:lnTo>
                  <a:lnTo>
                    <a:pt x="25423" y="69857"/>
                  </a:lnTo>
                  <a:lnTo>
                    <a:pt x="26662" y="69836"/>
                  </a:lnTo>
                  <a:lnTo>
                    <a:pt x="27901" y="69772"/>
                  </a:lnTo>
                  <a:lnTo>
                    <a:pt x="29140" y="69686"/>
                  </a:lnTo>
                  <a:lnTo>
                    <a:pt x="30379" y="69537"/>
                  </a:lnTo>
                  <a:lnTo>
                    <a:pt x="31640" y="69366"/>
                  </a:lnTo>
                  <a:lnTo>
                    <a:pt x="32879" y="69174"/>
                  </a:lnTo>
                  <a:lnTo>
                    <a:pt x="34118" y="68917"/>
                  </a:lnTo>
                  <a:lnTo>
                    <a:pt x="35357" y="68640"/>
                  </a:lnTo>
                  <a:lnTo>
                    <a:pt x="36596" y="68341"/>
                  </a:lnTo>
                  <a:lnTo>
                    <a:pt x="37835" y="67999"/>
                  </a:lnTo>
                  <a:lnTo>
                    <a:pt x="39052" y="67614"/>
                  </a:lnTo>
                  <a:lnTo>
                    <a:pt x="40270" y="67230"/>
                  </a:lnTo>
                  <a:lnTo>
                    <a:pt x="41445" y="66802"/>
                  </a:lnTo>
                  <a:lnTo>
                    <a:pt x="42641" y="66332"/>
                  </a:lnTo>
                  <a:lnTo>
                    <a:pt x="43795" y="65862"/>
                  </a:lnTo>
                  <a:lnTo>
                    <a:pt x="44949" y="65350"/>
                  </a:lnTo>
                  <a:lnTo>
                    <a:pt x="46081" y="64816"/>
                  </a:lnTo>
                  <a:lnTo>
                    <a:pt x="47170" y="64260"/>
                  </a:lnTo>
                  <a:lnTo>
                    <a:pt x="48260" y="63683"/>
                  </a:lnTo>
                  <a:lnTo>
                    <a:pt x="49307" y="63107"/>
                  </a:lnTo>
                  <a:lnTo>
                    <a:pt x="50332" y="62487"/>
                  </a:lnTo>
                  <a:lnTo>
                    <a:pt x="51336" y="61846"/>
                  </a:lnTo>
                  <a:lnTo>
                    <a:pt x="52298" y="61205"/>
                  </a:lnTo>
                  <a:lnTo>
                    <a:pt x="53216" y="60543"/>
                  </a:lnTo>
                  <a:lnTo>
                    <a:pt x="54113" y="59859"/>
                  </a:lnTo>
                  <a:lnTo>
                    <a:pt x="54989" y="59176"/>
                  </a:lnTo>
                  <a:lnTo>
                    <a:pt x="55801" y="58471"/>
                  </a:lnTo>
                  <a:lnTo>
                    <a:pt x="56592" y="57744"/>
                  </a:lnTo>
                  <a:lnTo>
                    <a:pt x="57318" y="57018"/>
                  </a:lnTo>
                  <a:lnTo>
                    <a:pt x="58023" y="56270"/>
                  </a:lnTo>
                  <a:lnTo>
                    <a:pt x="58664" y="55544"/>
                  </a:lnTo>
                  <a:lnTo>
                    <a:pt x="59262" y="54775"/>
                  </a:lnTo>
                  <a:lnTo>
                    <a:pt x="59817" y="54027"/>
                  </a:lnTo>
                  <a:lnTo>
                    <a:pt x="60309" y="53258"/>
                  </a:lnTo>
                  <a:lnTo>
                    <a:pt x="60757" y="52511"/>
                  </a:lnTo>
                  <a:lnTo>
                    <a:pt x="61142" y="51741"/>
                  </a:lnTo>
                  <a:lnTo>
                    <a:pt x="61313" y="51357"/>
                  </a:lnTo>
                  <a:lnTo>
                    <a:pt x="61484" y="50972"/>
                  </a:lnTo>
                  <a:lnTo>
                    <a:pt x="61612" y="50588"/>
                  </a:lnTo>
                  <a:lnTo>
                    <a:pt x="61740" y="50203"/>
                  </a:lnTo>
                  <a:lnTo>
                    <a:pt x="61868" y="49819"/>
                  </a:lnTo>
                  <a:lnTo>
                    <a:pt x="61954" y="49434"/>
                  </a:lnTo>
                  <a:lnTo>
                    <a:pt x="62039" y="49050"/>
                  </a:lnTo>
                  <a:lnTo>
                    <a:pt x="62103" y="48665"/>
                  </a:lnTo>
                  <a:lnTo>
                    <a:pt x="62167" y="48281"/>
                  </a:lnTo>
                  <a:lnTo>
                    <a:pt x="62189" y="47896"/>
                  </a:lnTo>
                  <a:lnTo>
                    <a:pt x="62210" y="47512"/>
                  </a:lnTo>
                  <a:lnTo>
                    <a:pt x="62210" y="47148"/>
                  </a:lnTo>
                  <a:lnTo>
                    <a:pt x="62189" y="46379"/>
                  </a:lnTo>
                  <a:lnTo>
                    <a:pt x="62146" y="45589"/>
                  </a:lnTo>
                  <a:lnTo>
                    <a:pt x="62082" y="44777"/>
                  </a:lnTo>
                  <a:lnTo>
                    <a:pt x="61996" y="43944"/>
                  </a:lnTo>
                  <a:lnTo>
                    <a:pt x="61890" y="43111"/>
                  </a:lnTo>
                  <a:lnTo>
                    <a:pt x="61761" y="42256"/>
                  </a:lnTo>
                  <a:lnTo>
                    <a:pt x="61633" y="41380"/>
                  </a:lnTo>
                  <a:lnTo>
                    <a:pt x="61484" y="40483"/>
                  </a:lnTo>
                  <a:lnTo>
                    <a:pt x="61120" y="38667"/>
                  </a:lnTo>
                  <a:lnTo>
                    <a:pt x="60693" y="36809"/>
                  </a:lnTo>
                  <a:lnTo>
                    <a:pt x="60223" y="34907"/>
                  </a:lnTo>
                  <a:lnTo>
                    <a:pt x="59711" y="32963"/>
                  </a:lnTo>
                  <a:lnTo>
                    <a:pt x="59155" y="31019"/>
                  </a:lnTo>
                  <a:lnTo>
                    <a:pt x="58557" y="29054"/>
                  </a:lnTo>
                  <a:lnTo>
                    <a:pt x="57916" y="27088"/>
                  </a:lnTo>
                  <a:lnTo>
                    <a:pt x="57275" y="25144"/>
                  </a:lnTo>
                  <a:lnTo>
                    <a:pt x="56592" y="23200"/>
                  </a:lnTo>
                  <a:lnTo>
                    <a:pt x="55908" y="21278"/>
                  </a:lnTo>
                  <a:lnTo>
                    <a:pt x="55203" y="19376"/>
                  </a:lnTo>
                  <a:lnTo>
                    <a:pt x="54498" y="17518"/>
                  </a:lnTo>
                  <a:lnTo>
                    <a:pt x="53793" y="15723"/>
                  </a:lnTo>
                  <a:lnTo>
                    <a:pt x="53109" y="13972"/>
                  </a:lnTo>
                  <a:lnTo>
                    <a:pt x="51742" y="10660"/>
                  </a:lnTo>
                  <a:lnTo>
                    <a:pt x="50482" y="7691"/>
                  </a:lnTo>
                  <a:lnTo>
                    <a:pt x="49349" y="5106"/>
                  </a:lnTo>
                  <a:lnTo>
                    <a:pt x="48388" y="2970"/>
                  </a:lnTo>
                  <a:lnTo>
                    <a:pt x="47662" y="1367"/>
                  </a:lnTo>
                  <a:lnTo>
                    <a:pt x="470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511;p74">
              <a:extLst>
                <a:ext uri="{FF2B5EF4-FFF2-40B4-BE49-F238E27FC236}">
                  <a16:creationId xmlns:a16="http://schemas.microsoft.com/office/drawing/2014/main" id="{3BEF73B4-CA21-DDDF-B64F-DA45363CACBE}"/>
                </a:ext>
              </a:extLst>
            </p:cNvPr>
            <p:cNvSpPr/>
            <p:nvPr/>
          </p:nvSpPr>
          <p:spPr>
            <a:xfrm>
              <a:off x="4900025" y="1056325"/>
              <a:ext cx="1555250" cy="1746450"/>
            </a:xfrm>
            <a:custGeom>
              <a:avLst/>
              <a:gdLst/>
              <a:ahLst/>
              <a:cxnLst/>
              <a:rect l="l" t="t" r="r" b="b"/>
              <a:pathLst>
                <a:path w="62210" h="69858" fill="none" extrusionOk="0">
                  <a:moveTo>
                    <a:pt x="12605" y="2478"/>
                  </a:moveTo>
                  <a:lnTo>
                    <a:pt x="12605" y="2478"/>
                  </a:lnTo>
                  <a:lnTo>
                    <a:pt x="12370" y="2820"/>
                  </a:lnTo>
                  <a:lnTo>
                    <a:pt x="11708" y="3803"/>
                  </a:lnTo>
                  <a:lnTo>
                    <a:pt x="11259" y="4529"/>
                  </a:lnTo>
                  <a:lnTo>
                    <a:pt x="10725" y="5405"/>
                  </a:lnTo>
                  <a:lnTo>
                    <a:pt x="10148" y="6388"/>
                  </a:lnTo>
                  <a:lnTo>
                    <a:pt x="9486" y="7520"/>
                  </a:lnTo>
                  <a:lnTo>
                    <a:pt x="8802" y="8780"/>
                  </a:lnTo>
                  <a:lnTo>
                    <a:pt x="8076" y="10169"/>
                  </a:lnTo>
                  <a:lnTo>
                    <a:pt x="7328" y="11643"/>
                  </a:lnTo>
                  <a:lnTo>
                    <a:pt x="6581" y="13245"/>
                  </a:lnTo>
                  <a:lnTo>
                    <a:pt x="5812" y="14933"/>
                  </a:lnTo>
                  <a:lnTo>
                    <a:pt x="5064" y="16727"/>
                  </a:lnTo>
                  <a:lnTo>
                    <a:pt x="4679" y="17646"/>
                  </a:lnTo>
                  <a:lnTo>
                    <a:pt x="4316" y="18586"/>
                  </a:lnTo>
                  <a:lnTo>
                    <a:pt x="3953" y="19569"/>
                  </a:lnTo>
                  <a:lnTo>
                    <a:pt x="3611" y="20551"/>
                  </a:lnTo>
                  <a:lnTo>
                    <a:pt x="3248" y="21555"/>
                  </a:lnTo>
                  <a:lnTo>
                    <a:pt x="2928" y="22581"/>
                  </a:lnTo>
                  <a:lnTo>
                    <a:pt x="2607" y="23606"/>
                  </a:lnTo>
                  <a:lnTo>
                    <a:pt x="2287" y="24674"/>
                  </a:lnTo>
                  <a:lnTo>
                    <a:pt x="1988" y="25743"/>
                  </a:lnTo>
                  <a:lnTo>
                    <a:pt x="1710" y="26832"/>
                  </a:lnTo>
                  <a:lnTo>
                    <a:pt x="1454" y="27922"/>
                  </a:lnTo>
                  <a:lnTo>
                    <a:pt x="1197" y="29033"/>
                  </a:lnTo>
                  <a:lnTo>
                    <a:pt x="984" y="30165"/>
                  </a:lnTo>
                  <a:lnTo>
                    <a:pt x="770" y="31297"/>
                  </a:lnTo>
                  <a:lnTo>
                    <a:pt x="599" y="32451"/>
                  </a:lnTo>
                  <a:lnTo>
                    <a:pt x="428" y="33604"/>
                  </a:lnTo>
                  <a:lnTo>
                    <a:pt x="300" y="34779"/>
                  </a:lnTo>
                  <a:lnTo>
                    <a:pt x="172" y="35954"/>
                  </a:lnTo>
                  <a:lnTo>
                    <a:pt x="86" y="37129"/>
                  </a:lnTo>
                  <a:lnTo>
                    <a:pt x="44" y="38325"/>
                  </a:lnTo>
                  <a:lnTo>
                    <a:pt x="1" y="39522"/>
                  </a:lnTo>
                  <a:lnTo>
                    <a:pt x="1" y="40718"/>
                  </a:lnTo>
                  <a:lnTo>
                    <a:pt x="44" y="41936"/>
                  </a:lnTo>
                  <a:lnTo>
                    <a:pt x="108" y="43154"/>
                  </a:lnTo>
                  <a:lnTo>
                    <a:pt x="215" y="44350"/>
                  </a:lnTo>
                  <a:lnTo>
                    <a:pt x="343" y="45568"/>
                  </a:lnTo>
                  <a:lnTo>
                    <a:pt x="514" y="46785"/>
                  </a:lnTo>
                  <a:lnTo>
                    <a:pt x="727" y="48003"/>
                  </a:lnTo>
                  <a:lnTo>
                    <a:pt x="962" y="49221"/>
                  </a:lnTo>
                  <a:lnTo>
                    <a:pt x="1261" y="50438"/>
                  </a:lnTo>
                  <a:lnTo>
                    <a:pt x="1582" y="51656"/>
                  </a:lnTo>
                  <a:lnTo>
                    <a:pt x="1966" y="52874"/>
                  </a:lnTo>
                  <a:lnTo>
                    <a:pt x="2372" y="54091"/>
                  </a:lnTo>
                  <a:lnTo>
                    <a:pt x="2842" y="55288"/>
                  </a:lnTo>
                  <a:lnTo>
                    <a:pt x="3355" y="56484"/>
                  </a:lnTo>
                  <a:lnTo>
                    <a:pt x="3910" y="57680"/>
                  </a:lnTo>
                  <a:lnTo>
                    <a:pt x="3910" y="57680"/>
                  </a:lnTo>
                  <a:lnTo>
                    <a:pt x="4209" y="58279"/>
                  </a:lnTo>
                  <a:lnTo>
                    <a:pt x="4509" y="58834"/>
                  </a:lnTo>
                  <a:lnTo>
                    <a:pt x="4829" y="59389"/>
                  </a:lnTo>
                  <a:lnTo>
                    <a:pt x="5171" y="59945"/>
                  </a:lnTo>
                  <a:lnTo>
                    <a:pt x="5513" y="60458"/>
                  </a:lnTo>
                  <a:lnTo>
                    <a:pt x="5876" y="60970"/>
                  </a:lnTo>
                  <a:lnTo>
                    <a:pt x="6239" y="61462"/>
                  </a:lnTo>
                  <a:lnTo>
                    <a:pt x="6623" y="61932"/>
                  </a:lnTo>
                  <a:lnTo>
                    <a:pt x="7008" y="62402"/>
                  </a:lnTo>
                  <a:lnTo>
                    <a:pt x="7393" y="62829"/>
                  </a:lnTo>
                  <a:lnTo>
                    <a:pt x="7798" y="63277"/>
                  </a:lnTo>
                  <a:lnTo>
                    <a:pt x="8226" y="63683"/>
                  </a:lnTo>
                  <a:lnTo>
                    <a:pt x="8653" y="64089"/>
                  </a:lnTo>
                  <a:lnTo>
                    <a:pt x="9080" y="64474"/>
                  </a:lnTo>
                  <a:lnTo>
                    <a:pt x="9529" y="64837"/>
                  </a:lnTo>
                  <a:lnTo>
                    <a:pt x="9999" y="65200"/>
                  </a:lnTo>
                  <a:lnTo>
                    <a:pt x="10447" y="65542"/>
                  </a:lnTo>
                  <a:lnTo>
                    <a:pt x="10917" y="65862"/>
                  </a:lnTo>
                  <a:lnTo>
                    <a:pt x="11409" y="66183"/>
                  </a:lnTo>
                  <a:lnTo>
                    <a:pt x="11900" y="66482"/>
                  </a:lnTo>
                  <a:lnTo>
                    <a:pt x="12391" y="66760"/>
                  </a:lnTo>
                  <a:lnTo>
                    <a:pt x="12904" y="67037"/>
                  </a:lnTo>
                  <a:lnTo>
                    <a:pt x="13417" y="67294"/>
                  </a:lnTo>
                  <a:lnTo>
                    <a:pt x="13930" y="67529"/>
                  </a:lnTo>
                  <a:lnTo>
                    <a:pt x="14442" y="67764"/>
                  </a:lnTo>
                  <a:lnTo>
                    <a:pt x="14976" y="67977"/>
                  </a:lnTo>
                  <a:lnTo>
                    <a:pt x="15510" y="68191"/>
                  </a:lnTo>
                  <a:lnTo>
                    <a:pt x="16066" y="68383"/>
                  </a:lnTo>
                  <a:lnTo>
                    <a:pt x="16621" y="68576"/>
                  </a:lnTo>
                  <a:lnTo>
                    <a:pt x="17177" y="68725"/>
                  </a:lnTo>
                  <a:lnTo>
                    <a:pt x="17732" y="68896"/>
                  </a:lnTo>
                  <a:lnTo>
                    <a:pt x="18288" y="69024"/>
                  </a:lnTo>
                  <a:lnTo>
                    <a:pt x="19441" y="69280"/>
                  </a:lnTo>
                  <a:lnTo>
                    <a:pt x="20616" y="69494"/>
                  </a:lnTo>
                  <a:lnTo>
                    <a:pt x="21791" y="69644"/>
                  </a:lnTo>
                  <a:lnTo>
                    <a:pt x="22988" y="69750"/>
                  </a:lnTo>
                  <a:lnTo>
                    <a:pt x="24205" y="69815"/>
                  </a:lnTo>
                  <a:lnTo>
                    <a:pt x="25423" y="69857"/>
                  </a:lnTo>
                  <a:lnTo>
                    <a:pt x="26662" y="69836"/>
                  </a:lnTo>
                  <a:lnTo>
                    <a:pt x="27901" y="69772"/>
                  </a:lnTo>
                  <a:lnTo>
                    <a:pt x="29140" y="69686"/>
                  </a:lnTo>
                  <a:lnTo>
                    <a:pt x="30379" y="69537"/>
                  </a:lnTo>
                  <a:lnTo>
                    <a:pt x="31640" y="69366"/>
                  </a:lnTo>
                  <a:lnTo>
                    <a:pt x="32879" y="69174"/>
                  </a:lnTo>
                  <a:lnTo>
                    <a:pt x="34118" y="68917"/>
                  </a:lnTo>
                  <a:lnTo>
                    <a:pt x="35357" y="68640"/>
                  </a:lnTo>
                  <a:lnTo>
                    <a:pt x="36596" y="68341"/>
                  </a:lnTo>
                  <a:lnTo>
                    <a:pt x="37835" y="67999"/>
                  </a:lnTo>
                  <a:lnTo>
                    <a:pt x="39052" y="67614"/>
                  </a:lnTo>
                  <a:lnTo>
                    <a:pt x="40270" y="67230"/>
                  </a:lnTo>
                  <a:lnTo>
                    <a:pt x="41445" y="66802"/>
                  </a:lnTo>
                  <a:lnTo>
                    <a:pt x="42641" y="66332"/>
                  </a:lnTo>
                  <a:lnTo>
                    <a:pt x="43795" y="65862"/>
                  </a:lnTo>
                  <a:lnTo>
                    <a:pt x="44949" y="65350"/>
                  </a:lnTo>
                  <a:lnTo>
                    <a:pt x="46081" y="64816"/>
                  </a:lnTo>
                  <a:lnTo>
                    <a:pt x="47170" y="64260"/>
                  </a:lnTo>
                  <a:lnTo>
                    <a:pt x="48260" y="63683"/>
                  </a:lnTo>
                  <a:lnTo>
                    <a:pt x="49307" y="63107"/>
                  </a:lnTo>
                  <a:lnTo>
                    <a:pt x="50332" y="62487"/>
                  </a:lnTo>
                  <a:lnTo>
                    <a:pt x="51336" y="61846"/>
                  </a:lnTo>
                  <a:lnTo>
                    <a:pt x="52298" y="61205"/>
                  </a:lnTo>
                  <a:lnTo>
                    <a:pt x="53216" y="60543"/>
                  </a:lnTo>
                  <a:lnTo>
                    <a:pt x="54113" y="59859"/>
                  </a:lnTo>
                  <a:lnTo>
                    <a:pt x="54989" y="59176"/>
                  </a:lnTo>
                  <a:lnTo>
                    <a:pt x="55801" y="58471"/>
                  </a:lnTo>
                  <a:lnTo>
                    <a:pt x="56592" y="57744"/>
                  </a:lnTo>
                  <a:lnTo>
                    <a:pt x="57318" y="57018"/>
                  </a:lnTo>
                  <a:lnTo>
                    <a:pt x="58023" y="56270"/>
                  </a:lnTo>
                  <a:lnTo>
                    <a:pt x="58664" y="55544"/>
                  </a:lnTo>
                  <a:lnTo>
                    <a:pt x="59262" y="54775"/>
                  </a:lnTo>
                  <a:lnTo>
                    <a:pt x="59817" y="54027"/>
                  </a:lnTo>
                  <a:lnTo>
                    <a:pt x="60309" y="53258"/>
                  </a:lnTo>
                  <a:lnTo>
                    <a:pt x="60757" y="52511"/>
                  </a:lnTo>
                  <a:lnTo>
                    <a:pt x="61142" y="51741"/>
                  </a:lnTo>
                  <a:lnTo>
                    <a:pt x="61313" y="51357"/>
                  </a:lnTo>
                  <a:lnTo>
                    <a:pt x="61484" y="50972"/>
                  </a:lnTo>
                  <a:lnTo>
                    <a:pt x="61612" y="50588"/>
                  </a:lnTo>
                  <a:lnTo>
                    <a:pt x="61740" y="50203"/>
                  </a:lnTo>
                  <a:lnTo>
                    <a:pt x="61868" y="49819"/>
                  </a:lnTo>
                  <a:lnTo>
                    <a:pt x="61954" y="49434"/>
                  </a:lnTo>
                  <a:lnTo>
                    <a:pt x="62039" y="49050"/>
                  </a:lnTo>
                  <a:lnTo>
                    <a:pt x="62103" y="48665"/>
                  </a:lnTo>
                  <a:lnTo>
                    <a:pt x="62167" y="48281"/>
                  </a:lnTo>
                  <a:lnTo>
                    <a:pt x="62189" y="47896"/>
                  </a:lnTo>
                  <a:lnTo>
                    <a:pt x="62210" y="47512"/>
                  </a:lnTo>
                  <a:lnTo>
                    <a:pt x="62210" y="47148"/>
                  </a:lnTo>
                  <a:lnTo>
                    <a:pt x="62210" y="47148"/>
                  </a:lnTo>
                  <a:lnTo>
                    <a:pt x="62189" y="46379"/>
                  </a:lnTo>
                  <a:lnTo>
                    <a:pt x="62146" y="45589"/>
                  </a:lnTo>
                  <a:lnTo>
                    <a:pt x="62082" y="44777"/>
                  </a:lnTo>
                  <a:lnTo>
                    <a:pt x="61996" y="43944"/>
                  </a:lnTo>
                  <a:lnTo>
                    <a:pt x="61890" y="43111"/>
                  </a:lnTo>
                  <a:lnTo>
                    <a:pt x="61761" y="42256"/>
                  </a:lnTo>
                  <a:lnTo>
                    <a:pt x="61633" y="41380"/>
                  </a:lnTo>
                  <a:lnTo>
                    <a:pt x="61484" y="40483"/>
                  </a:lnTo>
                  <a:lnTo>
                    <a:pt x="61120" y="38667"/>
                  </a:lnTo>
                  <a:lnTo>
                    <a:pt x="60693" y="36809"/>
                  </a:lnTo>
                  <a:lnTo>
                    <a:pt x="60223" y="34907"/>
                  </a:lnTo>
                  <a:lnTo>
                    <a:pt x="59711" y="32963"/>
                  </a:lnTo>
                  <a:lnTo>
                    <a:pt x="59155" y="31019"/>
                  </a:lnTo>
                  <a:lnTo>
                    <a:pt x="58557" y="29054"/>
                  </a:lnTo>
                  <a:lnTo>
                    <a:pt x="57916" y="27088"/>
                  </a:lnTo>
                  <a:lnTo>
                    <a:pt x="57275" y="25144"/>
                  </a:lnTo>
                  <a:lnTo>
                    <a:pt x="56592" y="23200"/>
                  </a:lnTo>
                  <a:lnTo>
                    <a:pt x="55908" y="21278"/>
                  </a:lnTo>
                  <a:lnTo>
                    <a:pt x="55203" y="19376"/>
                  </a:lnTo>
                  <a:lnTo>
                    <a:pt x="54498" y="17518"/>
                  </a:lnTo>
                  <a:lnTo>
                    <a:pt x="53793" y="15723"/>
                  </a:lnTo>
                  <a:lnTo>
                    <a:pt x="53109" y="13972"/>
                  </a:lnTo>
                  <a:lnTo>
                    <a:pt x="51742" y="10660"/>
                  </a:lnTo>
                  <a:lnTo>
                    <a:pt x="50482" y="7691"/>
                  </a:lnTo>
                  <a:lnTo>
                    <a:pt x="49349" y="5106"/>
                  </a:lnTo>
                  <a:lnTo>
                    <a:pt x="48388" y="2970"/>
                  </a:lnTo>
                  <a:lnTo>
                    <a:pt x="47662" y="1367"/>
                  </a:lnTo>
                  <a:lnTo>
                    <a:pt x="470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512;p74">
              <a:extLst>
                <a:ext uri="{FF2B5EF4-FFF2-40B4-BE49-F238E27FC236}">
                  <a16:creationId xmlns:a16="http://schemas.microsoft.com/office/drawing/2014/main" id="{B1EF9949-2ADE-0168-BF60-F5798B6A1965}"/>
                </a:ext>
              </a:extLst>
            </p:cNvPr>
            <p:cNvSpPr/>
            <p:nvPr/>
          </p:nvSpPr>
          <p:spPr>
            <a:xfrm>
              <a:off x="4945975" y="354000"/>
              <a:ext cx="323125" cy="301250"/>
            </a:xfrm>
            <a:custGeom>
              <a:avLst/>
              <a:gdLst/>
              <a:ahLst/>
              <a:cxnLst/>
              <a:rect l="l" t="t" r="r" b="b"/>
              <a:pathLst>
                <a:path w="12925" h="12050" extrusionOk="0">
                  <a:moveTo>
                    <a:pt x="5597" y="1"/>
                  </a:moveTo>
                  <a:lnTo>
                    <a:pt x="5234" y="22"/>
                  </a:lnTo>
                  <a:lnTo>
                    <a:pt x="4871" y="44"/>
                  </a:lnTo>
                  <a:lnTo>
                    <a:pt x="4508" y="108"/>
                  </a:lnTo>
                  <a:lnTo>
                    <a:pt x="4145" y="172"/>
                  </a:lnTo>
                  <a:lnTo>
                    <a:pt x="3781" y="257"/>
                  </a:lnTo>
                  <a:lnTo>
                    <a:pt x="3440" y="385"/>
                  </a:lnTo>
                  <a:lnTo>
                    <a:pt x="3098" y="513"/>
                  </a:lnTo>
                  <a:lnTo>
                    <a:pt x="2777" y="663"/>
                  </a:lnTo>
                  <a:lnTo>
                    <a:pt x="2457" y="855"/>
                  </a:lnTo>
                  <a:lnTo>
                    <a:pt x="2136" y="1048"/>
                  </a:lnTo>
                  <a:lnTo>
                    <a:pt x="1837" y="1261"/>
                  </a:lnTo>
                  <a:lnTo>
                    <a:pt x="1560" y="1496"/>
                  </a:lnTo>
                  <a:lnTo>
                    <a:pt x="1303" y="1753"/>
                  </a:lnTo>
                  <a:lnTo>
                    <a:pt x="1068" y="2030"/>
                  </a:lnTo>
                  <a:lnTo>
                    <a:pt x="855" y="2329"/>
                  </a:lnTo>
                  <a:lnTo>
                    <a:pt x="641" y="2650"/>
                  </a:lnTo>
                  <a:lnTo>
                    <a:pt x="470" y="2992"/>
                  </a:lnTo>
                  <a:lnTo>
                    <a:pt x="321" y="3333"/>
                  </a:lnTo>
                  <a:lnTo>
                    <a:pt x="192" y="3718"/>
                  </a:lnTo>
                  <a:lnTo>
                    <a:pt x="107" y="4102"/>
                  </a:lnTo>
                  <a:lnTo>
                    <a:pt x="43" y="4508"/>
                  </a:lnTo>
                  <a:lnTo>
                    <a:pt x="0" y="4957"/>
                  </a:lnTo>
                  <a:lnTo>
                    <a:pt x="0" y="5406"/>
                  </a:lnTo>
                  <a:lnTo>
                    <a:pt x="21" y="5876"/>
                  </a:lnTo>
                  <a:lnTo>
                    <a:pt x="86" y="6367"/>
                  </a:lnTo>
                  <a:lnTo>
                    <a:pt x="192" y="6858"/>
                  </a:lnTo>
                  <a:lnTo>
                    <a:pt x="342" y="7392"/>
                  </a:lnTo>
                  <a:lnTo>
                    <a:pt x="513" y="7926"/>
                  </a:lnTo>
                  <a:lnTo>
                    <a:pt x="748" y="8461"/>
                  </a:lnTo>
                  <a:lnTo>
                    <a:pt x="983" y="8952"/>
                  </a:lnTo>
                  <a:lnTo>
                    <a:pt x="1261" y="9379"/>
                  </a:lnTo>
                  <a:lnTo>
                    <a:pt x="1560" y="9785"/>
                  </a:lnTo>
                  <a:lnTo>
                    <a:pt x="1880" y="10148"/>
                  </a:lnTo>
                  <a:lnTo>
                    <a:pt x="2222" y="10469"/>
                  </a:lnTo>
                  <a:lnTo>
                    <a:pt x="2564" y="10746"/>
                  </a:lnTo>
                  <a:lnTo>
                    <a:pt x="2948" y="11003"/>
                  </a:lnTo>
                  <a:lnTo>
                    <a:pt x="3333" y="11216"/>
                  </a:lnTo>
                  <a:lnTo>
                    <a:pt x="3717" y="11409"/>
                  </a:lnTo>
                  <a:lnTo>
                    <a:pt x="4123" y="11558"/>
                  </a:lnTo>
                  <a:lnTo>
                    <a:pt x="4529" y="11708"/>
                  </a:lnTo>
                  <a:lnTo>
                    <a:pt x="4935" y="11815"/>
                  </a:lnTo>
                  <a:lnTo>
                    <a:pt x="5341" y="11900"/>
                  </a:lnTo>
                  <a:lnTo>
                    <a:pt x="5747" y="11964"/>
                  </a:lnTo>
                  <a:lnTo>
                    <a:pt x="6153" y="12007"/>
                  </a:lnTo>
                  <a:lnTo>
                    <a:pt x="6537" y="12028"/>
                  </a:lnTo>
                  <a:lnTo>
                    <a:pt x="6922" y="12050"/>
                  </a:lnTo>
                  <a:lnTo>
                    <a:pt x="7669" y="12028"/>
                  </a:lnTo>
                  <a:lnTo>
                    <a:pt x="8353" y="11985"/>
                  </a:lnTo>
                  <a:lnTo>
                    <a:pt x="8930" y="11900"/>
                  </a:lnTo>
                  <a:lnTo>
                    <a:pt x="9443" y="11815"/>
                  </a:lnTo>
                  <a:lnTo>
                    <a:pt x="9806" y="11729"/>
                  </a:lnTo>
                  <a:lnTo>
                    <a:pt x="10126" y="11665"/>
                  </a:lnTo>
                  <a:lnTo>
                    <a:pt x="12925" y="10105"/>
                  </a:lnTo>
                  <a:lnTo>
                    <a:pt x="12818" y="9721"/>
                  </a:lnTo>
                  <a:lnTo>
                    <a:pt x="12540" y="8696"/>
                  </a:lnTo>
                  <a:lnTo>
                    <a:pt x="12305" y="7991"/>
                  </a:lnTo>
                  <a:lnTo>
                    <a:pt x="12049" y="7200"/>
                  </a:lnTo>
                  <a:lnTo>
                    <a:pt x="11728" y="6367"/>
                  </a:lnTo>
                  <a:lnTo>
                    <a:pt x="11387" y="5491"/>
                  </a:lnTo>
                  <a:lnTo>
                    <a:pt x="10981" y="4594"/>
                  </a:lnTo>
                  <a:lnTo>
                    <a:pt x="10767" y="4167"/>
                  </a:lnTo>
                  <a:lnTo>
                    <a:pt x="10532" y="3739"/>
                  </a:lnTo>
                  <a:lnTo>
                    <a:pt x="10297" y="3312"/>
                  </a:lnTo>
                  <a:lnTo>
                    <a:pt x="10041" y="2885"/>
                  </a:lnTo>
                  <a:lnTo>
                    <a:pt x="9784" y="2500"/>
                  </a:lnTo>
                  <a:lnTo>
                    <a:pt x="9528" y="2116"/>
                  </a:lnTo>
                  <a:lnTo>
                    <a:pt x="9250" y="1774"/>
                  </a:lnTo>
                  <a:lnTo>
                    <a:pt x="8951" y="1432"/>
                  </a:lnTo>
                  <a:lnTo>
                    <a:pt x="8674" y="1133"/>
                  </a:lnTo>
                  <a:lnTo>
                    <a:pt x="8353" y="877"/>
                  </a:lnTo>
                  <a:lnTo>
                    <a:pt x="8033" y="642"/>
                  </a:lnTo>
                  <a:lnTo>
                    <a:pt x="7712" y="449"/>
                  </a:lnTo>
                  <a:lnTo>
                    <a:pt x="7370" y="300"/>
                  </a:lnTo>
                  <a:lnTo>
                    <a:pt x="7029" y="172"/>
                  </a:lnTo>
                  <a:lnTo>
                    <a:pt x="6687" y="108"/>
                  </a:lnTo>
                  <a:lnTo>
                    <a:pt x="6324" y="44"/>
                  </a:lnTo>
                  <a:lnTo>
                    <a:pt x="5960" y="22"/>
                  </a:lnTo>
                  <a:lnTo>
                    <a:pt x="5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513;p74">
              <a:extLst>
                <a:ext uri="{FF2B5EF4-FFF2-40B4-BE49-F238E27FC236}">
                  <a16:creationId xmlns:a16="http://schemas.microsoft.com/office/drawing/2014/main" id="{B301EA03-38D1-BB47-6A89-3FD5F855CC54}"/>
                </a:ext>
              </a:extLst>
            </p:cNvPr>
            <p:cNvSpPr/>
            <p:nvPr/>
          </p:nvSpPr>
          <p:spPr>
            <a:xfrm>
              <a:off x="4945975" y="354000"/>
              <a:ext cx="323125" cy="301250"/>
            </a:xfrm>
            <a:custGeom>
              <a:avLst/>
              <a:gdLst/>
              <a:ahLst/>
              <a:cxnLst/>
              <a:rect l="l" t="t" r="r" b="b"/>
              <a:pathLst>
                <a:path w="12925" h="12050" fill="none" extrusionOk="0">
                  <a:moveTo>
                    <a:pt x="10126" y="11665"/>
                  </a:moveTo>
                  <a:lnTo>
                    <a:pt x="10126" y="11665"/>
                  </a:lnTo>
                  <a:lnTo>
                    <a:pt x="9806" y="11729"/>
                  </a:lnTo>
                  <a:lnTo>
                    <a:pt x="9443" y="11815"/>
                  </a:lnTo>
                  <a:lnTo>
                    <a:pt x="8930" y="11900"/>
                  </a:lnTo>
                  <a:lnTo>
                    <a:pt x="8353" y="11985"/>
                  </a:lnTo>
                  <a:lnTo>
                    <a:pt x="7669" y="12028"/>
                  </a:lnTo>
                  <a:lnTo>
                    <a:pt x="6922" y="12050"/>
                  </a:lnTo>
                  <a:lnTo>
                    <a:pt x="6537" y="12028"/>
                  </a:lnTo>
                  <a:lnTo>
                    <a:pt x="6153" y="12007"/>
                  </a:lnTo>
                  <a:lnTo>
                    <a:pt x="5747" y="11964"/>
                  </a:lnTo>
                  <a:lnTo>
                    <a:pt x="5341" y="11900"/>
                  </a:lnTo>
                  <a:lnTo>
                    <a:pt x="4935" y="11815"/>
                  </a:lnTo>
                  <a:lnTo>
                    <a:pt x="4529" y="11708"/>
                  </a:lnTo>
                  <a:lnTo>
                    <a:pt x="4123" y="11558"/>
                  </a:lnTo>
                  <a:lnTo>
                    <a:pt x="3717" y="11409"/>
                  </a:lnTo>
                  <a:lnTo>
                    <a:pt x="3333" y="11216"/>
                  </a:lnTo>
                  <a:lnTo>
                    <a:pt x="2948" y="11003"/>
                  </a:lnTo>
                  <a:lnTo>
                    <a:pt x="2564" y="10746"/>
                  </a:lnTo>
                  <a:lnTo>
                    <a:pt x="2222" y="10469"/>
                  </a:lnTo>
                  <a:lnTo>
                    <a:pt x="1880" y="10148"/>
                  </a:lnTo>
                  <a:lnTo>
                    <a:pt x="1560" y="9785"/>
                  </a:lnTo>
                  <a:lnTo>
                    <a:pt x="1261" y="9379"/>
                  </a:lnTo>
                  <a:lnTo>
                    <a:pt x="983" y="8952"/>
                  </a:lnTo>
                  <a:lnTo>
                    <a:pt x="748" y="8461"/>
                  </a:lnTo>
                  <a:lnTo>
                    <a:pt x="513" y="7926"/>
                  </a:lnTo>
                  <a:lnTo>
                    <a:pt x="513" y="7926"/>
                  </a:lnTo>
                  <a:lnTo>
                    <a:pt x="342" y="7392"/>
                  </a:lnTo>
                  <a:lnTo>
                    <a:pt x="192" y="6858"/>
                  </a:lnTo>
                  <a:lnTo>
                    <a:pt x="86" y="6367"/>
                  </a:lnTo>
                  <a:lnTo>
                    <a:pt x="21" y="5876"/>
                  </a:lnTo>
                  <a:lnTo>
                    <a:pt x="0" y="5406"/>
                  </a:lnTo>
                  <a:lnTo>
                    <a:pt x="0" y="4957"/>
                  </a:lnTo>
                  <a:lnTo>
                    <a:pt x="43" y="4508"/>
                  </a:lnTo>
                  <a:lnTo>
                    <a:pt x="107" y="4102"/>
                  </a:lnTo>
                  <a:lnTo>
                    <a:pt x="192" y="3718"/>
                  </a:lnTo>
                  <a:lnTo>
                    <a:pt x="321" y="3333"/>
                  </a:lnTo>
                  <a:lnTo>
                    <a:pt x="470" y="2992"/>
                  </a:lnTo>
                  <a:lnTo>
                    <a:pt x="641" y="2650"/>
                  </a:lnTo>
                  <a:lnTo>
                    <a:pt x="855" y="2329"/>
                  </a:lnTo>
                  <a:lnTo>
                    <a:pt x="1068" y="2030"/>
                  </a:lnTo>
                  <a:lnTo>
                    <a:pt x="1303" y="1753"/>
                  </a:lnTo>
                  <a:lnTo>
                    <a:pt x="1560" y="1496"/>
                  </a:lnTo>
                  <a:lnTo>
                    <a:pt x="1837" y="1261"/>
                  </a:lnTo>
                  <a:lnTo>
                    <a:pt x="2136" y="1048"/>
                  </a:lnTo>
                  <a:lnTo>
                    <a:pt x="2457" y="855"/>
                  </a:lnTo>
                  <a:lnTo>
                    <a:pt x="2777" y="663"/>
                  </a:lnTo>
                  <a:lnTo>
                    <a:pt x="3098" y="513"/>
                  </a:lnTo>
                  <a:lnTo>
                    <a:pt x="3440" y="385"/>
                  </a:lnTo>
                  <a:lnTo>
                    <a:pt x="3781" y="257"/>
                  </a:lnTo>
                  <a:lnTo>
                    <a:pt x="4145" y="172"/>
                  </a:lnTo>
                  <a:lnTo>
                    <a:pt x="4508" y="108"/>
                  </a:lnTo>
                  <a:lnTo>
                    <a:pt x="4871" y="44"/>
                  </a:lnTo>
                  <a:lnTo>
                    <a:pt x="5234" y="22"/>
                  </a:lnTo>
                  <a:lnTo>
                    <a:pt x="5597" y="1"/>
                  </a:lnTo>
                  <a:lnTo>
                    <a:pt x="5960" y="22"/>
                  </a:lnTo>
                  <a:lnTo>
                    <a:pt x="6324" y="44"/>
                  </a:lnTo>
                  <a:lnTo>
                    <a:pt x="6687" y="108"/>
                  </a:lnTo>
                  <a:lnTo>
                    <a:pt x="7029" y="172"/>
                  </a:lnTo>
                  <a:lnTo>
                    <a:pt x="7029" y="172"/>
                  </a:lnTo>
                  <a:lnTo>
                    <a:pt x="7370" y="300"/>
                  </a:lnTo>
                  <a:lnTo>
                    <a:pt x="7712" y="449"/>
                  </a:lnTo>
                  <a:lnTo>
                    <a:pt x="8033" y="642"/>
                  </a:lnTo>
                  <a:lnTo>
                    <a:pt x="8353" y="877"/>
                  </a:lnTo>
                  <a:lnTo>
                    <a:pt x="8674" y="1133"/>
                  </a:lnTo>
                  <a:lnTo>
                    <a:pt x="8951" y="1432"/>
                  </a:lnTo>
                  <a:lnTo>
                    <a:pt x="9250" y="1774"/>
                  </a:lnTo>
                  <a:lnTo>
                    <a:pt x="9528" y="2116"/>
                  </a:lnTo>
                  <a:lnTo>
                    <a:pt x="9784" y="2500"/>
                  </a:lnTo>
                  <a:lnTo>
                    <a:pt x="10041" y="2885"/>
                  </a:lnTo>
                  <a:lnTo>
                    <a:pt x="10297" y="3312"/>
                  </a:lnTo>
                  <a:lnTo>
                    <a:pt x="10532" y="3739"/>
                  </a:lnTo>
                  <a:lnTo>
                    <a:pt x="10767" y="4167"/>
                  </a:lnTo>
                  <a:lnTo>
                    <a:pt x="10981" y="4594"/>
                  </a:lnTo>
                  <a:lnTo>
                    <a:pt x="11387" y="5491"/>
                  </a:lnTo>
                  <a:lnTo>
                    <a:pt x="11728" y="6367"/>
                  </a:lnTo>
                  <a:lnTo>
                    <a:pt x="12049" y="7200"/>
                  </a:lnTo>
                  <a:lnTo>
                    <a:pt x="12305" y="7991"/>
                  </a:lnTo>
                  <a:lnTo>
                    <a:pt x="12540" y="8696"/>
                  </a:lnTo>
                  <a:lnTo>
                    <a:pt x="12818" y="9721"/>
                  </a:lnTo>
                  <a:lnTo>
                    <a:pt x="12925" y="10105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514;p74">
              <a:extLst>
                <a:ext uri="{FF2B5EF4-FFF2-40B4-BE49-F238E27FC236}">
                  <a16:creationId xmlns:a16="http://schemas.microsoft.com/office/drawing/2014/main" id="{85982911-EDC7-FC34-07E6-CB7E48AF5630}"/>
                </a:ext>
              </a:extLst>
            </p:cNvPr>
            <p:cNvSpPr/>
            <p:nvPr/>
          </p:nvSpPr>
          <p:spPr>
            <a:xfrm>
              <a:off x="5896075" y="269625"/>
              <a:ext cx="312475" cy="293225"/>
            </a:xfrm>
            <a:custGeom>
              <a:avLst/>
              <a:gdLst/>
              <a:ahLst/>
              <a:cxnLst/>
              <a:rect l="l" t="t" r="r" b="b"/>
              <a:pathLst>
                <a:path w="12499" h="11729" extrusionOk="0">
                  <a:moveTo>
                    <a:pt x="6816" y="0"/>
                  </a:moveTo>
                  <a:lnTo>
                    <a:pt x="6282" y="22"/>
                  </a:lnTo>
                  <a:lnTo>
                    <a:pt x="5705" y="86"/>
                  </a:lnTo>
                  <a:lnTo>
                    <a:pt x="5149" y="193"/>
                  </a:lnTo>
                  <a:lnTo>
                    <a:pt x="4615" y="321"/>
                  </a:lnTo>
                  <a:lnTo>
                    <a:pt x="4124" y="492"/>
                  </a:lnTo>
                  <a:lnTo>
                    <a:pt x="3675" y="705"/>
                  </a:lnTo>
                  <a:lnTo>
                    <a:pt x="3248" y="940"/>
                  </a:lnTo>
                  <a:lnTo>
                    <a:pt x="2864" y="1197"/>
                  </a:lnTo>
                  <a:lnTo>
                    <a:pt x="2522" y="1474"/>
                  </a:lnTo>
                  <a:lnTo>
                    <a:pt x="2201" y="1795"/>
                  </a:lnTo>
                  <a:lnTo>
                    <a:pt x="1902" y="2115"/>
                  </a:lnTo>
                  <a:lnTo>
                    <a:pt x="1625" y="2457"/>
                  </a:lnTo>
                  <a:lnTo>
                    <a:pt x="1390" y="2820"/>
                  </a:lnTo>
                  <a:lnTo>
                    <a:pt x="1176" y="3184"/>
                  </a:lnTo>
                  <a:lnTo>
                    <a:pt x="984" y="3547"/>
                  </a:lnTo>
                  <a:lnTo>
                    <a:pt x="813" y="3931"/>
                  </a:lnTo>
                  <a:lnTo>
                    <a:pt x="663" y="4316"/>
                  </a:lnTo>
                  <a:lnTo>
                    <a:pt x="514" y="4700"/>
                  </a:lnTo>
                  <a:lnTo>
                    <a:pt x="407" y="5085"/>
                  </a:lnTo>
                  <a:lnTo>
                    <a:pt x="321" y="5469"/>
                  </a:lnTo>
                  <a:lnTo>
                    <a:pt x="172" y="6174"/>
                  </a:lnTo>
                  <a:lnTo>
                    <a:pt x="65" y="6858"/>
                  </a:lnTo>
                  <a:lnTo>
                    <a:pt x="22" y="7456"/>
                  </a:lnTo>
                  <a:lnTo>
                    <a:pt x="1" y="7947"/>
                  </a:lnTo>
                  <a:lnTo>
                    <a:pt x="1" y="8353"/>
                  </a:lnTo>
                  <a:lnTo>
                    <a:pt x="1" y="8674"/>
                  </a:lnTo>
                  <a:lnTo>
                    <a:pt x="920" y="11729"/>
                  </a:lnTo>
                  <a:lnTo>
                    <a:pt x="1325" y="11729"/>
                  </a:lnTo>
                  <a:lnTo>
                    <a:pt x="2394" y="11665"/>
                  </a:lnTo>
                  <a:lnTo>
                    <a:pt x="3120" y="11579"/>
                  </a:lnTo>
                  <a:lnTo>
                    <a:pt x="3932" y="11494"/>
                  </a:lnTo>
                  <a:lnTo>
                    <a:pt x="4829" y="11366"/>
                  </a:lnTo>
                  <a:lnTo>
                    <a:pt x="5748" y="11216"/>
                  </a:lnTo>
                  <a:lnTo>
                    <a:pt x="6709" y="11024"/>
                  </a:lnTo>
                  <a:lnTo>
                    <a:pt x="7179" y="10896"/>
                  </a:lnTo>
                  <a:lnTo>
                    <a:pt x="7649" y="10767"/>
                  </a:lnTo>
                  <a:lnTo>
                    <a:pt x="8119" y="10639"/>
                  </a:lnTo>
                  <a:lnTo>
                    <a:pt x="8567" y="10490"/>
                  </a:lnTo>
                  <a:lnTo>
                    <a:pt x="9016" y="10319"/>
                  </a:lnTo>
                  <a:lnTo>
                    <a:pt x="9443" y="10126"/>
                  </a:lnTo>
                  <a:lnTo>
                    <a:pt x="9849" y="9934"/>
                  </a:lnTo>
                  <a:lnTo>
                    <a:pt x="10234" y="9721"/>
                  </a:lnTo>
                  <a:lnTo>
                    <a:pt x="10576" y="9507"/>
                  </a:lnTo>
                  <a:lnTo>
                    <a:pt x="10917" y="9251"/>
                  </a:lnTo>
                  <a:lnTo>
                    <a:pt x="11217" y="8994"/>
                  </a:lnTo>
                  <a:lnTo>
                    <a:pt x="11473" y="8717"/>
                  </a:lnTo>
                  <a:lnTo>
                    <a:pt x="11686" y="8439"/>
                  </a:lnTo>
                  <a:lnTo>
                    <a:pt x="11879" y="8118"/>
                  </a:lnTo>
                  <a:lnTo>
                    <a:pt x="12028" y="7798"/>
                  </a:lnTo>
                  <a:lnTo>
                    <a:pt x="12156" y="7456"/>
                  </a:lnTo>
                  <a:lnTo>
                    <a:pt x="12263" y="7114"/>
                  </a:lnTo>
                  <a:lnTo>
                    <a:pt x="12349" y="6751"/>
                  </a:lnTo>
                  <a:lnTo>
                    <a:pt x="12434" y="6388"/>
                  </a:lnTo>
                  <a:lnTo>
                    <a:pt x="12477" y="6025"/>
                  </a:lnTo>
                  <a:lnTo>
                    <a:pt x="12498" y="5662"/>
                  </a:lnTo>
                  <a:lnTo>
                    <a:pt x="12498" y="5298"/>
                  </a:lnTo>
                  <a:lnTo>
                    <a:pt x="12498" y="4935"/>
                  </a:lnTo>
                  <a:lnTo>
                    <a:pt x="12456" y="4572"/>
                  </a:lnTo>
                  <a:lnTo>
                    <a:pt x="12391" y="4209"/>
                  </a:lnTo>
                  <a:lnTo>
                    <a:pt x="12306" y="3846"/>
                  </a:lnTo>
                  <a:lnTo>
                    <a:pt x="12221" y="3504"/>
                  </a:lnTo>
                  <a:lnTo>
                    <a:pt x="12092" y="3162"/>
                  </a:lnTo>
                  <a:lnTo>
                    <a:pt x="11943" y="2820"/>
                  </a:lnTo>
                  <a:lnTo>
                    <a:pt x="11772" y="2500"/>
                  </a:lnTo>
                  <a:lnTo>
                    <a:pt x="11580" y="2179"/>
                  </a:lnTo>
                  <a:lnTo>
                    <a:pt x="11345" y="1902"/>
                  </a:lnTo>
                  <a:lnTo>
                    <a:pt x="11110" y="1624"/>
                  </a:lnTo>
                  <a:lnTo>
                    <a:pt x="10853" y="1346"/>
                  </a:lnTo>
                  <a:lnTo>
                    <a:pt x="10554" y="1111"/>
                  </a:lnTo>
                  <a:lnTo>
                    <a:pt x="10234" y="876"/>
                  </a:lnTo>
                  <a:lnTo>
                    <a:pt x="9892" y="684"/>
                  </a:lnTo>
                  <a:lnTo>
                    <a:pt x="9529" y="513"/>
                  </a:lnTo>
                  <a:lnTo>
                    <a:pt x="9144" y="342"/>
                  </a:lnTo>
                  <a:lnTo>
                    <a:pt x="8738" y="214"/>
                  </a:lnTo>
                  <a:lnTo>
                    <a:pt x="8290" y="129"/>
                  </a:lnTo>
                  <a:lnTo>
                    <a:pt x="7820" y="43"/>
                  </a:lnTo>
                  <a:lnTo>
                    <a:pt x="7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515;p74">
              <a:extLst>
                <a:ext uri="{FF2B5EF4-FFF2-40B4-BE49-F238E27FC236}">
                  <a16:creationId xmlns:a16="http://schemas.microsoft.com/office/drawing/2014/main" id="{E580CDEB-474D-D2EC-191C-AA83503FCB5B}"/>
                </a:ext>
              </a:extLst>
            </p:cNvPr>
            <p:cNvSpPr/>
            <p:nvPr/>
          </p:nvSpPr>
          <p:spPr>
            <a:xfrm>
              <a:off x="5896075" y="269625"/>
              <a:ext cx="312475" cy="293225"/>
            </a:xfrm>
            <a:custGeom>
              <a:avLst/>
              <a:gdLst/>
              <a:ahLst/>
              <a:cxnLst/>
              <a:rect l="l" t="t" r="r" b="b"/>
              <a:pathLst>
                <a:path w="12499" h="11729" fill="none" extrusionOk="0">
                  <a:moveTo>
                    <a:pt x="1" y="8674"/>
                  </a:moveTo>
                  <a:lnTo>
                    <a:pt x="1" y="8674"/>
                  </a:lnTo>
                  <a:lnTo>
                    <a:pt x="1" y="8353"/>
                  </a:lnTo>
                  <a:lnTo>
                    <a:pt x="1" y="7947"/>
                  </a:lnTo>
                  <a:lnTo>
                    <a:pt x="22" y="7456"/>
                  </a:lnTo>
                  <a:lnTo>
                    <a:pt x="65" y="6858"/>
                  </a:lnTo>
                  <a:lnTo>
                    <a:pt x="172" y="6174"/>
                  </a:lnTo>
                  <a:lnTo>
                    <a:pt x="321" y="5469"/>
                  </a:lnTo>
                  <a:lnTo>
                    <a:pt x="407" y="5085"/>
                  </a:lnTo>
                  <a:lnTo>
                    <a:pt x="514" y="4700"/>
                  </a:lnTo>
                  <a:lnTo>
                    <a:pt x="663" y="4316"/>
                  </a:lnTo>
                  <a:lnTo>
                    <a:pt x="813" y="3931"/>
                  </a:lnTo>
                  <a:lnTo>
                    <a:pt x="984" y="3547"/>
                  </a:lnTo>
                  <a:lnTo>
                    <a:pt x="1176" y="3184"/>
                  </a:lnTo>
                  <a:lnTo>
                    <a:pt x="1390" y="2820"/>
                  </a:lnTo>
                  <a:lnTo>
                    <a:pt x="1625" y="2457"/>
                  </a:lnTo>
                  <a:lnTo>
                    <a:pt x="1902" y="2115"/>
                  </a:lnTo>
                  <a:lnTo>
                    <a:pt x="2201" y="1795"/>
                  </a:lnTo>
                  <a:lnTo>
                    <a:pt x="2522" y="1474"/>
                  </a:lnTo>
                  <a:lnTo>
                    <a:pt x="2864" y="1197"/>
                  </a:lnTo>
                  <a:lnTo>
                    <a:pt x="3248" y="940"/>
                  </a:lnTo>
                  <a:lnTo>
                    <a:pt x="3675" y="705"/>
                  </a:lnTo>
                  <a:lnTo>
                    <a:pt x="4124" y="492"/>
                  </a:lnTo>
                  <a:lnTo>
                    <a:pt x="4615" y="321"/>
                  </a:lnTo>
                  <a:lnTo>
                    <a:pt x="5149" y="193"/>
                  </a:lnTo>
                  <a:lnTo>
                    <a:pt x="5705" y="86"/>
                  </a:lnTo>
                  <a:lnTo>
                    <a:pt x="5705" y="86"/>
                  </a:lnTo>
                  <a:lnTo>
                    <a:pt x="6282" y="22"/>
                  </a:lnTo>
                  <a:lnTo>
                    <a:pt x="6816" y="0"/>
                  </a:lnTo>
                  <a:lnTo>
                    <a:pt x="7328" y="0"/>
                  </a:lnTo>
                  <a:lnTo>
                    <a:pt x="7820" y="43"/>
                  </a:lnTo>
                  <a:lnTo>
                    <a:pt x="8290" y="129"/>
                  </a:lnTo>
                  <a:lnTo>
                    <a:pt x="8738" y="214"/>
                  </a:lnTo>
                  <a:lnTo>
                    <a:pt x="9144" y="342"/>
                  </a:lnTo>
                  <a:lnTo>
                    <a:pt x="9529" y="513"/>
                  </a:lnTo>
                  <a:lnTo>
                    <a:pt x="9892" y="684"/>
                  </a:lnTo>
                  <a:lnTo>
                    <a:pt x="10234" y="876"/>
                  </a:lnTo>
                  <a:lnTo>
                    <a:pt x="10554" y="1111"/>
                  </a:lnTo>
                  <a:lnTo>
                    <a:pt x="10853" y="1346"/>
                  </a:lnTo>
                  <a:lnTo>
                    <a:pt x="11110" y="1624"/>
                  </a:lnTo>
                  <a:lnTo>
                    <a:pt x="11345" y="1902"/>
                  </a:lnTo>
                  <a:lnTo>
                    <a:pt x="11580" y="2179"/>
                  </a:lnTo>
                  <a:lnTo>
                    <a:pt x="11772" y="2500"/>
                  </a:lnTo>
                  <a:lnTo>
                    <a:pt x="11943" y="2820"/>
                  </a:lnTo>
                  <a:lnTo>
                    <a:pt x="12092" y="3162"/>
                  </a:lnTo>
                  <a:lnTo>
                    <a:pt x="12221" y="3504"/>
                  </a:lnTo>
                  <a:lnTo>
                    <a:pt x="12306" y="3846"/>
                  </a:lnTo>
                  <a:lnTo>
                    <a:pt x="12391" y="4209"/>
                  </a:lnTo>
                  <a:lnTo>
                    <a:pt x="12456" y="4572"/>
                  </a:lnTo>
                  <a:lnTo>
                    <a:pt x="12498" y="4935"/>
                  </a:lnTo>
                  <a:lnTo>
                    <a:pt x="12498" y="5298"/>
                  </a:lnTo>
                  <a:lnTo>
                    <a:pt x="12498" y="5662"/>
                  </a:lnTo>
                  <a:lnTo>
                    <a:pt x="12477" y="6025"/>
                  </a:lnTo>
                  <a:lnTo>
                    <a:pt x="12434" y="6388"/>
                  </a:lnTo>
                  <a:lnTo>
                    <a:pt x="12349" y="6751"/>
                  </a:lnTo>
                  <a:lnTo>
                    <a:pt x="12263" y="7114"/>
                  </a:lnTo>
                  <a:lnTo>
                    <a:pt x="12156" y="7456"/>
                  </a:lnTo>
                  <a:lnTo>
                    <a:pt x="12028" y="7798"/>
                  </a:lnTo>
                  <a:lnTo>
                    <a:pt x="11879" y="8118"/>
                  </a:lnTo>
                  <a:lnTo>
                    <a:pt x="11879" y="8118"/>
                  </a:lnTo>
                  <a:lnTo>
                    <a:pt x="11686" y="8439"/>
                  </a:lnTo>
                  <a:lnTo>
                    <a:pt x="11473" y="8717"/>
                  </a:lnTo>
                  <a:lnTo>
                    <a:pt x="11217" y="8994"/>
                  </a:lnTo>
                  <a:lnTo>
                    <a:pt x="10917" y="9251"/>
                  </a:lnTo>
                  <a:lnTo>
                    <a:pt x="10576" y="9507"/>
                  </a:lnTo>
                  <a:lnTo>
                    <a:pt x="10234" y="9721"/>
                  </a:lnTo>
                  <a:lnTo>
                    <a:pt x="9849" y="9934"/>
                  </a:lnTo>
                  <a:lnTo>
                    <a:pt x="9443" y="10126"/>
                  </a:lnTo>
                  <a:lnTo>
                    <a:pt x="9016" y="10319"/>
                  </a:lnTo>
                  <a:lnTo>
                    <a:pt x="8567" y="10490"/>
                  </a:lnTo>
                  <a:lnTo>
                    <a:pt x="8119" y="10639"/>
                  </a:lnTo>
                  <a:lnTo>
                    <a:pt x="7649" y="10767"/>
                  </a:lnTo>
                  <a:lnTo>
                    <a:pt x="7179" y="10896"/>
                  </a:lnTo>
                  <a:lnTo>
                    <a:pt x="6709" y="11024"/>
                  </a:lnTo>
                  <a:lnTo>
                    <a:pt x="5748" y="11216"/>
                  </a:lnTo>
                  <a:lnTo>
                    <a:pt x="4829" y="11366"/>
                  </a:lnTo>
                  <a:lnTo>
                    <a:pt x="3932" y="11494"/>
                  </a:lnTo>
                  <a:lnTo>
                    <a:pt x="3120" y="11579"/>
                  </a:lnTo>
                  <a:lnTo>
                    <a:pt x="2394" y="11665"/>
                  </a:lnTo>
                  <a:lnTo>
                    <a:pt x="1325" y="11729"/>
                  </a:lnTo>
                  <a:lnTo>
                    <a:pt x="920" y="1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8516;p74">
              <a:extLst>
                <a:ext uri="{FF2B5EF4-FFF2-40B4-BE49-F238E27FC236}">
                  <a16:creationId xmlns:a16="http://schemas.microsoft.com/office/drawing/2014/main" id="{7D7C1900-EA00-DA97-8983-ED03CC214B61}"/>
                </a:ext>
              </a:extLst>
            </p:cNvPr>
            <p:cNvSpPr/>
            <p:nvPr/>
          </p:nvSpPr>
          <p:spPr>
            <a:xfrm>
              <a:off x="5043175" y="439450"/>
              <a:ext cx="148500" cy="157575"/>
            </a:xfrm>
            <a:custGeom>
              <a:avLst/>
              <a:gdLst/>
              <a:ahLst/>
              <a:cxnLst/>
              <a:rect l="l" t="t" r="r" b="b"/>
              <a:pathLst>
                <a:path w="5940" h="6303" extrusionOk="0">
                  <a:moveTo>
                    <a:pt x="2350" y="1"/>
                  </a:moveTo>
                  <a:lnTo>
                    <a:pt x="2115" y="44"/>
                  </a:lnTo>
                  <a:lnTo>
                    <a:pt x="1902" y="86"/>
                  </a:lnTo>
                  <a:lnTo>
                    <a:pt x="1667" y="172"/>
                  </a:lnTo>
                  <a:lnTo>
                    <a:pt x="1474" y="279"/>
                  </a:lnTo>
                  <a:lnTo>
                    <a:pt x="1261" y="407"/>
                  </a:lnTo>
                  <a:lnTo>
                    <a:pt x="1090" y="556"/>
                  </a:lnTo>
                  <a:lnTo>
                    <a:pt x="919" y="727"/>
                  </a:lnTo>
                  <a:lnTo>
                    <a:pt x="791" y="898"/>
                  </a:lnTo>
                  <a:lnTo>
                    <a:pt x="662" y="1090"/>
                  </a:lnTo>
                  <a:lnTo>
                    <a:pt x="556" y="1304"/>
                  </a:lnTo>
                  <a:lnTo>
                    <a:pt x="449" y="1539"/>
                  </a:lnTo>
                  <a:lnTo>
                    <a:pt x="342" y="1795"/>
                  </a:lnTo>
                  <a:lnTo>
                    <a:pt x="257" y="2052"/>
                  </a:lnTo>
                  <a:lnTo>
                    <a:pt x="192" y="2308"/>
                  </a:lnTo>
                  <a:lnTo>
                    <a:pt x="128" y="2586"/>
                  </a:lnTo>
                  <a:lnTo>
                    <a:pt x="64" y="2864"/>
                  </a:lnTo>
                  <a:lnTo>
                    <a:pt x="43" y="3120"/>
                  </a:lnTo>
                  <a:lnTo>
                    <a:pt x="22" y="3398"/>
                  </a:lnTo>
                  <a:lnTo>
                    <a:pt x="0" y="3654"/>
                  </a:lnTo>
                  <a:lnTo>
                    <a:pt x="22" y="3889"/>
                  </a:lnTo>
                  <a:lnTo>
                    <a:pt x="43" y="4124"/>
                  </a:lnTo>
                  <a:lnTo>
                    <a:pt x="107" y="4338"/>
                  </a:lnTo>
                  <a:lnTo>
                    <a:pt x="171" y="4530"/>
                  </a:lnTo>
                  <a:lnTo>
                    <a:pt x="321" y="4786"/>
                  </a:lnTo>
                  <a:lnTo>
                    <a:pt x="513" y="5021"/>
                  </a:lnTo>
                  <a:lnTo>
                    <a:pt x="727" y="5235"/>
                  </a:lnTo>
                  <a:lnTo>
                    <a:pt x="962" y="5427"/>
                  </a:lnTo>
                  <a:lnTo>
                    <a:pt x="1239" y="5598"/>
                  </a:lnTo>
                  <a:lnTo>
                    <a:pt x="1496" y="5748"/>
                  </a:lnTo>
                  <a:lnTo>
                    <a:pt x="1795" y="5876"/>
                  </a:lnTo>
                  <a:lnTo>
                    <a:pt x="2072" y="5983"/>
                  </a:lnTo>
                  <a:lnTo>
                    <a:pt x="2521" y="6132"/>
                  </a:lnTo>
                  <a:lnTo>
                    <a:pt x="2756" y="6196"/>
                  </a:lnTo>
                  <a:lnTo>
                    <a:pt x="2970" y="6260"/>
                  </a:lnTo>
                  <a:lnTo>
                    <a:pt x="3205" y="6282"/>
                  </a:lnTo>
                  <a:lnTo>
                    <a:pt x="3440" y="6303"/>
                  </a:lnTo>
                  <a:lnTo>
                    <a:pt x="3675" y="6303"/>
                  </a:lnTo>
                  <a:lnTo>
                    <a:pt x="3888" y="6260"/>
                  </a:lnTo>
                  <a:lnTo>
                    <a:pt x="4081" y="6218"/>
                  </a:lnTo>
                  <a:lnTo>
                    <a:pt x="4273" y="6153"/>
                  </a:lnTo>
                  <a:lnTo>
                    <a:pt x="4444" y="6068"/>
                  </a:lnTo>
                  <a:lnTo>
                    <a:pt x="4593" y="5961"/>
                  </a:lnTo>
                  <a:lnTo>
                    <a:pt x="4743" y="5854"/>
                  </a:lnTo>
                  <a:lnTo>
                    <a:pt x="4892" y="5726"/>
                  </a:lnTo>
                  <a:lnTo>
                    <a:pt x="5042" y="5577"/>
                  </a:lnTo>
                  <a:lnTo>
                    <a:pt x="5170" y="5427"/>
                  </a:lnTo>
                  <a:lnTo>
                    <a:pt x="5384" y="5107"/>
                  </a:lnTo>
                  <a:lnTo>
                    <a:pt x="5576" y="4743"/>
                  </a:lnTo>
                  <a:lnTo>
                    <a:pt x="5725" y="4380"/>
                  </a:lnTo>
                  <a:lnTo>
                    <a:pt x="5832" y="3996"/>
                  </a:lnTo>
                  <a:lnTo>
                    <a:pt x="5896" y="3675"/>
                  </a:lnTo>
                  <a:lnTo>
                    <a:pt x="5939" y="3355"/>
                  </a:lnTo>
                  <a:lnTo>
                    <a:pt x="5939" y="3034"/>
                  </a:lnTo>
                  <a:lnTo>
                    <a:pt x="5896" y="2714"/>
                  </a:lnTo>
                  <a:lnTo>
                    <a:pt x="5832" y="2372"/>
                  </a:lnTo>
                  <a:lnTo>
                    <a:pt x="5704" y="2073"/>
                  </a:lnTo>
                  <a:lnTo>
                    <a:pt x="5555" y="1774"/>
                  </a:lnTo>
                  <a:lnTo>
                    <a:pt x="5362" y="1496"/>
                  </a:lnTo>
                  <a:lnTo>
                    <a:pt x="5149" y="1240"/>
                  </a:lnTo>
                  <a:lnTo>
                    <a:pt x="4914" y="984"/>
                  </a:lnTo>
                  <a:lnTo>
                    <a:pt x="4657" y="770"/>
                  </a:lnTo>
                  <a:lnTo>
                    <a:pt x="4380" y="578"/>
                  </a:lnTo>
                  <a:lnTo>
                    <a:pt x="4187" y="449"/>
                  </a:lnTo>
                  <a:lnTo>
                    <a:pt x="3974" y="343"/>
                  </a:lnTo>
                  <a:lnTo>
                    <a:pt x="3760" y="236"/>
                  </a:lnTo>
                  <a:lnTo>
                    <a:pt x="3525" y="150"/>
                  </a:lnTo>
                  <a:lnTo>
                    <a:pt x="3311" y="86"/>
                  </a:lnTo>
                  <a:lnTo>
                    <a:pt x="3055" y="44"/>
                  </a:lnTo>
                  <a:lnTo>
                    <a:pt x="2820" y="22"/>
                  </a:lnTo>
                  <a:lnTo>
                    <a:pt x="25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8517;p74">
              <a:extLst>
                <a:ext uri="{FF2B5EF4-FFF2-40B4-BE49-F238E27FC236}">
                  <a16:creationId xmlns:a16="http://schemas.microsoft.com/office/drawing/2014/main" id="{9DA83E09-51A1-36E8-38E4-6AFAC3DCB3D6}"/>
                </a:ext>
              </a:extLst>
            </p:cNvPr>
            <p:cNvSpPr/>
            <p:nvPr/>
          </p:nvSpPr>
          <p:spPr>
            <a:xfrm>
              <a:off x="4666100" y="894500"/>
              <a:ext cx="157575" cy="149025"/>
            </a:xfrm>
            <a:custGeom>
              <a:avLst/>
              <a:gdLst/>
              <a:ahLst/>
              <a:cxnLst/>
              <a:rect l="l" t="t" r="r" b="b"/>
              <a:pathLst>
                <a:path w="6303" h="5961" extrusionOk="0">
                  <a:moveTo>
                    <a:pt x="3462" y="0"/>
                  </a:moveTo>
                  <a:lnTo>
                    <a:pt x="3141" y="22"/>
                  </a:lnTo>
                  <a:lnTo>
                    <a:pt x="2842" y="64"/>
                  </a:lnTo>
                  <a:lnTo>
                    <a:pt x="2543" y="128"/>
                  </a:lnTo>
                  <a:lnTo>
                    <a:pt x="2244" y="235"/>
                  </a:lnTo>
                  <a:lnTo>
                    <a:pt x="1945" y="342"/>
                  </a:lnTo>
                  <a:lnTo>
                    <a:pt x="1518" y="513"/>
                  </a:lnTo>
                  <a:lnTo>
                    <a:pt x="1304" y="620"/>
                  </a:lnTo>
                  <a:lnTo>
                    <a:pt x="1090" y="727"/>
                  </a:lnTo>
                  <a:lnTo>
                    <a:pt x="898" y="855"/>
                  </a:lnTo>
                  <a:lnTo>
                    <a:pt x="706" y="983"/>
                  </a:lnTo>
                  <a:lnTo>
                    <a:pt x="556" y="1154"/>
                  </a:lnTo>
                  <a:lnTo>
                    <a:pt x="407" y="1325"/>
                  </a:lnTo>
                  <a:lnTo>
                    <a:pt x="279" y="1496"/>
                  </a:lnTo>
                  <a:lnTo>
                    <a:pt x="193" y="1666"/>
                  </a:lnTo>
                  <a:lnTo>
                    <a:pt x="129" y="1837"/>
                  </a:lnTo>
                  <a:lnTo>
                    <a:pt x="65" y="2008"/>
                  </a:lnTo>
                  <a:lnTo>
                    <a:pt x="22" y="2201"/>
                  </a:lnTo>
                  <a:lnTo>
                    <a:pt x="1" y="2393"/>
                  </a:lnTo>
                  <a:lnTo>
                    <a:pt x="1" y="2585"/>
                  </a:lnTo>
                  <a:lnTo>
                    <a:pt x="1" y="2777"/>
                  </a:lnTo>
                  <a:lnTo>
                    <a:pt x="44" y="3183"/>
                  </a:lnTo>
                  <a:lnTo>
                    <a:pt x="150" y="3568"/>
                  </a:lnTo>
                  <a:lnTo>
                    <a:pt x="279" y="3952"/>
                  </a:lnTo>
                  <a:lnTo>
                    <a:pt x="450" y="4316"/>
                  </a:lnTo>
                  <a:lnTo>
                    <a:pt x="620" y="4593"/>
                  </a:lnTo>
                  <a:lnTo>
                    <a:pt x="791" y="4850"/>
                  </a:lnTo>
                  <a:lnTo>
                    <a:pt x="1005" y="5106"/>
                  </a:lnTo>
                  <a:lnTo>
                    <a:pt x="1240" y="5320"/>
                  </a:lnTo>
                  <a:lnTo>
                    <a:pt x="1518" y="5512"/>
                  </a:lnTo>
                  <a:lnTo>
                    <a:pt x="1817" y="5683"/>
                  </a:lnTo>
                  <a:lnTo>
                    <a:pt x="2116" y="5790"/>
                  </a:lnTo>
                  <a:lnTo>
                    <a:pt x="2436" y="5875"/>
                  </a:lnTo>
                  <a:lnTo>
                    <a:pt x="2778" y="5939"/>
                  </a:lnTo>
                  <a:lnTo>
                    <a:pt x="3120" y="5960"/>
                  </a:lnTo>
                  <a:lnTo>
                    <a:pt x="3462" y="5960"/>
                  </a:lnTo>
                  <a:lnTo>
                    <a:pt x="3804" y="5918"/>
                  </a:lnTo>
                  <a:lnTo>
                    <a:pt x="4017" y="5875"/>
                  </a:lnTo>
                  <a:lnTo>
                    <a:pt x="4252" y="5832"/>
                  </a:lnTo>
                  <a:lnTo>
                    <a:pt x="4487" y="5747"/>
                  </a:lnTo>
                  <a:lnTo>
                    <a:pt x="4701" y="5661"/>
                  </a:lnTo>
                  <a:lnTo>
                    <a:pt x="4914" y="5555"/>
                  </a:lnTo>
                  <a:lnTo>
                    <a:pt x="5128" y="5448"/>
                  </a:lnTo>
                  <a:lnTo>
                    <a:pt x="5342" y="5298"/>
                  </a:lnTo>
                  <a:lnTo>
                    <a:pt x="5513" y="5170"/>
                  </a:lnTo>
                  <a:lnTo>
                    <a:pt x="5683" y="4999"/>
                  </a:lnTo>
                  <a:lnTo>
                    <a:pt x="5854" y="4828"/>
                  </a:lnTo>
                  <a:lnTo>
                    <a:pt x="5983" y="4636"/>
                  </a:lnTo>
                  <a:lnTo>
                    <a:pt x="6089" y="4422"/>
                  </a:lnTo>
                  <a:lnTo>
                    <a:pt x="6175" y="4209"/>
                  </a:lnTo>
                  <a:lnTo>
                    <a:pt x="6239" y="3995"/>
                  </a:lnTo>
                  <a:lnTo>
                    <a:pt x="6282" y="3739"/>
                  </a:lnTo>
                  <a:lnTo>
                    <a:pt x="6303" y="3504"/>
                  </a:lnTo>
                  <a:lnTo>
                    <a:pt x="6282" y="3290"/>
                  </a:lnTo>
                  <a:lnTo>
                    <a:pt x="6239" y="3076"/>
                  </a:lnTo>
                  <a:lnTo>
                    <a:pt x="6175" y="2841"/>
                  </a:lnTo>
                  <a:lnTo>
                    <a:pt x="6111" y="2585"/>
                  </a:lnTo>
                  <a:lnTo>
                    <a:pt x="6025" y="2350"/>
                  </a:lnTo>
                  <a:lnTo>
                    <a:pt x="5918" y="2094"/>
                  </a:lnTo>
                  <a:lnTo>
                    <a:pt x="5662" y="1602"/>
                  </a:lnTo>
                  <a:lnTo>
                    <a:pt x="5513" y="1346"/>
                  </a:lnTo>
                  <a:lnTo>
                    <a:pt x="5363" y="1132"/>
                  </a:lnTo>
                  <a:lnTo>
                    <a:pt x="5213" y="919"/>
                  </a:lnTo>
                  <a:lnTo>
                    <a:pt x="5043" y="727"/>
                  </a:lnTo>
                  <a:lnTo>
                    <a:pt x="4872" y="534"/>
                  </a:lnTo>
                  <a:lnTo>
                    <a:pt x="4701" y="385"/>
                  </a:lnTo>
                  <a:lnTo>
                    <a:pt x="4509" y="257"/>
                  </a:lnTo>
                  <a:lnTo>
                    <a:pt x="4338" y="171"/>
                  </a:lnTo>
                  <a:lnTo>
                    <a:pt x="4060" y="64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8518;p74">
              <a:extLst>
                <a:ext uri="{FF2B5EF4-FFF2-40B4-BE49-F238E27FC236}">
                  <a16:creationId xmlns:a16="http://schemas.microsoft.com/office/drawing/2014/main" id="{9EAA787E-D1E7-3EB5-C3FC-254A460CE46C}"/>
                </a:ext>
              </a:extLst>
            </p:cNvPr>
            <p:cNvSpPr/>
            <p:nvPr/>
          </p:nvSpPr>
          <p:spPr>
            <a:xfrm>
              <a:off x="4617500" y="853375"/>
              <a:ext cx="65725" cy="61975"/>
            </a:xfrm>
            <a:custGeom>
              <a:avLst/>
              <a:gdLst/>
              <a:ahLst/>
              <a:cxnLst/>
              <a:rect l="l" t="t" r="r" b="b"/>
              <a:pathLst>
                <a:path w="2629" h="2479" extrusionOk="0">
                  <a:moveTo>
                    <a:pt x="1325" y="0"/>
                  </a:moveTo>
                  <a:lnTo>
                    <a:pt x="1069" y="43"/>
                  </a:lnTo>
                  <a:lnTo>
                    <a:pt x="813" y="128"/>
                  </a:lnTo>
                  <a:lnTo>
                    <a:pt x="642" y="214"/>
                  </a:lnTo>
                  <a:lnTo>
                    <a:pt x="450" y="299"/>
                  </a:lnTo>
                  <a:lnTo>
                    <a:pt x="300" y="406"/>
                  </a:lnTo>
                  <a:lnTo>
                    <a:pt x="172" y="534"/>
                  </a:lnTo>
                  <a:lnTo>
                    <a:pt x="86" y="684"/>
                  </a:lnTo>
                  <a:lnTo>
                    <a:pt x="22" y="833"/>
                  </a:lnTo>
                  <a:lnTo>
                    <a:pt x="1" y="983"/>
                  </a:lnTo>
                  <a:lnTo>
                    <a:pt x="1" y="1154"/>
                  </a:lnTo>
                  <a:lnTo>
                    <a:pt x="22" y="1325"/>
                  </a:lnTo>
                  <a:lnTo>
                    <a:pt x="65" y="1474"/>
                  </a:lnTo>
                  <a:lnTo>
                    <a:pt x="129" y="1645"/>
                  </a:lnTo>
                  <a:lnTo>
                    <a:pt x="193" y="1795"/>
                  </a:lnTo>
                  <a:lnTo>
                    <a:pt x="343" y="2008"/>
                  </a:lnTo>
                  <a:lnTo>
                    <a:pt x="428" y="2115"/>
                  </a:lnTo>
                  <a:lnTo>
                    <a:pt x="514" y="2222"/>
                  </a:lnTo>
                  <a:lnTo>
                    <a:pt x="642" y="2286"/>
                  </a:lnTo>
                  <a:lnTo>
                    <a:pt x="749" y="2350"/>
                  </a:lnTo>
                  <a:lnTo>
                    <a:pt x="898" y="2414"/>
                  </a:lnTo>
                  <a:lnTo>
                    <a:pt x="1026" y="2436"/>
                  </a:lnTo>
                  <a:lnTo>
                    <a:pt x="1154" y="2457"/>
                  </a:lnTo>
                  <a:lnTo>
                    <a:pt x="1304" y="2478"/>
                  </a:lnTo>
                  <a:lnTo>
                    <a:pt x="1582" y="2457"/>
                  </a:lnTo>
                  <a:lnTo>
                    <a:pt x="1774" y="2414"/>
                  </a:lnTo>
                  <a:lnTo>
                    <a:pt x="1966" y="2350"/>
                  </a:lnTo>
                  <a:lnTo>
                    <a:pt x="2137" y="2265"/>
                  </a:lnTo>
                  <a:lnTo>
                    <a:pt x="2308" y="2137"/>
                  </a:lnTo>
                  <a:lnTo>
                    <a:pt x="2436" y="2008"/>
                  </a:lnTo>
                  <a:lnTo>
                    <a:pt x="2543" y="1837"/>
                  </a:lnTo>
                  <a:lnTo>
                    <a:pt x="2607" y="1645"/>
                  </a:lnTo>
                  <a:lnTo>
                    <a:pt x="2629" y="1560"/>
                  </a:lnTo>
                  <a:lnTo>
                    <a:pt x="2629" y="1453"/>
                  </a:lnTo>
                  <a:lnTo>
                    <a:pt x="2607" y="1261"/>
                  </a:lnTo>
                  <a:lnTo>
                    <a:pt x="2543" y="1068"/>
                  </a:lnTo>
                  <a:lnTo>
                    <a:pt x="2458" y="855"/>
                  </a:lnTo>
                  <a:lnTo>
                    <a:pt x="2372" y="662"/>
                  </a:lnTo>
                  <a:lnTo>
                    <a:pt x="2244" y="470"/>
                  </a:lnTo>
                  <a:lnTo>
                    <a:pt x="2094" y="299"/>
                  </a:lnTo>
                  <a:lnTo>
                    <a:pt x="1966" y="150"/>
                  </a:lnTo>
                  <a:lnTo>
                    <a:pt x="1817" y="64"/>
                  </a:lnTo>
                  <a:lnTo>
                    <a:pt x="1689" y="22"/>
                  </a:lnTo>
                  <a:lnTo>
                    <a:pt x="1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519;p74">
              <a:extLst>
                <a:ext uri="{FF2B5EF4-FFF2-40B4-BE49-F238E27FC236}">
                  <a16:creationId xmlns:a16="http://schemas.microsoft.com/office/drawing/2014/main" id="{A203ED94-0F54-AB9A-ECCC-7BAE9D46421B}"/>
                </a:ext>
              </a:extLst>
            </p:cNvPr>
            <p:cNvSpPr/>
            <p:nvPr/>
          </p:nvSpPr>
          <p:spPr>
            <a:xfrm>
              <a:off x="4697625" y="808500"/>
              <a:ext cx="65700" cy="61975"/>
            </a:xfrm>
            <a:custGeom>
              <a:avLst/>
              <a:gdLst/>
              <a:ahLst/>
              <a:cxnLst/>
              <a:rect l="l" t="t" r="r" b="b"/>
              <a:pathLst>
                <a:path w="2628" h="2479" extrusionOk="0">
                  <a:moveTo>
                    <a:pt x="1303" y="1"/>
                  </a:moveTo>
                  <a:lnTo>
                    <a:pt x="1068" y="43"/>
                  </a:lnTo>
                  <a:lnTo>
                    <a:pt x="812" y="129"/>
                  </a:lnTo>
                  <a:lnTo>
                    <a:pt x="620" y="214"/>
                  </a:lnTo>
                  <a:lnTo>
                    <a:pt x="449" y="300"/>
                  </a:lnTo>
                  <a:lnTo>
                    <a:pt x="299" y="407"/>
                  </a:lnTo>
                  <a:lnTo>
                    <a:pt x="171" y="556"/>
                  </a:lnTo>
                  <a:lnTo>
                    <a:pt x="86" y="684"/>
                  </a:lnTo>
                  <a:lnTo>
                    <a:pt x="22" y="834"/>
                  </a:lnTo>
                  <a:lnTo>
                    <a:pt x="0" y="983"/>
                  </a:lnTo>
                  <a:lnTo>
                    <a:pt x="0" y="1154"/>
                  </a:lnTo>
                  <a:lnTo>
                    <a:pt x="22" y="1325"/>
                  </a:lnTo>
                  <a:lnTo>
                    <a:pt x="64" y="1475"/>
                  </a:lnTo>
                  <a:lnTo>
                    <a:pt x="129" y="1646"/>
                  </a:lnTo>
                  <a:lnTo>
                    <a:pt x="193" y="1795"/>
                  </a:lnTo>
                  <a:lnTo>
                    <a:pt x="342" y="2009"/>
                  </a:lnTo>
                  <a:lnTo>
                    <a:pt x="428" y="2116"/>
                  </a:lnTo>
                  <a:lnTo>
                    <a:pt x="513" y="2222"/>
                  </a:lnTo>
                  <a:lnTo>
                    <a:pt x="641" y="2287"/>
                  </a:lnTo>
                  <a:lnTo>
                    <a:pt x="748" y="2351"/>
                  </a:lnTo>
                  <a:lnTo>
                    <a:pt x="876" y="2415"/>
                  </a:lnTo>
                  <a:lnTo>
                    <a:pt x="1026" y="2436"/>
                  </a:lnTo>
                  <a:lnTo>
                    <a:pt x="1154" y="2457"/>
                  </a:lnTo>
                  <a:lnTo>
                    <a:pt x="1303" y="2479"/>
                  </a:lnTo>
                  <a:lnTo>
                    <a:pt x="1581" y="2457"/>
                  </a:lnTo>
                  <a:lnTo>
                    <a:pt x="1773" y="2415"/>
                  </a:lnTo>
                  <a:lnTo>
                    <a:pt x="1966" y="2351"/>
                  </a:lnTo>
                  <a:lnTo>
                    <a:pt x="2137" y="2265"/>
                  </a:lnTo>
                  <a:lnTo>
                    <a:pt x="2308" y="2137"/>
                  </a:lnTo>
                  <a:lnTo>
                    <a:pt x="2436" y="2009"/>
                  </a:lnTo>
                  <a:lnTo>
                    <a:pt x="2543" y="1838"/>
                  </a:lnTo>
                  <a:lnTo>
                    <a:pt x="2607" y="1646"/>
                  </a:lnTo>
                  <a:lnTo>
                    <a:pt x="2628" y="1560"/>
                  </a:lnTo>
                  <a:lnTo>
                    <a:pt x="2628" y="1453"/>
                  </a:lnTo>
                  <a:lnTo>
                    <a:pt x="2607" y="1283"/>
                  </a:lnTo>
                  <a:lnTo>
                    <a:pt x="2543" y="1069"/>
                  </a:lnTo>
                  <a:lnTo>
                    <a:pt x="2457" y="855"/>
                  </a:lnTo>
                  <a:lnTo>
                    <a:pt x="2350" y="663"/>
                  </a:lnTo>
                  <a:lnTo>
                    <a:pt x="2243" y="471"/>
                  </a:lnTo>
                  <a:lnTo>
                    <a:pt x="2094" y="300"/>
                  </a:lnTo>
                  <a:lnTo>
                    <a:pt x="1966" y="150"/>
                  </a:lnTo>
                  <a:lnTo>
                    <a:pt x="1816" y="65"/>
                  </a:lnTo>
                  <a:lnTo>
                    <a:pt x="1688" y="22"/>
                  </a:lnTo>
                  <a:lnTo>
                    <a:pt x="1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520;p74">
              <a:extLst>
                <a:ext uri="{FF2B5EF4-FFF2-40B4-BE49-F238E27FC236}">
                  <a16:creationId xmlns:a16="http://schemas.microsoft.com/office/drawing/2014/main" id="{188BCF1C-30EE-A743-3350-BA11EE824575}"/>
                </a:ext>
              </a:extLst>
            </p:cNvPr>
            <p:cNvSpPr/>
            <p:nvPr/>
          </p:nvSpPr>
          <p:spPr>
            <a:xfrm>
              <a:off x="4782550" y="840025"/>
              <a:ext cx="65700" cy="61975"/>
            </a:xfrm>
            <a:custGeom>
              <a:avLst/>
              <a:gdLst/>
              <a:ahLst/>
              <a:cxnLst/>
              <a:rect l="l" t="t" r="r" b="b"/>
              <a:pathLst>
                <a:path w="2628" h="2479" extrusionOk="0">
                  <a:moveTo>
                    <a:pt x="1303" y="0"/>
                  </a:moveTo>
                  <a:lnTo>
                    <a:pt x="1047" y="43"/>
                  </a:lnTo>
                  <a:lnTo>
                    <a:pt x="812" y="128"/>
                  </a:lnTo>
                  <a:lnTo>
                    <a:pt x="620" y="214"/>
                  </a:lnTo>
                  <a:lnTo>
                    <a:pt x="449" y="299"/>
                  </a:lnTo>
                  <a:lnTo>
                    <a:pt x="299" y="406"/>
                  </a:lnTo>
                  <a:lnTo>
                    <a:pt x="171" y="534"/>
                  </a:lnTo>
                  <a:lnTo>
                    <a:pt x="86" y="684"/>
                  </a:lnTo>
                  <a:lnTo>
                    <a:pt x="21" y="833"/>
                  </a:lnTo>
                  <a:lnTo>
                    <a:pt x="0" y="983"/>
                  </a:lnTo>
                  <a:lnTo>
                    <a:pt x="0" y="1154"/>
                  </a:lnTo>
                  <a:lnTo>
                    <a:pt x="21" y="1325"/>
                  </a:lnTo>
                  <a:lnTo>
                    <a:pt x="64" y="1474"/>
                  </a:lnTo>
                  <a:lnTo>
                    <a:pt x="107" y="1645"/>
                  </a:lnTo>
                  <a:lnTo>
                    <a:pt x="192" y="1795"/>
                  </a:lnTo>
                  <a:lnTo>
                    <a:pt x="342" y="2008"/>
                  </a:lnTo>
                  <a:lnTo>
                    <a:pt x="427" y="2115"/>
                  </a:lnTo>
                  <a:lnTo>
                    <a:pt x="513" y="2222"/>
                  </a:lnTo>
                  <a:lnTo>
                    <a:pt x="641" y="2286"/>
                  </a:lnTo>
                  <a:lnTo>
                    <a:pt x="748" y="2350"/>
                  </a:lnTo>
                  <a:lnTo>
                    <a:pt x="876" y="2414"/>
                  </a:lnTo>
                  <a:lnTo>
                    <a:pt x="1025" y="2436"/>
                  </a:lnTo>
                  <a:lnTo>
                    <a:pt x="1154" y="2457"/>
                  </a:lnTo>
                  <a:lnTo>
                    <a:pt x="1303" y="2478"/>
                  </a:lnTo>
                  <a:lnTo>
                    <a:pt x="1581" y="2457"/>
                  </a:lnTo>
                  <a:lnTo>
                    <a:pt x="1773" y="2414"/>
                  </a:lnTo>
                  <a:lnTo>
                    <a:pt x="1965" y="2350"/>
                  </a:lnTo>
                  <a:lnTo>
                    <a:pt x="2136" y="2265"/>
                  </a:lnTo>
                  <a:lnTo>
                    <a:pt x="2307" y="2136"/>
                  </a:lnTo>
                  <a:lnTo>
                    <a:pt x="2435" y="2008"/>
                  </a:lnTo>
                  <a:lnTo>
                    <a:pt x="2542" y="1837"/>
                  </a:lnTo>
                  <a:lnTo>
                    <a:pt x="2606" y="1645"/>
                  </a:lnTo>
                  <a:lnTo>
                    <a:pt x="2628" y="1560"/>
                  </a:lnTo>
                  <a:lnTo>
                    <a:pt x="2628" y="1453"/>
                  </a:lnTo>
                  <a:lnTo>
                    <a:pt x="2606" y="1261"/>
                  </a:lnTo>
                  <a:lnTo>
                    <a:pt x="2542" y="1068"/>
                  </a:lnTo>
                  <a:lnTo>
                    <a:pt x="2457" y="855"/>
                  </a:lnTo>
                  <a:lnTo>
                    <a:pt x="2350" y="662"/>
                  </a:lnTo>
                  <a:lnTo>
                    <a:pt x="2243" y="470"/>
                  </a:lnTo>
                  <a:lnTo>
                    <a:pt x="2094" y="299"/>
                  </a:lnTo>
                  <a:lnTo>
                    <a:pt x="1965" y="150"/>
                  </a:lnTo>
                  <a:lnTo>
                    <a:pt x="1816" y="64"/>
                  </a:lnTo>
                  <a:lnTo>
                    <a:pt x="1688" y="22"/>
                  </a:lnTo>
                  <a:lnTo>
                    <a:pt x="1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521;p74">
              <a:extLst>
                <a:ext uri="{FF2B5EF4-FFF2-40B4-BE49-F238E27FC236}">
                  <a16:creationId xmlns:a16="http://schemas.microsoft.com/office/drawing/2014/main" id="{83F29095-E61A-8623-C454-80B9C9AC876F}"/>
                </a:ext>
              </a:extLst>
            </p:cNvPr>
            <p:cNvSpPr/>
            <p:nvPr/>
          </p:nvSpPr>
          <p:spPr>
            <a:xfrm>
              <a:off x="5946825" y="341200"/>
              <a:ext cx="148500" cy="152225"/>
            </a:xfrm>
            <a:custGeom>
              <a:avLst/>
              <a:gdLst/>
              <a:ahLst/>
              <a:cxnLst/>
              <a:rect l="l" t="t" r="r" b="b"/>
              <a:pathLst>
                <a:path w="5940" h="6089" extrusionOk="0">
                  <a:moveTo>
                    <a:pt x="2671" y="0"/>
                  </a:moveTo>
                  <a:lnTo>
                    <a:pt x="2414" y="43"/>
                  </a:lnTo>
                  <a:lnTo>
                    <a:pt x="2179" y="86"/>
                  </a:lnTo>
                  <a:lnTo>
                    <a:pt x="1923" y="150"/>
                  </a:lnTo>
                  <a:lnTo>
                    <a:pt x="1688" y="235"/>
                  </a:lnTo>
                  <a:lnTo>
                    <a:pt x="1474" y="342"/>
                  </a:lnTo>
                  <a:lnTo>
                    <a:pt x="1261" y="470"/>
                  </a:lnTo>
                  <a:lnTo>
                    <a:pt x="1047" y="620"/>
                  </a:lnTo>
                  <a:lnTo>
                    <a:pt x="855" y="790"/>
                  </a:lnTo>
                  <a:lnTo>
                    <a:pt x="684" y="961"/>
                  </a:lnTo>
                  <a:lnTo>
                    <a:pt x="534" y="1175"/>
                  </a:lnTo>
                  <a:lnTo>
                    <a:pt x="385" y="1389"/>
                  </a:lnTo>
                  <a:lnTo>
                    <a:pt x="257" y="1645"/>
                  </a:lnTo>
                  <a:lnTo>
                    <a:pt x="171" y="1901"/>
                  </a:lnTo>
                  <a:lnTo>
                    <a:pt x="86" y="2179"/>
                  </a:lnTo>
                  <a:lnTo>
                    <a:pt x="22" y="2478"/>
                  </a:lnTo>
                  <a:lnTo>
                    <a:pt x="0" y="2799"/>
                  </a:lnTo>
                  <a:lnTo>
                    <a:pt x="0" y="3140"/>
                  </a:lnTo>
                  <a:lnTo>
                    <a:pt x="22" y="3397"/>
                  </a:lnTo>
                  <a:lnTo>
                    <a:pt x="43" y="3653"/>
                  </a:lnTo>
                  <a:lnTo>
                    <a:pt x="107" y="3910"/>
                  </a:lnTo>
                  <a:lnTo>
                    <a:pt x="171" y="4166"/>
                  </a:lnTo>
                  <a:lnTo>
                    <a:pt x="257" y="4401"/>
                  </a:lnTo>
                  <a:lnTo>
                    <a:pt x="364" y="4614"/>
                  </a:lnTo>
                  <a:lnTo>
                    <a:pt x="492" y="4828"/>
                  </a:lnTo>
                  <a:lnTo>
                    <a:pt x="663" y="5042"/>
                  </a:lnTo>
                  <a:lnTo>
                    <a:pt x="791" y="5170"/>
                  </a:lnTo>
                  <a:lnTo>
                    <a:pt x="919" y="5277"/>
                  </a:lnTo>
                  <a:lnTo>
                    <a:pt x="1218" y="5490"/>
                  </a:lnTo>
                  <a:lnTo>
                    <a:pt x="1560" y="5661"/>
                  </a:lnTo>
                  <a:lnTo>
                    <a:pt x="1880" y="5789"/>
                  </a:lnTo>
                  <a:lnTo>
                    <a:pt x="2244" y="5918"/>
                  </a:lnTo>
                  <a:lnTo>
                    <a:pt x="2607" y="6024"/>
                  </a:lnTo>
                  <a:lnTo>
                    <a:pt x="2970" y="6089"/>
                  </a:lnTo>
                  <a:lnTo>
                    <a:pt x="3354" y="6089"/>
                  </a:lnTo>
                  <a:lnTo>
                    <a:pt x="3675" y="6067"/>
                  </a:lnTo>
                  <a:lnTo>
                    <a:pt x="3995" y="5982"/>
                  </a:lnTo>
                  <a:lnTo>
                    <a:pt x="4316" y="5854"/>
                  </a:lnTo>
                  <a:lnTo>
                    <a:pt x="4593" y="5704"/>
                  </a:lnTo>
                  <a:lnTo>
                    <a:pt x="4871" y="5512"/>
                  </a:lnTo>
                  <a:lnTo>
                    <a:pt x="5128" y="5298"/>
                  </a:lnTo>
                  <a:lnTo>
                    <a:pt x="5341" y="5042"/>
                  </a:lnTo>
                  <a:lnTo>
                    <a:pt x="5533" y="4785"/>
                  </a:lnTo>
                  <a:lnTo>
                    <a:pt x="5683" y="4486"/>
                  </a:lnTo>
                  <a:lnTo>
                    <a:pt x="5790" y="4187"/>
                  </a:lnTo>
                  <a:lnTo>
                    <a:pt x="5875" y="3867"/>
                  </a:lnTo>
                  <a:lnTo>
                    <a:pt x="5918" y="3525"/>
                  </a:lnTo>
                  <a:lnTo>
                    <a:pt x="5939" y="3205"/>
                  </a:lnTo>
                  <a:lnTo>
                    <a:pt x="5918" y="2863"/>
                  </a:lnTo>
                  <a:lnTo>
                    <a:pt x="5875" y="2542"/>
                  </a:lnTo>
                  <a:lnTo>
                    <a:pt x="5790" y="2222"/>
                  </a:lnTo>
                  <a:lnTo>
                    <a:pt x="5662" y="1923"/>
                  </a:lnTo>
                  <a:lnTo>
                    <a:pt x="5533" y="1645"/>
                  </a:lnTo>
                  <a:lnTo>
                    <a:pt x="5384" y="1389"/>
                  </a:lnTo>
                  <a:lnTo>
                    <a:pt x="5213" y="1132"/>
                  </a:lnTo>
                  <a:lnTo>
                    <a:pt x="5021" y="919"/>
                  </a:lnTo>
                  <a:lnTo>
                    <a:pt x="4828" y="748"/>
                  </a:lnTo>
                  <a:lnTo>
                    <a:pt x="4615" y="577"/>
                  </a:lnTo>
                  <a:lnTo>
                    <a:pt x="4380" y="427"/>
                  </a:lnTo>
                  <a:lnTo>
                    <a:pt x="4166" y="299"/>
                  </a:lnTo>
                  <a:lnTo>
                    <a:pt x="3910" y="192"/>
                  </a:lnTo>
                  <a:lnTo>
                    <a:pt x="3675" y="107"/>
                  </a:lnTo>
                  <a:lnTo>
                    <a:pt x="3418" y="64"/>
                  </a:lnTo>
                  <a:lnTo>
                    <a:pt x="3184" y="21"/>
                  </a:lnTo>
                  <a:lnTo>
                    <a:pt x="2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522;p74">
              <a:extLst>
                <a:ext uri="{FF2B5EF4-FFF2-40B4-BE49-F238E27FC236}">
                  <a16:creationId xmlns:a16="http://schemas.microsoft.com/office/drawing/2014/main" id="{640F1E9A-2F91-B32B-777E-6FFA71FC1C9C}"/>
                </a:ext>
              </a:extLst>
            </p:cNvPr>
            <p:cNvSpPr/>
            <p:nvPr/>
          </p:nvSpPr>
          <p:spPr>
            <a:xfrm>
              <a:off x="5497125" y="642950"/>
              <a:ext cx="96700" cy="91350"/>
            </a:xfrm>
            <a:custGeom>
              <a:avLst/>
              <a:gdLst/>
              <a:ahLst/>
              <a:cxnLst/>
              <a:rect l="l" t="t" r="r" b="b"/>
              <a:pathLst>
                <a:path w="3868" h="3654" extrusionOk="0">
                  <a:moveTo>
                    <a:pt x="1646" y="0"/>
                  </a:moveTo>
                  <a:lnTo>
                    <a:pt x="1453" y="22"/>
                  </a:lnTo>
                  <a:lnTo>
                    <a:pt x="1283" y="64"/>
                  </a:lnTo>
                  <a:lnTo>
                    <a:pt x="1133" y="107"/>
                  </a:lnTo>
                  <a:lnTo>
                    <a:pt x="962" y="171"/>
                  </a:lnTo>
                  <a:lnTo>
                    <a:pt x="834" y="257"/>
                  </a:lnTo>
                  <a:lnTo>
                    <a:pt x="684" y="342"/>
                  </a:lnTo>
                  <a:lnTo>
                    <a:pt x="578" y="427"/>
                  </a:lnTo>
                  <a:lnTo>
                    <a:pt x="471" y="534"/>
                  </a:lnTo>
                  <a:lnTo>
                    <a:pt x="364" y="662"/>
                  </a:lnTo>
                  <a:lnTo>
                    <a:pt x="278" y="791"/>
                  </a:lnTo>
                  <a:lnTo>
                    <a:pt x="193" y="919"/>
                  </a:lnTo>
                  <a:lnTo>
                    <a:pt x="129" y="1047"/>
                  </a:lnTo>
                  <a:lnTo>
                    <a:pt x="43" y="1346"/>
                  </a:lnTo>
                  <a:lnTo>
                    <a:pt x="1" y="1645"/>
                  </a:lnTo>
                  <a:lnTo>
                    <a:pt x="1" y="1966"/>
                  </a:lnTo>
                  <a:lnTo>
                    <a:pt x="22" y="2115"/>
                  </a:lnTo>
                  <a:lnTo>
                    <a:pt x="43" y="2265"/>
                  </a:lnTo>
                  <a:lnTo>
                    <a:pt x="108" y="2414"/>
                  </a:lnTo>
                  <a:lnTo>
                    <a:pt x="150" y="2564"/>
                  </a:lnTo>
                  <a:lnTo>
                    <a:pt x="236" y="2692"/>
                  </a:lnTo>
                  <a:lnTo>
                    <a:pt x="321" y="2841"/>
                  </a:lnTo>
                  <a:lnTo>
                    <a:pt x="428" y="2970"/>
                  </a:lnTo>
                  <a:lnTo>
                    <a:pt x="535" y="3098"/>
                  </a:lnTo>
                  <a:lnTo>
                    <a:pt x="663" y="3205"/>
                  </a:lnTo>
                  <a:lnTo>
                    <a:pt x="791" y="3311"/>
                  </a:lnTo>
                  <a:lnTo>
                    <a:pt x="962" y="3418"/>
                  </a:lnTo>
                  <a:lnTo>
                    <a:pt x="1133" y="3504"/>
                  </a:lnTo>
                  <a:lnTo>
                    <a:pt x="1261" y="3546"/>
                  </a:lnTo>
                  <a:lnTo>
                    <a:pt x="1411" y="3589"/>
                  </a:lnTo>
                  <a:lnTo>
                    <a:pt x="1710" y="3653"/>
                  </a:lnTo>
                  <a:lnTo>
                    <a:pt x="2009" y="3653"/>
                  </a:lnTo>
                  <a:lnTo>
                    <a:pt x="2308" y="3611"/>
                  </a:lnTo>
                  <a:lnTo>
                    <a:pt x="2607" y="3546"/>
                  </a:lnTo>
                  <a:lnTo>
                    <a:pt x="2885" y="3418"/>
                  </a:lnTo>
                  <a:lnTo>
                    <a:pt x="3141" y="3269"/>
                  </a:lnTo>
                  <a:lnTo>
                    <a:pt x="3376" y="3076"/>
                  </a:lnTo>
                  <a:lnTo>
                    <a:pt x="3568" y="2863"/>
                  </a:lnTo>
                  <a:lnTo>
                    <a:pt x="3654" y="2735"/>
                  </a:lnTo>
                  <a:lnTo>
                    <a:pt x="3718" y="2606"/>
                  </a:lnTo>
                  <a:lnTo>
                    <a:pt x="3782" y="2457"/>
                  </a:lnTo>
                  <a:lnTo>
                    <a:pt x="3825" y="2329"/>
                  </a:lnTo>
                  <a:lnTo>
                    <a:pt x="3846" y="2179"/>
                  </a:lnTo>
                  <a:lnTo>
                    <a:pt x="3867" y="2008"/>
                  </a:lnTo>
                  <a:lnTo>
                    <a:pt x="3867" y="1859"/>
                  </a:lnTo>
                  <a:lnTo>
                    <a:pt x="3846" y="1688"/>
                  </a:lnTo>
                  <a:lnTo>
                    <a:pt x="3803" y="1517"/>
                  </a:lnTo>
                  <a:lnTo>
                    <a:pt x="3761" y="1325"/>
                  </a:lnTo>
                  <a:lnTo>
                    <a:pt x="3675" y="1154"/>
                  </a:lnTo>
                  <a:lnTo>
                    <a:pt x="3590" y="962"/>
                  </a:lnTo>
                  <a:lnTo>
                    <a:pt x="3462" y="769"/>
                  </a:lnTo>
                  <a:lnTo>
                    <a:pt x="3333" y="577"/>
                  </a:lnTo>
                  <a:lnTo>
                    <a:pt x="3205" y="449"/>
                  </a:lnTo>
                  <a:lnTo>
                    <a:pt x="3056" y="342"/>
                  </a:lnTo>
                  <a:lnTo>
                    <a:pt x="2906" y="257"/>
                  </a:lnTo>
                  <a:lnTo>
                    <a:pt x="2735" y="171"/>
                  </a:lnTo>
                  <a:lnTo>
                    <a:pt x="2564" y="128"/>
                  </a:lnTo>
                  <a:lnTo>
                    <a:pt x="2393" y="64"/>
                  </a:lnTo>
                  <a:lnTo>
                    <a:pt x="2052" y="22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523;p74">
              <a:extLst>
                <a:ext uri="{FF2B5EF4-FFF2-40B4-BE49-F238E27FC236}">
                  <a16:creationId xmlns:a16="http://schemas.microsoft.com/office/drawing/2014/main" id="{D7ADAC9D-632B-36FC-3A7D-86061CED59BE}"/>
                </a:ext>
              </a:extLst>
            </p:cNvPr>
            <p:cNvSpPr/>
            <p:nvPr/>
          </p:nvSpPr>
          <p:spPr>
            <a:xfrm>
              <a:off x="5671775" y="636000"/>
              <a:ext cx="96700" cy="91350"/>
            </a:xfrm>
            <a:custGeom>
              <a:avLst/>
              <a:gdLst/>
              <a:ahLst/>
              <a:cxnLst/>
              <a:rect l="l" t="t" r="r" b="b"/>
              <a:pathLst>
                <a:path w="3868" h="3654" extrusionOk="0">
                  <a:moveTo>
                    <a:pt x="1645" y="0"/>
                  </a:moveTo>
                  <a:lnTo>
                    <a:pt x="1475" y="22"/>
                  </a:lnTo>
                  <a:lnTo>
                    <a:pt x="1282" y="65"/>
                  </a:lnTo>
                  <a:lnTo>
                    <a:pt x="1133" y="107"/>
                  </a:lnTo>
                  <a:lnTo>
                    <a:pt x="962" y="171"/>
                  </a:lnTo>
                  <a:lnTo>
                    <a:pt x="834" y="257"/>
                  </a:lnTo>
                  <a:lnTo>
                    <a:pt x="705" y="342"/>
                  </a:lnTo>
                  <a:lnTo>
                    <a:pt x="577" y="449"/>
                  </a:lnTo>
                  <a:lnTo>
                    <a:pt x="470" y="556"/>
                  </a:lnTo>
                  <a:lnTo>
                    <a:pt x="364" y="663"/>
                  </a:lnTo>
                  <a:lnTo>
                    <a:pt x="278" y="791"/>
                  </a:lnTo>
                  <a:lnTo>
                    <a:pt x="193" y="919"/>
                  </a:lnTo>
                  <a:lnTo>
                    <a:pt x="129" y="1069"/>
                  </a:lnTo>
                  <a:lnTo>
                    <a:pt x="43" y="1346"/>
                  </a:lnTo>
                  <a:lnTo>
                    <a:pt x="0" y="1645"/>
                  </a:lnTo>
                  <a:lnTo>
                    <a:pt x="0" y="1966"/>
                  </a:lnTo>
                  <a:lnTo>
                    <a:pt x="22" y="2115"/>
                  </a:lnTo>
                  <a:lnTo>
                    <a:pt x="65" y="2265"/>
                  </a:lnTo>
                  <a:lnTo>
                    <a:pt x="107" y="2414"/>
                  </a:lnTo>
                  <a:lnTo>
                    <a:pt x="171" y="2564"/>
                  </a:lnTo>
                  <a:lnTo>
                    <a:pt x="235" y="2714"/>
                  </a:lnTo>
                  <a:lnTo>
                    <a:pt x="321" y="2842"/>
                  </a:lnTo>
                  <a:lnTo>
                    <a:pt x="428" y="2970"/>
                  </a:lnTo>
                  <a:lnTo>
                    <a:pt x="535" y="3098"/>
                  </a:lnTo>
                  <a:lnTo>
                    <a:pt x="663" y="3205"/>
                  </a:lnTo>
                  <a:lnTo>
                    <a:pt x="812" y="3312"/>
                  </a:lnTo>
                  <a:lnTo>
                    <a:pt x="962" y="3419"/>
                  </a:lnTo>
                  <a:lnTo>
                    <a:pt x="1133" y="3504"/>
                  </a:lnTo>
                  <a:lnTo>
                    <a:pt x="1261" y="3568"/>
                  </a:lnTo>
                  <a:lnTo>
                    <a:pt x="1410" y="3611"/>
                  </a:lnTo>
                  <a:lnTo>
                    <a:pt x="1710" y="3654"/>
                  </a:lnTo>
                  <a:lnTo>
                    <a:pt x="2009" y="3654"/>
                  </a:lnTo>
                  <a:lnTo>
                    <a:pt x="2329" y="3632"/>
                  </a:lnTo>
                  <a:lnTo>
                    <a:pt x="2607" y="3547"/>
                  </a:lnTo>
                  <a:lnTo>
                    <a:pt x="2884" y="3419"/>
                  </a:lnTo>
                  <a:lnTo>
                    <a:pt x="3162" y="3269"/>
                  </a:lnTo>
                  <a:lnTo>
                    <a:pt x="3376" y="3077"/>
                  </a:lnTo>
                  <a:lnTo>
                    <a:pt x="3568" y="2863"/>
                  </a:lnTo>
                  <a:lnTo>
                    <a:pt x="3654" y="2735"/>
                  </a:lnTo>
                  <a:lnTo>
                    <a:pt x="3718" y="2607"/>
                  </a:lnTo>
                  <a:lnTo>
                    <a:pt x="3782" y="2479"/>
                  </a:lnTo>
                  <a:lnTo>
                    <a:pt x="3824" y="2329"/>
                  </a:lnTo>
                  <a:lnTo>
                    <a:pt x="3846" y="2179"/>
                  </a:lnTo>
                  <a:lnTo>
                    <a:pt x="3867" y="2009"/>
                  </a:lnTo>
                  <a:lnTo>
                    <a:pt x="3867" y="1859"/>
                  </a:lnTo>
                  <a:lnTo>
                    <a:pt x="3846" y="1688"/>
                  </a:lnTo>
                  <a:lnTo>
                    <a:pt x="3803" y="1517"/>
                  </a:lnTo>
                  <a:lnTo>
                    <a:pt x="3760" y="1346"/>
                  </a:lnTo>
                  <a:lnTo>
                    <a:pt x="3675" y="1154"/>
                  </a:lnTo>
                  <a:lnTo>
                    <a:pt x="3589" y="962"/>
                  </a:lnTo>
                  <a:lnTo>
                    <a:pt x="3461" y="770"/>
                  </a:lnTo>
                  <a:lnTo>
                    <a:pt x="3333" y="577"/>
                  </a:lnTo>
                  <a:lnTo>
                    <a:pt x="3205" y="449"/>
                  </a:lnTo>
                  <a:lnTo>
                    <a:pt x="3055" y="342"/>
                  </a:lnTo>
                  <a:lnTo>
                    <a:pt x="2906" y="257"/>
                  </a:lnTo>
                  <a:lnTo>
                    <a:pt x="2735" y="193"/>
                  </a:lnTo>
                  <a:lnTo>
                    <a:pt x="2585" y="129"/>
                  </a:lnTo>
                  <a:lnTo>
                    <a:pt x="2414" y="86"/>
                  </a:lnTo>
                  <a:lnTo>
                    <a:pt x="2051" y="22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524;p74">
              <a:extLst>
                <a:ext uri="{FF2B5EF4-FFF2-40B4-BE49-F238E27FC236}">
                  <a16:creationId xmlns:a16="http://schemas.microsoft.com/office/drawing/2014/main" id="{05A27AD6-9147-8CE8-CFB4-23A1C6C4C768}"/>
                </a:ext>
              </a:extLst>
            </p:cNvPr>
            <p:cNvSpPr/>
            <p:nvPr/>
          </p:nvSpPr>
          <p:spPr>
            <a:xfrm>
              <a:off x="5468825" y="724125"/>
              <a:ext cx="311925" cy="377075"/>
            </a:xfrm>
            <a:custGeom>
              <a:avLst/>
              <a:gdLst/>
              <a:ahLst/>
              <a:cxnLst/>
              <a:rect l="l" t="t" r="r" b="b"/>
              <a:pathLst>
                <a:path w="12477" h="15083" extrusionOk="0">
                  <a:moveTo>
                    <a:pt x="6709" y="0"/>
                  </a:moveTo>
                  <a:lnTo>
                    <a:pt x="6345" y="22"/>
                  </a:lnTo>
                  <a:lnTo>
                    <a:pt x="5982" y="86"/>
                  </a:lnTo>
                  <a:lnTo>
                    <a:pt x="5619" y="193"/>
                  </a:lnTo>
                  <a:lnTo>
                    <a:pt x="5256" y="342"/>
                  </a:lnTo>
                  <a:lnTo>
                    <a:pt x="4893" y="513"/>
                  </a:lnTo>
                  <a:lnTo>
                    <a:pt x="4551" y="727"/>
                  </a:lnTo>
                  <a:lnTo>
                    <a:pt x="4188" y="962"/>
                  </a:lnTo>
                  <a:lnTo>
                    <a:pt x="3846" y="1239"/>
                  </a:lnTo>
                  <a:lnTo>
                    <a:pt x="3525" y="1539"/>
                  </a:lnTo>
                  <a:lnTo>
                    <a:pt x="3184" y="1859"/>
                  </a:lnTo>
                  <a:lnTo>
                    <a:pt x="2863" y="2201"/>
                  </a:lnTo>
                  <a:lnTo>
                    <a:pt x="2564" y="2585"/>
                  </a:lnTo>
                  <a:lnTo>
                    <a:pt x="2265" y="2970"/>
                  </a:lnTo>
                  <a:lnTo>
                    <a:pt x="1987" y="3376"/>
                  </a:lnTo>
                  <a:lnTo>
                    <a:pt x="1710" y="3803"/>
                  </a:lnTo>
                  <a:lnTo>
                    <a:pt x="1453" y="4230"/>
                  </a:lnTo>
                  <a:lnTo>
                    <a:pt x="1218" y="4679"/>
                  </a:lnTo>
                  <a:lnTo>
                    <a:pt x="1005" y="5127"/>
                  </a:lnTo>
                  <a:lnTo>
                    <a:pt x="791" y="5597"/>
                  </a:lnTo>
                  <a:lnTo>
                    <a:pt x="620" y="6046"/>
                  </a:lnTo>
                  <a:lnTo>
                    <a:pt x="449" y="6516"/>
                  </a:lnTo>
                  <a:lnTo>
                    <a:pt x="321" y="6986"/>
                  </a:lnTo>
                  <a:lnTo>
                    <a:pt x="193" y="7456"/>
                  </a:lnTo>
                  <a:lnTo>
                    <a:pt x="107" y="7926"/>
                  </a:lnTo>
                  <a:lnTo>
                    <a:pt x="43" y="8375"/>
                  </a:lnTo>
                  <a:lnTo>
                    <a:pt x="1" y="8823"/>
                  </a:lnTo>
                  <a:lnTo>
                    <a:pt x="1" y="9272"/>
                  </a:lnTo>
                  <a:lnTo>
                    <a:pt x="22" y="9699"/>
                  </a:lnTo>
                  <a:lnTo>
                    <a:pt x="65" y="10126"/>
                  </a:lnTo>
                  <a:lnTo>
                    <a:pt x="129" y="10532"/>
                  </a:lnTo>
                  <a:lnTo>
                    <a:pt x="257" y="10917"/>
                  </a:lnTo>
                  <a:lnTo>
                    <a:pt x="406" y="11280"/>
                  </a:lnTo>
                  <a:lnTo>
                    <a:pt x="577" y="11643"/>
                  </a:lnTo>
                  <a:lnTo>
                    <a:pt x="791" y="11985"/>
                  </a:lnTo>
                  <a:lnTo>
                    <a:pt x="1047" y="12305"/>
                  </a:lnTo>
                  <a:lnTo>
                    <a:pt x="1325" y="12626"/>
                  </a:lnTo>
                  <a:lnTo>
                    <a:pt x="1645" y="12925"/>
                  </a:lnTo>
                  <a:lnTo>
                    <a:pt x="1966" y="13203"/>
                  </a:lnTo>
                  <a:lnTo>
                    <a:pt x="2329" y="13459"/>
                  </a:lnTo>
                  <a:lnTo>
                    <a:pt x="2714" y="13715"/>
                  </a:lnTo>
                  <a:lnTo>
                    <a:pt x="3120" y="13950"/>
                  </a:lnTo>
                  <a:lnTo>
                    <a:pt x="3525" y="14164"/>
                  </a:lnTo>
                  <a:lnTo>
                    <a:pt x="3953" y="14356"/>
                  </a:lnTo>
                  <a:lnTo>
                    <a:pt x="4380" y="14527"/>
                  </a:lnTo>
                  <a:lnTo>
                    <a:pt x="4829" y="14677"/>
                  </a:lnTo>
                  <a:lnTo>
                    <a:pt x="5299" y="14805"/>
                  </a:lnTo>
                  <a:lnTo>
                    <a:pt x="5747" y="14912"/>
                  </a:lnTo>
                  <a:lnTo>
                    <a:pt x="6217" y="14976"/>
                  </a:lnTo>
                  <a:lnTo>
                    <a:pt x="6687" y="15040"/>
                  </a:lnTo>
                  <a:lnTo>
                    <a:pt x="7136" y="15083"/>
                  </a:lnTo>
                  <a:lnTo>
                    <a:pt x="7584" y="15083"/>
                  </a:lnTo>
                  <a:lnTo>
                    <a:pt x="8033" y="15061"/>
                  </a:lnTo>
                  <a:lnTo>
                    <a:pt x="8482" y="15019"/>
                  </a:lnTo>
                  <a:lnTo>
                    <a:pt x="8909" y="14933"/>
                  </a:lnTo>
                  <a:lnTo>
                    <a:pt x="9315" y="14848"/>
                  </a:lnTo>
                  <a:lnTo>
                    <a:pt x="9721" y="14698"/>
                  </a:lnTo>
                  <a:lnTo>
                    <a:pt x="10105" y="14549"/>
                  </a:lnTo>
                  <a:lnTo>
                    <a:pt x="10468" y="14356"/>
                  </a:lnTo>
                  <a:lnTo>
                    <a:pt x="10789" y="14121"/>
                  </a:lnTo>
                  <a:lnTo>
                    <a:pt x="11109" y="13865"/>
                  </a:lnTo>
                  <a:lnTo>
                    <a:pt x="11387" y="13587"/>
                  </a:lnTo>
                  <a:lnTo>
                    <a:pt x="11643" y="13267"/>
                  </a:lnTo>
                  <a:lnTo>
                    <a:pt x="11857" y="12904"/>
                  </a:lnTo>
                  <a:lnTo>
                    <a:pt x="12049" y="12519"/>
                  </a:lnTo>
                  <a:lnTo>
                    <a:pt x="12199" y="12113"/>
                  </a:lnTo>
                  <a:lnTo>
                    <a:pt x="12327" y="11665"/>
                  </a:lnTo>
                  <a:lnTo>
                    <a:pt x="12391" y="11216"/>
                  </a:lnTo>
                  <a:lnTo>
                    <a:pt x="12455" y="10746"/>
                  </a:lnTo>
                  <a:lnTo>
                    <a:pt x="12477" y="10255"/>
                  </a:lnTo>
                  <a:lnTo>
                    <a:pt x="12455" y="9763"/>
                  </a:lnTo>
                  <a:lnTo>
                    <a:pt x="12434" y="9251"/>
                  </a:lnTo>
                  <a:lnTo>
                    <a:pt x="12370" y="8738"/>
                  </a:lnTo>
                  <a:lnTo>
                    <a:pt x="12284" y="8204"/>
                  </a:lnTo>
                  <a:lnTo>
                    <a:pt x="12177" y="7691"/>
                  </a:lnTo>
                  <a:lnTo>
                    <a:pt x="12049" y="7157"/>
                  </a:lnTo>
                  <a:lnTo>
                    <a:pt x="11878" y="6644"/>
                  </a:lnTo>
                  <a:lnTo>
                    <a:pt x="11707" y="6110"/>
                  </a:lnTo>
                  <a:lnTo>
                    <a:pt x="11537" y="5597"/>
                  </a:lnTo>
                  <a:lnTo>
                    <a:pt x="11323" y="5085"/>
                  </a:lnTo>
                  <a:lnTo>
                    <a:pt x="11109" y="4593"/>
                  </a:lnTo>
                  <a:lnTo>
                    <a:pt x="10874" y="4102"/>
                  </a:lnTo>
                  <a:lnTo>
                    <a:pt x="10639" y="3632"/>
                  </a:lnTo>
                  <a:lnTo>
                    <a:pt x="10383" y="3183"/>
                  </a:lnTo>
                  <a:lnTo>
                    <a:pt x="10127" y="2756"/>
                  </a:lnTo>
                  <a:lnTo>
                    <a:pt x="9849" y="2350"/>
                  </a:lnTo>
                  <a:lnTo>
                    <a:pt x="9571" y="1966"/>
                  </a:lnTo>
                  <a:lnTo>
                    <a:pt x="9293" y="1603"/>
                  </a:lnTo>
                  <a:lnTo>
                    <a:pt x="9016" y="1282"/>
                  </a:lnTo>
                  <a:lnTo>
                    <a:pt x="8717" y="983"/>
                  </a:lnTo>
                  <a:lnTo>
                    <a:pt x="8439" y="727"/>
                  </a:lnTo>
                  <a:lnTo>
                    <a:pt x="8161" y="513"/>
                  </a:lnTo>
                  <a:lnTo>
                    <a:pt x="7883" y="321"/>
                  </a:lnTo>
                  <a:lnTo>
                    <a:pt x="7606" y="171"/>
                  </a:lnTo>
                  <a:lnTo>
                    <a:pt x="7328" y="64"/>
                  </a:lnTo>
                  <a:lnTo>
                    <a:pt x="7050" y="22"/>
                  </a:lnTo>
                  <a:lnTo>
                    <a:pt x="67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525;p74">
              <a:extLst>
                <a:ext uri="{FF2B5EF4-FFF2-40B4-BE49-F238E27FC236}">
                  <a16:creationId xmlns:a16="http://schemas.microsoft.com/office/drawing/2014/main" id="{952E1BFE-85E5-630C-EC48-7C413CFC4868}"/>
                </a:ext>
              </a:extLst>
            </p:cNvPr>
            <p:cNvSpPr/>
            <p:nvPr/>
          </p:nvSpPr>
          <p:spPr>
            <a:xfrm>
              <a:off x="5560150" y="912650"/>
              <a:ext cx="145825" cy="76400"/>
            </a:xfrm>
            <a:custGeom>
              <a:avLst/>
              <a:gdLst/>
              <a:ahLst/>
              <a:cxnLst/>
              <a:rect l="l" t="t" r="r" b="b"/>
              <a:pathLst>
                <a:path w="5833" h="3056" extrusionOk="0">
                  <a:moveTo>
                    <a:pt x="2479" y="1"/>
                  </a:moveTo>
                  <a:lnTo>
                    <a:pt x="1945" y="22"/>
                  </a:lnTo>
                  <a:lnTo>
                    <a:pt x="1453" y="86"/>
                  </a:lnTo>
                  <a:lnTo>
                    <a:pt x="983" y="171"/>
                  </a:lnTo>
                  <a:lnTo>
                    <a:pt x="791" y="236"/>
                  </a:lnTo>
                  <a:lnTo>
                    <a:pt x="599" y="300"/>
                  </a:lnTo>
                  <a:lnTo>
                    <a:pt x="449" y="364"/>
                  </a:lnTo>
                  <a:lnTo>
                    <a:pt x="300" y="449"/>
                  </a:lnTo>
                  <a:lnTo>
                    <a:pt x="171" y="535"/>
                  </a:lnTo>
                  <a:lnTo>
                    <a:pt x="86" y="641"/>
                  </a:lnTo>
                  <a:lnTo>
                    <a:pt x="22" y="748"/>
                  </a:lnTo>
                  <a:lnTo>
                    <a:pt x="1" y="876"/>
                  </a:lnTo>
                  <a:lnTo>
                    <a:pt x="1" y="962"/>
                  </a:lnTo>
                  <a:lnTo>
                    <a:pt x="22" y="1069"/>
                  </a:lnTo>
                  <a:lnTo>
                    <a:pt x="43" y="1154"/>
                  </a:lnTo>
                  <a:lnTo>
                    <a:pt x="107" y="1261"/>
                  </a:lnTo>
                  <a:lnTo>
                    <a:pt x="236" y="1453"/>
                  </a:lnTo>
                  <a:lnTo>
                    <a:pt x="428" y="1645"/>
                  </a:lnTo>
                  <a:lnTo>
                    <a:pt x="663" y="1838"/>
                  </a:lnTo>
                  <a:lnTo>
                    <a:pt x="919" y="2009"/>
                  </a:lnTo>
                  <a:lnTo>
                    <a:pt x="1197" y="2180"/>
                  </a:lnTo>
                  <a:lnTo>
                    <a:pt x="1496" y="2350"/>
                  </a:lnTo>
                  <a:lnTo>
                    <a:pt x="2073" y="2628"/>
                  </a:lnTo>
                  <a:lnTo>
                    <a:pt x="2564" y="2863"/>
                  </a:lnTo>
                  <a:lnTo>
                    <a:pt x="3056" y="3055"/>
                  </a:lnTo>
                  <a:lnTo>
                    <a:pt x="3483" y="2906"/>
                  </a:lnTo>
                  <a:lnTo>
                    <a:pt x="3910" y="2714"/>
                  </a:lnTo>
                  <a:lnTo>
                    <a:pt x="4401" y="2479"/>
                  </a:lnTo>
                  <a:lnTo>
                    <a:pt x="4636" y="2329"/>
                  </a:lnTo>
                  <a:lnTo>
                    <a:pt x="4893" y="2180"/>
                  </a:lnTo>
                  <a:lnTo>
                    <a:pt x="5128" y="2009"/>
                  </a:lnTo>
                  <a:lnTo>
                    <a:pt x="5341" y="1816"/>
                  </a:lnTo>
                  <a:lnTo>
                    <a:pt x="5534" y="1645"/>
                  </a:lnTo>
                  <a:lnTo>
                    <a:pt x="5662" y="1432"/>
                  </a:lnTo>
                  <a:lnTo>
                    <a:pt x="5769" y="1240"/>
                  </a:lnTo>
                  <a:lnTo>
                    <a:pt x="5811" y="1133"/>
                  </a:lnTo>
                  <a:lnTo>
                    <a:pt x="5833" y="1005"/>
                  </a:lnTo>
                  <a:lnTo>
                    <a:pt x="5833" y="898"/>
                  </a:lnTo>
                  <a:lnTo>
                    <a:pt x="5790" y="812"/>
                  </a:lnTo>
                  <a:lnTo>
                    <a:pt x="5726" y="705"/>
                  </a:lnTo>
                  <a:lnTo>
                    <a:pt x="5640" y="620"/>
                  </a:lnTo>
                  <a:lnTo>
                    <a:pt x="5512" y="535"/>
                  </a:lnTo>
                  <a:lnTo>
                    <a:pt x="5363" y="449"/>
                  </a:lnTo>
                  <a:lnTo>
                    <a:pt x="5192" y="385"/>
                  </a:lnTo>
                  <a:lnTo>
                    <a:pt x="5000" y="321"/>
                  </a:lnTo>
                  <a:lnTo>
                    <a:pt x="4572" y="193"/>
                  </a:lnTo>
                  <a:lnTo>
                    <a:pt x="4081" y="107"/>
                  </a:lnTo>
                  <a:lnTo>
                    <a:pt x="3568" y="43"/>
                  </a:lnTo>
                  <a:lnTo>
                    <a:pt x="3034" y="22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526;p74">
              <a:extLst>
                <a:ext uri="{FF2B5EF4-FFF2-40B4-BE49-F238E27FC236}">
                  <a16:creationId xmlns:a16="http://schemas.microsoft.com/office/drawing/2014/main" id="{84D86033-FD74-7DF1-4D92-C65912D129D9}"/>
                </a:ext>
              </a:extLst>
            </p:cNvPr>
            <p:cNvSpPr/>
            <p:nvPr/>
          </p:nvSpPr>
          <p:spPr>
            <a:xfrm>
              <a:off x="5620500" y="954850"/>
              <a:ext cx="32075" cy="97750"/>
            </a:xfrm>
            <a:custGeom>
              <a:avLst/>
              <a:gdLst/>
              <a:ahLst/>
              <a:cxnLst/>
              <a:rect l="l" t="t" r="r" b="b"/>
              <a:pathLst>
                <a:path w="1283" h="3910" extrusionOk="0">
                  <a:moveTo>
                    <a:pt x="748" y="0"/>
                  </a:moveTo>
                  <a:lnTo>
                    <a:pt x="642" y="22"/>
                  </a:lnTo>
                  <a:lnTo>
                    <a:pt x="556" y="64"/>
                  </a:lnTo>
                  <a:lnTo>
                    <a:pt x="471" y="107"/>
                  </a:lnTo>
                  <a:lnTo>
                    <a:pt x="407" y="171"/>
                  </a:lnTo>
                  <a:lnTo>
                    <a:pt x="364" y="257"/>
                  </a:lnTo>
                  <a:lnTo>
                    <a:pt x="321" y="342"/>
                  </a:lnTo>
                  <a:lnTo>
                    <a:pt x="300" y="449"/>
                  </a:lnTo>
                  <a:lnTo>
                    <a:pt x="1" y="3354"/>
                  </a:lnTo>
                  <a:lnTo>
                    <a:pt x="1" y="3461"/>
                  </a:lnTo>
                  <a:lnTo>
                    <a:pt x="22" y="3568"/>
                  </a:lnTo>
                  <a:lnTo>
                    <a:pt x="65" y="3653"/>
                  </a:lnTo>
                  <a:lnTo>
                    <a:pt x="129" y="3717"/>
                  </a:lnTo>
                  <a:lnTo>
                    <a:pt x="193" y="3781"/>
                  </a:lnTo>
                  <a:lnTo>
                    <a:pt x="257" y="3846"/>
                  </a:lnTo>
                  <a:lnTo>
                    <a:pt x="364" y="3888"/>
                  </a:lnTo>
                  <a:lnTo>
                    <a:pt x="449" y="3910"/>
                  </a:lnTo>
                  <a:lnTo>
                    <a:pt x="492" y="3910"/>
                  </a:lnTo>
                  <a:lnTo>
                    <a:pt x="599" y="3888"/>
                  </a:lnTo>
                  <a:lnTo>
                    <a:pt x="684" y="3867"/>
                  </a:lnTo>
                  <a:lnTo>
                    <a:pt x="770" y="3824"/>
                  </a:lnTo>
                  <a:lnTo>
                    <a:pt x="834" y="3781"/>
                  </a:lnTo>
                  <a:lnTo>
                    <a:pt x="898" y="3717"/>
                  </a:lnTo>
                  <a:lnTo>
                    <a:pt x="941" y="3632"/>
                  </a:lnTo>
                  <a:lnTo>
                    <a:pt x="983" y="3546"/>
                  </a:lnTo>
                  <a:lnTo>
                    <a:pt x="983" y="3461"/>
                  </a:lnTo>
                  <a:lnTo>
                    <a:pt x="1282" y="534"/>
                  </a:lnTo>
                  <a:lnTo>
                    <a:pt x="1282" y="449"/>
                  </a:lnTo>
                  <a:lnTo>
                    <a:pt x="1261" y="342"/>
                  </a:lnTo>
                  <a:lnTo>
                    <a:pt x="1218" y="257"/>
                  </a:lnTo>
                  <a:lnTo>
                    <a:pt x="1176" y="171"/>
                  </a:lnTo>
                  <a:lnTo>
                    <a:pt x="1111" y="107"/>
                  </a:lnTo>
                  <a:lnTo>
                    <a:pt x="1026" y="64"/>
                  </a:lnTo>
                  <a:lnTo>
                    <a:pt x="941" y="22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527;p74">
              <a:extLst>
                <a:ext uri="{FF2B5EF4-FFF2-40B4-BE49-F238E27FC236}">
                  <a16:creationId xmlns:a16="http://schemas.microsoft.com/office/drawing/2014/main" id="{C957E50A-FC2F-9171-C44B-7CDC10D83AB1}"/>
                </a:ext>
              </a:extLst>
            </p:cNvPr>
            <p:cNvSpPr/>
            <p:nvPr/>
          </p:nvSpPr>
          <p:spPr>
            <a:xfrm>
              <a:off x="5271750" y="687800"/>
              <a:ext cx="180550" cy="202975"/>
            </a:xfrm>
            <a:custGeom>
              <a:avLst/>
              <a:gdLst/>
              <a:ahLst/>
              <a:cxnLst/>
              <a:rect l="l" t="t" r="r" b="b"/>
              <a:pathLst>
                <a:path w="7222" h="8119" extrusionOk="0">
                  <a:moveTo>
                    <a:pt x="2286" y="1"/>
                  </a:moveTo>
                  <a:lnTo>
                    <a:pt x="1966" y="22"/>
                  </a:lnTo>
                  <a:lnTo>
                    <a:pt x="1667" y="86"/>
                  </a:lnTo>
                  <a:lnTo>
                    <a:pt x="1368" y="193"/>
                  </a:lnTo>
                  <a:lnTo>
                    <a:pt x="1218" y="257"/>
                  </a:lnTo>
                  <a:lnTo>
                    <a:pt x="1069" y="342"/>
                  </a:lnTo>
                  <a:lnTo>
                    <a:pt x="941" y="449"/>
                  </a:lnTo>
                  <a:lnTo>
                    <a:pt x="812" y="556"/>
                  </a:lnTo>
                  <a:lnTo>
                    <a:pt x="684" y="684"/>
                  </a:lnTo>
                  <a:lnTo>
                    <a:pt x="599" y="812"/>
                  </a:lnTo>
                  <a:lnTo>
                    <a:pt x="406" y="1090"/>
                  </a:lnTo>
                  <a:lnTo>
                    <a:pt x="257" y="1411"/>
                  </a:lnTo>
                  <a:lnTo>
                    <a:pt x="150" y="1752"/>
                  </a:lnTo>
                  <a:lnTo>
                    <a:pt x="86" y="2116"/>
                  </a:lnTo>
                  <a:lnTo>
                    <a:pt x="22" y="2479"/>
                  </a:lnTo>
                  <a:lnTo>
                    <a:pt x="1" y="2842"/>
                  </a:lnTo>
                  <a:lnTo>
                    <a:pt x="1" y="3226"/>
                  </a:lnTo>
                  <a:lnTo>
                    <a:pt x="22" y="3611"/>
                  </a:lnTo>
                  <a:lnTo>
                    <a:pt x="43" y="3974"/>
                  </a:lnTo>
                  <a:lnTo>
                    <a:pt x="107" y="4337"/>
                  </a:lnTo>
                  <a:lnTo>
                    <a:pt x="171" y="4679"/>
                  </a:lnTo>
                  <a:lnTo>
                    <a:pt x="236" y="5000"/>
                  </a:lnTo>
                  <a:lnTo>
                    <a:pt x="321" y="5299"/>
                  </a:lnTo>
                  <a:lnTo>
                    <a:pt x="492" y="5854"/>
                  </a:lnTo>
                  <a:lnTo>
                    <a:pt x="599" y="6132"/>
                  </a:lnTo>
                  <a:lnTo>
                    <a:pt x="727" y="6388"/>
                  </a:lnTo>
                  <a:lnTo>
                    <a:pt x="855" y="6645"/>
                  </a:lnTo>
                  <a:lnTo>
                    <a:pt x="1026" y="6901"/>
                  </a:lnTo>
                  <a:lnTo>
                    <a:pt x="1197" y="7115"/>
                  </a:lnTo>
                  <a:lnTo>
                    <a:pt x="1389" y="7328"/>
                  </a:lnTo>
                  <a:lnTo>
                    <a:pt x="1560" y="7478"/>
                  </a:lnTo>
                  <a:lnTo>
                    <a:pt x="1731" y="7606"/>
                  </a:lnTo>
                  <a:lnTo>
                    <a:pt x="1923" y="7713"/>
                  </a:lnTo>
                  <a:lnTo>
                    <a:pt x="2116" y="7820"/>
                  </a:lnTo>
                  <a:lnTo>
                    <a:pt x="2329" y="7884"/>
                  </a:lnTo>
                  <a:lnTo>
                    <a:pt x="2521" y="7969"/>
                  </a:lnTo>
                  <a:lnTo>
                    <a:pt x="2735" y="8012"/>
                  </a:lnTo>
                  <a:lnTo>
                    <a:pt x="2949" y="8055"/>
                  </a:lnTo>
                  <a:lnTo>
                    <a:pt x="3397" y="8119"/>
                  </a:lnTo>
                  <a:lnTo>
                    <a:pt x="3846" y="8119"/>
                  </a:lnTo>
                  <a:lnTo>
                    <a:pt x="4295" y="8076"/>
                  </a:lnTo>
                  <a:lnTo>
                    <a:pt x="4743" y="8012"/>
                  </a:lnTo>
                  <a:lnTo>
                    <a:pt x="5042" y="7948"/>
                  </a:lnTo>
                  <a:lnTo>
                    <a:pt x="5320" y="7862"/>
                  </a:lnTo>
                  <a:lnTo>
                    <a:pt x="5619" y="7755"/>
                  </a:lnTo>
                  <a:lnTo>
                    <a:pt x="5897" y="7627"/>
                  </a:lnTo>
                  <a:lnTo>
                    <a:pt x="6153" y="7478"/>
                  </a:lnTo>
                  <a:lnTo>
                    <a:pt x="6388" y="7285"/>
                  </a:lnTo>
                  <a:lnTo>
                    <a:pt x="6602" y="7093"/>
                  </a:lnTo>
                  <a:lnTo>
                    <a:pt x="6794" y="6858"/>
                  </a:lnTo>
                  <a:lnTo>
                    <a:pt x="6901" y="6687"/>
                  </a:lnTo>
                  <a:lnTo>
                    <a:pt x="6986" y="6516"/>
                  </a:lnTo>
                  <a:lnTo>
                    <a:pt x="7050" y="6324"/>
                  </a:lnTo>
                  <a:lnTo>
                    <a:pt x="7114" y="6153"/>
                  </a:lnTo>
                  <a:lnTo>
                    <a:pt x="7157" y="5961"/>
                  </a:lnTo>
                  <a:lnTo>
                    <a:pt x="7200" y="5769"/>
                  </a:lnTo>
                  <a:lnTo>
                    <a:pt x="7221" y="5363"/>
                  </a:lnTo>
                  <a:lnTo>
                    <a:pt x="7200" y="4957"/>
                  </a:lnTo>
                  <a:lnTo>
                    <a:pt x="7157" y="4551"/>
                  </a:lnTo>
                  <a:lnTo>
                    <a:pt x="7072" y="4166"/>
                  </a:lnTo>
                  <a:lnTo>
                    <a:pt x="6986" y="3761"/>
                  </a:lnTo>
                  <a:lnTo>
                    <a:pt x="6858" y="3269"/>
                  </a:lnTo>
                  <a:lnTo>
                    <a:pt x="6709" y="2778"/>
                  </a:lnTo>
                  <a:lnTo>
                    <a:pt x="6623" y="2543"/>
                  </a:lnTo>
                  <a:lnTo>
                    <a:pt x="6516" y="2308"/>
                  </a:lnTo>
                  <a:lnTo>
                    <a:pt x="6388" y="2094"/>
                  </a:lnTo>
                  <a:lnTo>
                    <a:pt x="6260" y="1881"/>
                  </a:lnTo>
                  <a:lnTo>
                    <a:pt x="6089" y="1646"/>
                  </a:lnTo>
                  <a:lnTo>
                    <a:pt x="5875" y="1432"/>
                  </a:lnTo>
                  <a:lnTo>
                    <a:pt x="5640" y="1218"/>
                  </a:lnTo>
                  <a:lnTo>
                    <a:pt x="5363" y="1026"/>
                  </a:lnTo>
                  <a:lnTo>
                    <a:pt x="5064" y="834"/>
                  </a:lnTo>
                  <a:lnTo>
                    <a:pt x="4743" y="642"/>
                  </a:lnTo>
                  <a:lnTo>
                    <a:pt x="4401" y="492"/>
                  </a:lnTo>
                  <a:lnTo>
                    <a:pt x="4060" y="342"/>
                  </a:lnTo>
                  <a:lnTo>
                    <a:pt x="3696" y="214"/>
                  </a:lnTo>
                  <a:lnTo>
                    <a:pt x="3333" y="129"/>
                  </a:lnTo>
                  <a:lnTo>
                    <a:pt x="2991" y="43"/>
                  </a:lnTo>
                  <a:lnTo>
                    <a:pt x="2628" y="22"/>
                  </a:lnTo>
                  <a:lnTo>
                    <a:pt x="2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528;p74">
              <a:extLst>
                <a:ext uri="{FF2B5EF4-FFF2-40B4-BE49-F238E27FC236}">
                  <a16:creationId xmlns:a16="http://schemas.microsoft.com/office/drawing/2014/main" id="{A7D85782-7D4A-5D97-1A70-15968842D674}"/>
                </a:ext>
              </a:extLst>
            </p:cNvPr>
            <p:cNvSpPr/>
            <p:nvPr/>
          </p:nvSpPr>
          <p:spPr>
            <a:xfrm>
              <a:off x="5807975" y="683000"/>
              <a:ext cx="180525" cy="202975"/>
            </a:xfrm>
            <a:custGeom>
              <a:avLst/>
              <a:gdLst/>
              <a:ahLst/>
              <a:cxnLst/>
              <a:rect l="l" t="t" r="r" b="b"/>
              <a:pathLst>
                <a:path w="7221" h="8119" extrusionOk="0">
                  <a:moveTo>
                    <a:pt x="4572" y="0"/>
                  </a:moveTo>
                  <a:lnTo>
                    <a:pt x="4230" y="43"/>
                  </a:lnTo>
                  <a:lnTo>
                    <a:pt x="3867" y="129"/>
                  </a:lnTo>
                  <a:lnTo>
                    <a:pt x="3525" y="214"/>
                  </a:lnTo>
                  <a:lnTo>
                    <a:pt x="3162" y="342"/>
                  </a:lnTo>
                  <a:lnTo>
                    <a:pt x="2820" y="492"/>
                  </a:lnTo>
                  <a:lnTo>
                    <a:pt x="2478" y="641"/>
                  </a:lnTo>
                  <a:lnTo>
                    <a:pt x="2158" y="812"/>
                  </a:lnTo>
                  <a:lnTo>
                    <a:pt x="1859" y="1004"/>
                  </a:lnTo>
                  <a:lnTo>
                    <a:pt x="1581" y="1218"/>
                  </a:lnTo>
                  <a:lnTo>
                    <a:pt x="1346" y="1432"/>
                  </a:lnTo>
                  <a:lnTo>
                    <a:pt x="1132" y="1645"/>
                  </a:lnTo>
                  <a:lnTo>
                    <a:pt x="961" y="1880"/>
                  </a:lnTo>
                  <a:lnTo>
                    <a:pt x="812" y="2094"/>
                  </a:lnTo>
                  <a:lnTo>
                    <a:pt x="705" y="2308"/>
                  </a:lnTo>
                  <a:lnTo>
                    <a:pt x="598" y="2543"/>
                  </a:lnTo>
                  <a:lnTo>
                    <a:pt x="513" y="2778"/>
                  </a:lnTo>
                  <a:lnTo>
                    <a:pt x="342" y="3269"/>
                  </a:lnTo>
                  <a:lnTo>
                    <a:pt x="214" y="3760"/>
                  </a:lnTo>
                  <a:lnTo>
                    <a:pt x="128" y="4145"/>
                  </a:lnTo>
                  <a:lnTo>
                    <a:pt x="64" y="4551"/>
                  </a:lnTo>
                  <a:lnTo>
                    <a:pt x="21" y="4957"/>
                  </a:lnTo>
                  <a:lnTo>
                    <a:pt x="0" y="5363"/>
                  </a:lnTo>
                  <a:lnTo>
                    <a:pt x="21" y="5768"/>
                  </a:lnTo>
                  <a:lnTo>
                    <a:pt x="64" y="5961"/>
                  </a:lnTo>
                  <a:lnTo>
                    <a:pt x="107" y="6132"/>
                  </a:lnTo>
                  <a:lnTo>
                    <a:pt x="150" y="6324"/>
                  </a:lnTo>
                  <a:lnTo>
                    <a:pt x="235" y="6516"/>
                  </a:lnTo>
                  <a:lnTo>
                    <a:pt x="320" y="6687"/>
                  </a:lnTo>
                  <a:lnTo>
                    <a:pt x="427" y="6858"/>
                  </a:lnTo>
                  <a:lnTo>
                    <a:pt x="598" y="7093"/>
                  </a:lnTo>
                  <a:lnTo>
                    <a:pt x="812" y="7285"/>
                  </a:lnTo>
                  <a:lnTo>
                    <a:pt x="1068" y="7456"/>
                  </a:lnTo>
                  <a:lnTo>
                    <a:pt x="1325" y="7627"/>
                  </a:lnTo>
                  <a:lnTo>
                    <a:pt x="1602" y="7755"/>
                  </a:lnTo>
                  <a:lnTo>
                    <a:pt x="1880" y="7862"/>
                  </a:lnTo>
                  <a:lnTo>
                    <a:pt x="2179" y="7947"/>
                  </a:lnTo>
                  <a:lnTo>
                    <a:pt x="2478" y="8012"/>
                  </a:lnTo>
                  <a:lnTo>
                    <a:pt x="2927" y="8076"/>
                  </a:lnTo>
                  <a:lnTo>
                    <a:pt x="3375" y="8118"/>
                  </a:lnTo>
                  <a:lnTo>
                    <a:pt x="3824" y="8118"/>
                  </a:lnTo>
                  <a:lnTo>
                    <a:pt x="4251" y="8054"/>
                  </a:lnTo>
                  <a:lnTo>
                    <a:pt x="4486" y="8012"/>
                  </a:lnTo>
                  <a:lnTo>
                    <a:pt x="4679" y="7969"/>
                  </a:lnTo>
                  <a:lnTo>
                    <a:pt x="4892" y="7883"/>
                  </a:lnTo>
                  <a:lnTo>
                    <a:pt x="5106" y="7798"/>
                  </a:lnTo>
                  <a:lnTo>
                    <a:pt x="5298" y="7712"/>
                  </a:lnTo>
                  <a:lnTo>
                    <a:pt x="5469" y="7606"/>
                  </a:lnTo>
                  <a:lnTo>
                    <a:pt x="5661" y="7477"/>
                  </a:lnTo>
                  <a:lnTo>
                    <a:pt x="5811" y="7328"/>
                  </a:lnTo>
                  <a:lnTo>
                    <a:pt x="6024" y="7114"/>
                  </a:lnTo>
                  <a:lnTo>
                    <a:pt x="6195" y="6901"/>
                  </a:lnTo>
                  <a:lnTo>
                    <a:pt x="6366" y="6644"/>
                  </a:lnTo>
                  <a:lnTo>
                    <a:pt x="6494" y="6388"/>
                  </a:lnTo>
                  <a:lnTo>
                    <a:pt x="6623" y="6132"/>
                  </a:lnTo>
                  <a:lnTo>
                    <a:pt x="6729" y="5854"/>
                  </a:lnTo>
                  <a:lnTo>
                    <a:pt x="6900" y="5298"/>
                  </a:lnTo>
                  <a:lnTo>
                    <a:pt x="6986" y="4999"/>
                  </a:lnTo>
                  <a:lnTo>
                    <a:pt x="7050" y="4679"/>
                  </a:lnTo>
                  <a:lnTo>
                    <a:pt x="7114" y="4337"/>
                  </a:lnTo>
                  <a:lnTo>
                    <a:pt x="7157" y="3974"/>
                  </a:lnTo>
                  <a:lnTo>
                    <a:pt x="7199" y="3611"/>
                  </a:lnTo>
                  <a:lnTo>
                    <a:pt x="7221" y="3226"/>
                  </a:lnTo>
                  <a:lnTo>
                    <a:pt x="7221" y="2842"/>
                  </a:lnTo>
                  <a:lnTo>
                    <a:pt x="7199" y="2479"/>
                  </a:lnTo>
                  <a:lnTo>
                    <a:pt x="7135" y="2094"/>
                  </a:lnTo>
                  <a:lnTo>
                    <a:pt x="7050" y="1752"/>
                  </a:lnTo>
                  <a:lnTo>
                    <a:pt x="6943" y="1410"/>
                  </a:lnTo>
                  <a:lnTo>
                    <a:pt x="6815" y="1090"/>
                  </a:lnTo>
                  <a:lnTo>
                    <a:pt x="6623" y="812"/>
                  </a:lnTo>
                  <a:lnTo>
                    <a:pt x="6516" y="684"/>
                  </a:lnTo>
                  <a:lnTo>
                    <a:pt x="6409" y="556"/>
                  </a:lnTo>
                  <a:lnTo>
                    <a:pt x="6281" y="449"/>
                  </a:lnTo>
                  <a:lnTo>
                    <a:pt x="6153" y="342"/>
                  </a:lnTo>
                  <a:lnTo>
                    <a:pt x="6003" y="257"/>
                  </a:lnTo>
                  <a:lnTo>
                    <a:pt x="5832" y="171"/>
                  </a:lnTo>
                  <a:lnTo>
                    <a:pt x="5554" y="86"/>
                  </a:lnTo>
                  <a:lnTo>
                    <a:pt x="5255" y="22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529;p74">
              <a:extLst>
                <a:ext uri="{FF2B5EF4-FFF2-40B4-BE49-F238E27FC236}">
                  <a16:creationId xmlns:a16="http://schemas.microsoft.com/office/drawing/2014/main" id="{075F6903-5FF8-E74D-AC12-197944EFA3E6}"/>
                </a:ext>
              </a:extLst>
            </p:cNvPr>
            <p:cNvSpPr/>
            <p:nvPr/>
          </p:nvSpPr>
          <p:spPr>
            <a:xfrm>
              <a:off x="5047450" y="1492650"/>
              <a:ext cx="1085250" cy="1155775"/>
            </a:xfrm>
            <a:custGeom>
              <a:avLst/>
              <a:gdLst/>
              <a:ahLst/>
              <a:cxnLst/>
              <a:rect l="l" t="t" r="r" b="b"/>
              <a:pathLst>
                <a:path w="43410" h="46231" extrusionOk="0">
                  <a:moveTo>
                    <a:pt x="21235" y="1"/>
                  </a:moveTo>
                  <a:lnTo>
                    <a:pt x="20530" y="22"/>
                  </a:lnTo>
                  <a:lnTo>
                    <a:pt x="19825" y="86"/>
                  </a:lnTo>
                  <a:lnTo>
                    <a:pt x="19120" y="150"/>
                  </a:lnTo>
                  <a:lnTo>
                    <a:pt x="18415" y="257"/>
                  </a:lnTo>
                  <a:lnTo>
                    <a:pt x="17710" y="385"/>
                  </a:lnTo>
                  <a:lnTo>
                    <a:pt x="17026" y="535"/>
                  </a:lnTo>
                  <a:lnTo>
                    <a:pt x="16343" y="706"/>
                  </a:lnTo>
                  <a:lnTo>
                    <a:pt x="15659" y="919"/>
                  </a:lnTo>
                  <a:lnTo>
                    <a:pt x="14997" y="1133"/>
                  </a:lnTo>
                  <a:lnTo>
                    <a:pt x="14335" y="1389"/>
                  </a:lnTo>
                  <a:lnTo>
                    <a:pt x="13672" y="1646"/>
                  </a:lnTo>
                  <a:lnTo>
                    <a:pt x="13032" y="1945"/>
                  </a:lnTo>
                  <a:lnTo>
                    <a:pt x="12391" y="2244"/>
                  </a:lnTo>
                  <a:lnTo>
                    <a:pt x="11771" y="2586"/>
                  </a:lnTo>
                  <a:lnTo>
                    <a:pt x="11152" y="2928"/>
                  </a:lnTo>
                  <a:lnTo>
                    <a:pt x="10553" y="3312"/>
                  </a:lnTo>
                  <a:lnTo>
                    <a:pt x="9955" y="3718"/>
                  </a:lnTo>
                  <a:lnTo>
                    <a:pt x="9378" y="4124"/>
                  </a:lnTo>
                  <a:lnTo>
                    <a:pt x="8802" y="4551"/>
                  </a:lnTo>
                  <a:lnTo>
                    <a:pt x="8246" y="5021"/>
                  </a:lnTo>
                  <a:lnTo>
                    <a:pt x="7712" y="5491"/>
                  </a:lnTo>
                  <a:lnTo>
                    <a:pt x="7178" y="5982"/>
                  </a:lnTo>
                  <a:lnTo>
                    <a:pt x="6665" y="6495"/>
                  </a:lnTo>
                  <a:lnTo>
                    <a:pt x="6153" y="7029"/>
                  </a:lnTo>
                  <a:lnTo>
                    <a:pt x="5683" y="7585"/>
                  </a:lnTo>
                  <a:lnTo>
                    <a:pt x="5213" y="8140"/>
                  </a:lnTo>
                  <a:lnTo>
                    <a:pt x="4764" y="8717"/>
                  </a:lnTo>
                  <a:lnTo>
                    <a:pt x="4315" y="9336"/>
                  </a:lnTo>
                  <a:lnTo>
                    <a:pt x="3910" y="9956"/>
                  </a:lnTo>
                  <a:lnTo>
                    <a:pt x="3504" y="10575"/>
                  </a:lnTo>
                  <a:lnTo>
                    <a:pt x="3119" y="11238"/>
                  </a:lnTo>
                  <a:lnTo>
                    <a:pt x="2756" y="11900"/>
                  </a:lnTo>
                  <a:lnTo>
                    <a:pt x="2414" y="12584"/>
                  </a:lnTo>
                  <a:lnTo>
                    <a:pt x="2094" y="13267"/>
                  </a:lnTo>
                  <a:lnTo>
                    <a:pt x="1795" y="13994"/>
                  </a:lnTo>
                  <a:lnTo>
                    <a:pt x="1517" y="14720"/>
                  </a:lnTo>
                  <a:lnTo>
                    <a:pt x="1261" y="15446"/>
                  </a:lnTo>
                  <a:lnTo>
                    <a:pt x="1026" y="16215"/>
                  </a:lnTo>
                  <a:lnTo>
                    <a:pt x="812" y="16984"/>
                  </a:lnTo>
                  <a:lnTo>
                    <a:pt x="620" y="17753"/>
                  </a:lnTo>
                  <a:lnTo>
                    <a:pt x="449" y="18544"/>
                  </a:lnTo>
                  <a:lnTo>
                    <a:pt x="321" y="19356"/>
                  </a:lnTo>
                  <a:lnTo>
                    <a:pt x="192" y="20167"/>
                  </a:lnTo>
                  <a:lnTo>
                    <a:pt x="128" y="20766"/>
                  </a:lnTo>
                  <a:lnTo>
                    <a:pt x="64" y="21364"/>
                  </a:lnTo>
                  <a:lnTo>
                    <a:pt x="43" y="21962"/>
                  </a:lnTo>
                  <a:lnTo>
                    <a:pt x="21" y="22560"/>
                  </a:lnTo>
                  <a:lnTo>
                    <a:pt x="0" y="23180"/>
                  </a:lnTo>
                  <a:lnTo>
                    <a:pt x="0" y="23778"/>
                  </a:lnTo>
                  <a:lnTo>
                    <a:pt x="21" y="24376"/>
                  </a:lnTo>
                  <a:lnTo>
                    <a:pt x="64" y="24974"/>
                  </a:lnTo>
                  <a:lnTo>
                    <a:pt x="107" y="25572"/>
                  </a:lnTo>
                  <a:lnTo>
                    <a:pt x="171" y="26170"/>
                  </a:lnTo>
                  <a:lnTo>
                    <a:pt x="235" y="26769"/>
                  </a:lnTo>
                  <a:lnTo>
                    <a:pt x="321" y="27345"/>
                  </a:lnTo>
                  <a:lnTo>
                    <a:pt x="427" y="27944"/>
                  </a:lnTo>
                  <a:lnTo>
                    <a:pt x="556" y="28542"/>
                  </a:lnTo>
                  <a:lnTo>
                    <a:pt x="684" y="29119"/>
                  </a:lnTo>
                  <a:lnTo>
                    <a:pt x="812" y="29695"/>
                  </a:lnTo>
                  <a:lnTo>
                    <a:pt x="983" y="30294"/>
                  </a:lnTo>
                  <a:lnTo>
                    <a:pt x="1154" y="30870"/>
                  </a:lnTo>
                  <a:lnTo>
                    <a:pt x="1325" y="31426"/>
                  </a:lnTo>
                  <a:lnTo>
                    <a:pt x="1538" y="32003"/>
                  </a:lnTo>
                  <a:lnTo>
                    <a:pt x="1731" y="32558"/>
                  </a:lnTo>
                  <a:lnTo>
                    <a:pt x="1966" y="33113"/>
                  </a:lnTo>
                  <a:lnTo>
                    <a:pt x="2200" y="33669"/>
                  </a:lnTo>
                  <a:lnTo>
                    <a:pt x="2435" y="34224"/>
                  </a:lnTo>
                  <a:lnTo>
                    <a:pt x="2713" y="34758"/>
                  </a:lnTo>
                  <a:lnTo>
                    <a:pt x="2970" y="35293"/>
                  </a:lnTo>
                  <a:lnTo>
                    <a:pt x="3269" y="35827"/>
                  </a:lnTo>
                  <a:lnTo>
                    <a:pt x="3568" y="36339"/>
                  </a:lnTo>
                  <a:lnTo>
                    <a:pt x="3867" y="36852"/>
                  </a:lnTo>
                  <a:lnTo>
                    <a:pt x="4209" y="37365"/>
                  </a:lnTo>
                  <a:lnTo>
                    <a:pt x="4529" y="37856"/>
                  </a:lnTo>
                  <a:lnTo>
                    <a:pt x="4892" y="38347"/>
                  </a:lnTo>
                  <a:lnTo>
                    <a:pt x="5298" y="38881"/>
                  </a:lnTo>
                  <a:lnTo>
                    <a:pt x="5704" y="39416"/>
                  </a:lnTo>
                  <a:lnTo>
                    <a:pt x="6153" y="39950"/>
                  </a:lnTo>
                  <a:lnTo>
                    <a:pt x="6601" y="40441"/>
                  </a:lnTo>
                  <a:lnTo>
                    <a:pt x="7071" y="40932"/>
                  </a:lnTo>
                  <a:lnTo>
                    <a:pt x="7563" y="41402"/>
                  </a:lnTo>
                  <a:lnTo>
                    <a:pt x="8054" y="41872"/>
                  </a:lnTo>
                  <a:lnTo>
                    <a:pt x="8567" y="42300"/>
                  </a:lnTo>
                  <a:lnTo>
                    <a:pt x="9101" y="42727"/>
                  </a:lnTo>
                  <a:lnTo>
                    <a:pt x="9635" y="43133"/>
                  </a:lnTo>
                  <a:lnTo>
                    <a:pt x="10190" y="43517"/>
                  </a:lnTo>
                  <a:lnTo>
                    <a:pt x="10767" y="43880"/>
                  </a:lnTo>
                  <a:lnTo>
                    <a:pt x="11344" y="44222"/>
                  </a:lnTo>
                  <a:lnTo>
                    <a:pt x="11942" y="44521"/>
                  </a:lnTo>
                  <a:lnTo>
                    <a:pt x="12562" y="44820"/>
                  </a:lnTo>
                  <a:lnTo>
                    <a:pt x="13181" y="45077"/>
                  </a:lnTo>
                  <a:lnTo>
                    <a:pt x="13801" y="45312"/>
                  </a:lnTo>
                  <a:lnTo>
                    <a:pt x="14442" y="45504"/>
                  </a:lnTo>
                  <a:lnTo>
                    <a:pt x="15061" y="45696"/>
                  </a:lnTo>
                  <a:lnTo>
                    <a:pt x="15723" y="45846"/>
                  </a:lnTo>
                  <a:lnTo>
                    <a:pt x="16364" y="45974"/>
                  </a:lnTo>
                  <a:lnTo>
                    <a:pt x="17026" y="46059"/>
                  </a:lnTo>
                  <a:lnTo>
                    <a:pt x="17689" y="46145"/>
                  </a:lnTo>
                  <a:lnTo>
                    <a:pt x="18351" y="46188"/>
                  </a:lnTo>
                  <a:lnTo>
                    <a:pt x="19013" y="46230"/>
                  </a:lnTo>
                  <a:lnTo>
                    <a:pt x="20338" y="46230"/>
                  </a:lnTo>
                  <a:lnTo>
                    <a:pt x="21021" y="46188"/>
                  </a:lnTo>
                  <a:lnTo>
                    <a:pt x="21684" y="46145"/>
                  </a:lnTo>
                  <a:lnTo>
                    <a:pt x="22346" y="46059"/>
                  </a:lnTo>
                  <a:lnTo>
                    <a:pt x="23008" y="45974"/>
                  </a:lnTo>
                  <a:lnTo>
                    <a:pt x="23649" y="45846"/>
                  </a:lnTo>
                  <a:lnTo>
                    <a:pt x="24461" y="45696"/>
                  </a:lnTo>
                  <a:lnTo>
                    <a:pt x="25251" y="45504"/>
                  </a:lnTo>
                  <a:lnTo>
                    <a:pt x="26020" y="45290"/>
                  </a:lnTo>
                  <a:lnTo>
                    <a:pt x="26811" y="45034"/>
                  </a:lnTo>
                  <a:lnTo>
                    <a:pt x="27558" y="44778"/>
                  </a:lnTo>
                  <a:lnTo>
                    <a:pt x="28327" y="44479"/>
                  </a:lnTo>
                  <a:lnTo>
                    <a:pt x="29075" y="44158"/>
                  </a:lnTo>
                  <a:lnTo>
                    <a:pt x="29802" y="43816"/>
                  </a:lnTo>
                  <a:lnTo>
                    <a:pt x="30528" y="43453"/>
                  </a:lnTo>
                  <a:lnTo>
                    <a:pt x="31233" y="43047"/>
                  </a:lnTo>
                  <a:lnTo>
                    <a:pt x="31938" y="42641"/>
                  </a:lnTo>
                  <a:lnTo>
                    <a:pt x="32621" y="42193"/>
                  </a:lnTo>
                  <a:lnTo>
                    <a:pt x="33284" y="41744"/>
                  </a:lnTo>
                  <a:lnTo>
                    <a:pt x="33946" y="41253"/>
                  </a:lnTo>
                  <a:lnTo>
                    <a:pt x="34587" y="40761"/>
                  </a:lnTo>
                  <a:lnTo>
                    <a:pt x="35206" y="40249"/>
                  </a:lnTo>
                  <a:lnTo>
                    <a:pt x="35826" y="39693"/>
                  </a:lnTo>
                  <a:lnTo>
                    <a:pt x="36403" y="39138"/>
                  </a:lnTo>
                  <a:lnTo>
                    <a:pt x="36979" y="38561"/>
                  </a:lnTo>
                  <a:lnTo>
                    <a:pt x="37535" y="37963"/>
                  </a:lnTo>
                  <a:lnTo>
                    <a:pt x="38048" y="37365"/>
                  </a:lnTo>
                  <a:lnTo>
                    <a:pt x="38560" y="36724"/>
                  </a:lnTo>
                  <a:lnTo>
                    <a:pt x="39052" y="36083"/>
                  </a:lnTo>
                  <a:lnTo>
                    <a:pt x="39522" y="35421"/>
                  </a:lnTo>
                  <a:lnTo>
                    <a:pt x="39970" y="34737"/>
                  </a:lnTo>
                  <a:lnTo>
                    <a:pt x="40376" y="34053"/>
                  </a:lnTo>
                  <a:lnTo>
                    <a:pt x="40782" y="33348"/>
                  </a:lnTo>
                  <a:lnTo>
                    <a:pt x="41145" y="32622"/>
                  </a:lnTo>
                  <a:lnTo>
                    <a:pt x="41487" y="31896"/>
                  </a:lnTo>
                  <a:lnTo>
                    <a:pt x="41808" y="31148"/>
                  </a:lnTo>
                  <a:lnTo>
                    <a:pt x="42107" y="30400"/>
                  </a:lnTo>
                  <a:lnTo>
                    <a:pt x="42363" y="29631"/>
                  </a:lnTo>
                  <a:lnTo>
                    <a:pt x="42598" y="28841"/>
                  </a:lnTo>
                  <a:lnTo>
                    <a:pt x="42812" y="28072"/>
                  </a:lnTo>
                  <a:lnTo>
                    <a:pt x="42982" y="27260"/>
                  </a:lnTo>
                  <a:lnTo>
                    <a:pt x="43132" y="26470"/>
                  </a:lnTo>
                  <a:lnTo>
                    <a:pt x="43239" y="25679"/>
                  </a:lnTo>
                  <a:lnTo>
                    <a:pt x="43324" y="24867"/>
                  </a:lnTo>
                  <a:lnTo>
                    <a:pt x="43388" y="24056"/>
                  </a:lnTo>
                  <a:lnTo>
                    <a:pt x="43410" y="23244"/>
                  </a:lnTo>
                  <a:lnTo>
                    <a:pt x="43410" y="22432"/>
                  </a:lnTo>
                  <a:lnTo>
                    <a:pt x="43388" y="21620"/>
                  </a:lnTo>
                  <a:lnTo>
                    <a:pt x="43324" y="20808"/>
                  </a:lnTo>
                  <a:lnTo>
                    <a:pt x="43260" y="19997"/>
                  </a:lnTo>
                  <a:lnTo>
                    <a:pt x="43132" y="19206"/>
                  </a:lnTo>
                  <a:lnTo>
                    <a:pt x="43004" y="18394"/>
                  </a:lnTo>
                  <a:lnTo>
                    <a:pt x="42833" y="17604"/>
                  </a:lnTo>
                  <a:lnTo>
                    <a:pt x="42641" y="16813"/>
                  </a:lnTo>
                  <a:lnTo>
                    <a:pt x="42427" y="16023"/>
                  </a:lnTo>
                  <a:lnTo>
                    <a:pt x="42192" y="15254"/>
                  </a:lnTo>
                  <a:lnTo>
                    <a:pt x="41914" y="14485"/>
                  </a:lnTo>
                  <a:lnTo>
                    <a:pt x="41615" y="13737"/>
                  </a:lnTo>
                  <a:lnTo>
                    <a:pt x="41295" y="12989"/>
                  </a:lnTo>
                  <a:lnTo>
                    <a:pt x="40953" y="12263"/>
                  </a:lnTo>
                  <a:lnTo>
                    <a:pt x="40568" y="11537"/>
                  </a:lnTo>
                  <a:lnTo>
                    <a:pt x="40184" y="10832"/>
                  </a:lnTo>
                  <a:lnTo>
                    <a:pt x="39757" y="10148"/>
                  </a:lnTo>
                  <a:lnTo>
                    <a:pt x="39308" y="9486"/>
                  </a:lnTo>
                  <a:lnTo>
                    <a:pt x="38838" y="8824"/>
                  </a:lnTo>
                  <a:lnTo>
                    <a:pt x="38325" y="8183"/>
                  </a:lnTo>
                  <a:lnTo>
                    <a:pt x="37813" y="7563"/>
                  </a:lnTo>
                  <a:lnTo>
                    <a:pt x="37257" y="6965"/>
                  </a:lnTo>
                  <a:lnTo>
                    <a:pt x="36702" y="6388"/>
                  </a:lnTo>
                  <a:lnTo>
                    <a:pt x="36104" y="5833"/>
                  </a:lnTo>
                  <a:lnTo>
                    <a:pt x="35441" y="5256"/>
                  </a:lnTo>
                  <a:lnTo>
                    <a:pt x="34758" y="4722"/>
                  </a:lnTo>
                  <a:lnTo>
                    <a:pt x="34074" y="4209"/>
                  </a:lnTo>
                  <a:lnTo>
                    <a:pt x="33390" y="3718"/>
                  </a:lnTo>
                  <a:lnTo>
                    <a:pt x="32707" y="3269"/>
                  </a:lnTo>
                  <a:lnTo>
                    <a:pt x="32002" y="2842"/>
                  </a:lnTo>
                  <a:lnTo>
                    <a:pt x="31297" y="2458"/>
                  </a:lnTo>
                  <a:lnTo>
                    <a:pt x="30592" y="2094"/>
                  </a:lnTo>
                  <a:lnTo>
                    <a:pt x="29887" y="1753"/>
                  </a:lnTo>
                  <a:lnTo>
                    <a:pt x="29161" y="1453"/>
                  </a:lnTo>
                  <a:lnTo>
                    <a:pt x="28456" y="1197"/>
                  </a:lnTo>
                  <a:lnTo>
                    <a:pt x="27729" y="941"/>
                  </a:lnTo>
                  <a:lnTo>
                    <a:pt x="27003" y="727"/>
                  </a:lnTo>
                  <a:lnTo>
                    <a:pt x="26277" y="535"/>
                  </a:lnTo>
                  <a:lnTo>
                    <a:pt x="25572" y="385"/>
                  </a:lnTo>
                  <a:lnTo>
                    <a:pt x="24845" y="257"/>
                  </a:lnTo>
                  <a:lnTo>
                    <a:pt x="24119" y="150"/>
                  </a:lnTo>
                  <a:lnTo>
                    <a:pt x="23393" y="65"/>
                  </a:lnTo>
                  <a:lnTo>
                    <a:pt x="22666" y="22"/>
                  </a:lnTo>
                  <a:lnTo>
                    <a:pt x="21961" y="1"/>
                  </a:lnTo>
                  <a:close/>
                </a:path>
              </a:pathLst>
            </a:custGeom>
            <a:solidFill>
              <a:srgbClr val="EE6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530;p74">
              <a:extLst>
                <a:ext uri="{FF2B5EF4-FFF2-40B4-BE49-F238E27FC236}">
                  <a16:creationId xmlns:a16="http://schemas.microsoft.com/office/drawing/2014/main" id="{D202C021-8233-AE75-2CF3-41CE9731B03C}"/>
                </a:ext>
              </a:extLst>
            </p:cNvPr>
            <p:cNvSpPr/>
            <p:nvPr/>
          </p:nvSpPr>
          <p:spPr>
            <a:xfrm>
              <a:off x="5175625" y="2718900"/>
              <a:ext cx="428350" cy="480700"/>
            </a:xfrm>
            <a:custGeom>
              <a:avLst/>
              <a:gdLst/>
              <a:ahLst/>
              <a:cxnLst/>
              <a:rect l="l" t="t" r="r" b="b"/>
              <a:pathLst>
                <a:path w="17134" h="19228" extrusionOk="0">
                  <a:moveTo>
                    <a:pt x="5854" y="0"/>
                  </a:moveTo>
                  <a:lnTo>
                    <a:pt x="5854" y="11280"/>
                  </a:lnTo>
                  <a:lnTo>
                    <a:pt x="5576" y="11365"/>
                  </a:lnTo>
                  <a:lnTo>
                    <a:pt x="5277" y="11494"/>
                  </a:lnTo>
                  <a:lnTo>
                    <a:pt x="4892" y="11665"/>
                  </a:lnTo>
                  <a:lnTo>
                    <a:pt x="4422" y="11857"/>
                  </a:lnTo>
                  <a:lnTo>
                    <a:pt x="3910" y="12134"/>
                  </a:lnTo>
                  <a:lnTo>
                    <a:pt x="3354" y="12434"/>
                  </a:lnTo>
                  <a:lnTo>
                    <a:pt x="2777" y="12797"/>
                  </a:lnTo>
                  <a:lnTo>
                    <a:pt x="2222" y="13203"/>
                  </a:lnTo>
                  <a:lnTo>
                    <a:pt x="1944" y="13416"/>
                  </a:lnTo>
                  <a:lnTo>
                    <a:pt x="1688" y="13651"/>
                  </a:lnTo>
                  <a:lnTo>
                    <a:pt x="1432" y="13908"/>
                  </a:lnTo>
                  <a:lnTo>
                    <a:pt x="1197" y="14164"/>
                  </a:lnTo>
                  <a:lnTo>
                    <a:pt x="962" y="14442"/>
                  </a:lnTo>
                  <a:lnTo>
                    <a:pt x="769" y="14719"/>
                  </a:lnTo>
                  <a:lnTo>
                    <a:pt x="577" y="15040"/>
                  </a:lnTo>
                  <a:lnTo>
                    <a:pt x="406" y="15339"/>
                  </a:lnTo>
                  <a:lnTo>
                    <a:pt x="257" y="15681"/>
                  </a:lnTo>
                  <a:lnTo>
                    <a:pt x="150" y="16001"/>
                  </a:lnTo>
                  <a:lnTo>
                    <a:pt x="64" y="16364"/>
                  </a:lnTo>
                  <a:lnTo>
                    <a:pt x="22" y="16728"/>
                  </a:lnTo>
                  <a:lnTo>
                    <a:pt x="0" y="17112"/>
                  </a:lnTo>
                  <a:lnTo>
                    <a:pt x="22" y="17497"/>
                  </a:lnTo>
                  <a:lnTo>
                    <a:pt x="43" y="17710"/>
                  </a:lnTo>
                  <a:lnTo>
                    <a:pt x="86" y="17881"/>
                  </a:lnTo>
                  <a:lnTo>
                    <a:pt x="150" y="18052"/>
                  </a:lnTo>
                  <a:lnTo>
                    <a:pt x="235" y="18202"/>
                  </a:lnTo>
                  <a:lnTo>
                    <a:pt x="342" y="18351"/>
                  </a:lnTo>
                  <a:lnTo>
                    <a:pt x="449" y="18479"/>
                  </a:lnTo>
                  <a:lnTo>
                    <a:pt x="598" y="18586"/>
                  </a:lnTo>
                  <a:lnTo>
                    <a:pt x="748" y="18693"/>
                  </a:lnTo>
                  <a:lnTo>
                    <a:pt x="919" y="18800"/>
                  </a:lnTo>
                  <a:lnTo>
                    <a:pt x="1090" y="18885"/>
                  </a:lnTo>
                  <a:lnTo>
                    <a:pt x="1282" y="18949"/>
                  </a:lnTo>
                  <a:lnTo>
                    <a:pt x="1496" y="19035"/>
                  </a:lnTo>
                  <a:lnTo>
                    <a:pt x="1944" y="19120"/>
                  </a:lnTo>
                  <a:lnTo>
                    <a:pt x="2436" y="19184"/>
                  </a:lnTo>
                  <a:lnTo>
                    <a:pt x="2948" y="19227"/>
                  </a:lnTo>
                  <a:lnTo>
                    <a:pt x="3525" y="19227"/>
                  </a:lnTo>
                  <a:lnTo>
                    <a:pt x="4123" y="19206"/>
                  </a:lnTo>
                  <a:lnTo>
                    <a:pt x="4743" y="19142"/>
                  </a:lnTo>
                  <a:lnTo>
                    <a:pt x="5384" y="19056"/>
                  </a:lnTo>
                  <a:lnTo>
                    <a:pt x="6025" y="18971"/>
                  </a:lnTo>
                  <a:lnTo>
                    <a:pt x="6687" y="18842"/>
                  </a:lnTo>
                  <a:lnTo>
                    <a:pt x="7349" y="18714"/>
                  </a:lnTo>
                  <a:lnTo>
                    <a:pt x="8674" y="18437"/>
                  </a:lnTo>
                  <a:lnTo>
                    <a:pt x="9955" y="18095"/>
                  </a:lnTo>
                  <a:lnTo>
                    <a:pt x="11152" y="17774"/>
                  </a:lnTo>
                  <a:lnTo>
                    <a:pt x="12220" y="17454"/>
                  </a:lnTo>
                  <a:lnTo>
                    <a:pt x="13117" y="17176"/>
                  </a:lnTo>
                  <a:lnTo>
                    <a:pt x="13801" y="16941"/>
                  </a:lnTo>
                  <a:lnTo>
                    <a:pt x="14399" y="16728"/>
                  </a:lnTo>
                  <a:lnTo>
                    <a:pt x="17133" y="791"/>
                  </a:lnTo>
                  <a:lnTo>
                    <a:pt x="58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531;p74">
              <a:extLst>
                <a:ext uri="{FF2B5EF4-FFF2-40B4-BE49-F238E27FC236}">
                  <a16:creationId xmlns:a16="http://schemas.microsoft.com/office/drawing/2014/main" id="{6EDF6A35-346D-E15E-6DE8-73424A753F80}"/>
                </a:ext>
              </a:extLst>
            </p:cNvPr>
            <p:cNvSpPr/>
            <p:nvPr/>
          </p:nvSpPr>
          <p:spPr>
            <a:xfrm>
              <a:off x="5175625" y="2718900"/>
              <a:ext cx="428350" cy="480700"/>
            </a:xfrm>
            <a:custGeom>
              <a:avLst/>
              <a:gdLst/>
              <a:ahLst/>
              <a:cxnLst/>
              <a:rect l="l" t="t" r="r" b="b"/>
              <a:pathLst>
                <a:path w="17134" h="19228" fill="none" extrusionOk="0">
                  <a:moveTo>
                    <a:pt x="5854" y="0"/>
                  </a:moveTo>
                  <a:lnTo>
                    <a:pt x="5854" y="11280"/>
                  </a:lnTo>
                  <a:lnTo>
                    <a:pt x="5854" y="11280"/>
                  </a:lnTo>
                  <a:lnTo>
                    <a:pt x="5576" y="11365"/>
                  </a:lnTo>
                  <a:lnTo>
                    <a:pt x="5277" y="11494"/>
                  </a:lnTo>
                  <a:lnTo>
                    <a:pt x="4892" y="11665"/>
                  </a:lnTo>
                  <a:lnTo>
                    <a:pt x="4422" y="11857"/>
                  </a:lnTo>
                  <a:lnTo>
                    <a:pt x="3910" y="12134"/>
                  </a:lnTo>
                  <a:lnTo>
                    <a:pt x="3354" y="12434"/>
                  </a:lnTo>
                  <a:lnTo>
                    <a:pt x="2777" y="12797"/>
                  </a:lnTo>
                  <a:lnTo>
                    <a:pt x="2222" y="13203"/>
                  </a:lnTo>
                  <a:lnTo>
                    <a:pt x="1944" y="13416"/>
                  </a:lnTo>
                  <a:lnTo>
                    <a:pt x="1688" y="13651"/>
                  </a:lnTo>
                  <a:lnTo>
                    <a:pt x="1432" y="13908"/>
                  </a:lnTo>
                  <a:lnTo>
                    <a:pt x="1197" y="14164"/>
                  </a:lnTo>
                  <a:lnTo>
                    <a:pt x="962" y="14442"/>
                  </a:lnTo>
                  <a:lnTo>
                    <a:pt x="769" y="14719"/>
                  </a:lnTo>
                  <a:lnTo>
                    <a:pt x="577" y="15040"/>
                  </a:lnTo>
                  <a:lnTo>
                    <a:pt x="406" y="15339"/>
                  </a:lnTo>
                  <a:lnTo>
                    <a:pt x="257" y="15681"/>
                  </a:lnTo>
                  <a:lnTo>
                    <a:pt x="150" y="16001"/>
                  </a:lnTo>
                  <a:lnTo>
                    <a:pt x="64" y="16364"/>
                  </a:lnTo>
                  <a:lnTo>
                    <a:pt x="22" y="16728"/>
                  </a:lnTo>
                  <a:lnTo>
                    <a:pt x="0" y="17112"/>
                  </a:lnTo>
                  <a:lnTo>
                    <a:pt x="22" y="17497"/>
                  </a:lnTo>
                  <a:lnTo>
                    <a:pt x="22" y="17497"/>
                  </a:lnTo>
                  <a:lnTo>
                    <a:pt x="43" y="17710"/>
                  </a:lnTo>
                  <a:lnTo>
                    <a:pt x="86" y="17881"/>
                  </a:lnTo>
                  <a:lnTo>
                    <a:pt x="150" y="18052"/>
                  </a:lnTo>
                  <a:lnTo>
                    <a:pt x="235" y="18202"/>
                  </a:lnTo>
                  <a:lnTo>
                    <a:pt x="342" y="18351"/>
                  </a:lnTo>
                  <a:lnTo>
                    <a:pt x="449" y="18479"/>
                  </a:lnTo>
                  <a:lnTo>
                    <a:pt x="598" y="18586"/>
                  </a:lnTo>
                  <a:lnTo>
                    <a:pt x="748" y="18693"/>
                  </a:lnTo>
                  <a:lnTo>
                    <a:pt x="919" y="18800"/>
                  </a:lnTo>
                  <a:lnTo>
                    <a:pt x="1090" y="18885"/>
                  </a:lnTo>
                  <a:lnTo>
                    <a:pt x="1282" y="18949"/>
                  </a:lnTo>
                  <a:lnTo>
                    <a:pt x="1496" y="19035"/>
                  </a:lnTo>
                  <a:lnTo>
                    <a:pt x="1944" y="19120"/>
                  </a:lnTo>
                  <a:lnTo>
                    <a:pt x="2436" y="19184"/>
                  </a:lnTo>
                  <a:lnTo>
                    <a:pt x="2948" y="19227"/>
                  </a:lnTo>
                  <a:lnTo>
                    <a:pt x="3525" y="19227"/>
                  </a:lnTo>
                  <a:lnTo>
                    <a:pt x="4123" y="19206"/>
                  </a:lnTo>
                  <a:lnTo>
                    <a:pt x="4743" y="19142"/>
                  </a:lnTo>
                  <a:lnTo>
                    <a:pt x="5384" y="19056"/>
                  </a:lnTo>
                  <a:lnTo>
                    <a:pt x="6025" y="18971"/>
                  </a:lnTo>
                  <a:lnTo>
                    <a:pt x="6687" y="18842"/>
                  </a:lnTo>
                  <a:lnTo>
                    <a:pt x="7349" y="18714"/>
                  </a:lnTo>
                  <a:lnTo>
                    <a:pt x="8674" y="18437"/>
                  </a:lnTo>
                  <a:lnTo>
                    <a:pt x="9955" y="18095"/>
                  </a:lnTo>
                  <a:lnTo>
                    <a:pt x="11152" y="17774"/>
                  </a:lnTo>
                  <a:lnTo>
                    <a:pt x="12220" y="17454"/>
                  </a:lnTo>
                  <a:lnTo>
                    <a:pt x="13117" y="17176"/>
                  </a:lnTo>
                  <a:lnTo>
                    <a:pt x="13801" y="16941"/>
                  </a:lnTo>
                  <a:lnTo>
                    <a:pt x="14399" y="16728"/>
                  </a:lnTo>
                  <a:lnTo>
                    <a:pt x="17133" y="7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532;p74">
              <a:extLst>
                <a:ext uri="{FF2B5EF4-FFF2-40B4-BE49-F238E27FC236}">
                  <a16:creationId xmlns:a16="http://schemas.microsoft.com/office/drawing/2014/main" id="{07A149D6-7769-8CC0-F083-3496D50C534B}"/>
                </a:ext>
              </a:extLst>
            </p:cNvPr>
            <p:cNvSpPr/>
            <p:nvPr/>
          </p:nvSpPr>
          <p:spPr>
            <a:xfrm>
              <a:off x="5632775" y="2718900"/>
              <a:ext cx="428375" cy="480700"/>
            </a:xfrm>
            <a:custGeom>
              <a:avLst/>
              <a:gdLst/>
              <a:ahLst/>
              <a:cxnLst/>
              <a:rect l="l" t="t" r="r" b="b"/>
              <a:pathLst>
                <a:path w="17135" h="19228" extrusionOk="0">
                  <a:moveTo>
                    <a:pt x="11281" y="0"/>
                  </a:moveTo>
                  <a:lnTo>
                    <a:pt x="1" y="791"/>
                  </a:lnTo>
                  <a:lnTo>
                    <a:pt x="2714" y="16728"/>
                  </a:lnTo>
                  <a:lnTo>
                    <a:pt x="3312" y="16941"/>
                  </a:lnTo>
                  <a:lnTo>
                    <a:pt x="4017" y="17176"/>
                  </a:lnTo>
                  <a:lnTo>
                    <a:pt x="4914" y="17454"/>
                  </a:lnTo>
                  <a:lnTo>
                    <a:pt x="5983" y="17774"/>
                  </a:lnTo>
                  <a:lnTo>
                    <a:pt x="7158" y="18095"/>
                  </a:lnTo>
                  <a:lnTo>
                    <a:pt x="8439" y="18437"/>
                  </a:lnTo>
                  <a:lnTo>
                    <a:pt x="9764" y="18714"/>
                  </a:lnTo>
                  <a:lnTo>
                    <a:pt x="10426" y="18842"/>
                  </a:lnTo>
                  <a:lnTo>
                    <a:pt x="11088" y="18971"/>
                  </a:lnTo>
                  <a:lnTo>
                    <a:pt x="11751" y="19056"/>
                  </a:lnTo>
                  <a:lnTo>
                    <a:pt x="12392" y="19142"/>
                  </a:lnTo>
                  <a:lnTo>
                    <a:pt x="13011" y="19206"/>
                  </a:lnTo>
                  <a:lnTo>
                    <a:pt x="13609" y="19227"/>
                  </a:lnTo>
                  <a:lnTo>
                    <a:pt x="14165" y="19227"/>
                  </a:lnTo>
                  <a:lnTo>
                    <a:pt x="14699" y="19184"/>
                  </a:lnTo>
                  <a:lnTo>
                    <a:pt x="15190" y="19120"/>
                  </a:lnTo>
                  <a:lnTo>
                    <a:pt x="15639" y="19035"/>
                  </a:lnTo>
                  <a:lnTo>
                    <a:pt x="15852" y="18949"/>
                  </a:lnTo>
                  <a:lnTo>
                    <a:pt x="16045" y="18885"/>
                  </a:lnTo>
                  <a:lnTo>
                    <a:pt x="16215" y="18800"/>
                  </a:lnTo>
                  <a:lnTo>
                    <a:pt x="16386" y="18693"/>
                  </a:lnTo>
                  <a:lnTo>
                    <a:pt x="16536" y="18586"/>
                  </a:lnTo>
                  <a:lnTo>
                    <a:pt x="16664" y="18479"/>
                  </a:lnTo>
                  <a:lnTo>
                    <a:pt x="16792" y="18351"/>
                  </a:lnTo>
                  <a:lnTo>
                    <a:pt x="16878" y="18202"/>
                  </a:lnTo>
                  <a:lnTo>
                    <a:pt x="16963" y="18052"/>
                  </a:lnTo>
                  <a:lnTo>
                    <a:pt x="17027" y="17881"/>
                  </a:lnTo>
                  <a:lnTo>
                    <a:pt x="17091" y="17710"/>
                  </a:lnTo>
                  <a:lnTo>
                    <a:pt x="17113" y="17497"/>
                  </a:lnTo>
                  <a:lnTo>
                    <a:pt x="17134" y="17112"/>
                  </a:lnTo>
                  <a:lnTo>
                    <a:pt x="17113" y="16728"/>
                  </a:lnTo>
                  <a:lnTo>
                    <a:pt x="17049" y="16364"/>
                  </a:lnTo>
                  <a:lnTo>
                    <a:pt x="16963" y="16001"/>
                  </a:lnTo>
                  <a:lnTo>
                    <a:pt x="16856" y="15681"/>
                  </a:lnTo>
                  <a:lnTo>
                    <a:pt x="16707" y="15339"/>
                  </a:lnTo>
                  <a:lnTo>
                    <a:pt x="16557" y="15040"/>
                  </a:lnTo>
                  <a:lnTo>
                    <a:pt x="16365" y="14719"/>
                  </a:lnTo>
                  <a:lnTo>
                    <a:pt x="16151" y="14442"/>
                  </a:lnTo>
                  <a:lnTo>
                    <a:pt x="15938" y="14164"/>
                  </a:lnTo>
                  <a:lnTo>
                    <a:pt x="15681" y="13908"/>
                  </a:lnTo>
                  <a:lnTo>
                    <a:pt x="15425" y="13651"/>
                  </a:lnTo>
                  <a:lnTo>
                    <a:pt x="15169" y="13416"/>
                  </a:lnTo>
                  <a:lnTo>
                    <a:pt x="14891" y="13203"/>
                  </a:lnTo>
                  <a:lnTo>
                    <a:pt x="14336" y="12797"/>
                  </a:lnTo>
                  <a:lnTo>
                    <a:pt x="13780" y="12434"/>
                  </a:lnTo>
                  <a:lnTo>
                    <a:pt x="13225" y="12134"/>
                  </a:lnTo>
                  <a:lnTo>
                    <a:pt x="12712" y="11857"/>
                  </a:lnTo>
                  <a:lnTo>
                    <a:pt x="12242" y="11665"/>
                  </a:lnTo>
                  <a:lnTo>
                    <a:pt x="11836" y="11494"/>
                  </a:lnTo>
                  <a:lnTo>
                    <a:pt x="11537" y="11365"/>
                  </a:lnTo>
                  <a:lnTo>
                    <a:pt x="11281" y="11280"/>
                  </a:lnTo>
                  <a:lnTo>
                    <a:pt x="112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533;p74">
              <a:extLst>
                <a:ext uri="{FF2B5EF4-FFF2-40B4-BE49-F238E27FC236}">
                  <a16:creationId xmlns:a16="http://schemas.microsoft.com/office/drawing/2014/main" id="{2CE9C46A-65D6-B79C-13D1-31A0CB61FAF7}"/>
                </a:ext>
              </a:extLst>
            </p:cNvPr>
            <p:cNvSpPr/>
            <p:nvPr/>
          </p:nvSpPr>
          <p:spPr>
            <a:xfrm>
              <a:off x="5632775" y="2718900"/>
              <a:ext cx="428375" cy="480700"/>
            </a:xfrm>
            <a:custGeom>
              <a:avLst/>
              <a:gdLst/>
              <a:ahLst/>
              <a:cxnLst/>
              <a:rect l="l" t="t" r="r" b="b"/>
              <a:pathLst>
                <a:path w="17135" h="19228" fill="none" extrusionOk="0">
                  <a:moveTo>
                    <a:pt x="11281" y="0"/>
                  </a:moveTo>
                  <a:lnTo>
                    <a:pt x="11281" y="11280"/>
                  </a:lnTo>
                  <a:lnTo>
                    <a:pt x="11281" y="11280"/>
                  </a:lnTo>
                  <a:lnTo>
                    <a:pt x="11537" y="11365"/>
                  </a:lnTo>
                  <a:lnTo>
                    <a:pt x="11836" y="11494"/>
                  </a:lnTo>
                  <a:lnTo>
                    <a:pt x="12242" y="11665"/>
                  </a:lnTo>
                  <a:lnTo>
                    <a:pt x="12712" y="11857"/>
                  </a:lnTo>
                  <a:lnTo>
                    <a:pt x="13225" y="12134"/>
                  </a:lnTo>
                  <a:lnTo>
                    <a:pt x="13780" y="12434"/>
                  </a:lnTo>
                  <a:lnTo>
                    <a:pt x="14336" y="12797"/>
                  </a:lnTo>
                  <a:lnTo>
                    <a:pt x="14891" y="13203"/>
                  </a:lnTo>
                  <a:lnTo>
                    <a:pt x="15169" y="13416"/>
                  </a:lnTo>
                  <a:lnTo>
                    <a:pt x="15425" y="13651"/>
                  </a:lnTo>
                  <a:lnTo>
                    <a:pt x="15681" y="13908"/>
                  </a:lnTo>
                  <a:lnTo>
                    <a:pt x="15938" y="14164"/>
                  </a:lnTo>
                  <a:lnTo>
                    <a:pt x="16151" y="14442"/>
                  </a:lnTo>
                  <a:lnTo>
                    <a:pt x="16365" y="14719"/>
                  </a:lnTo>
                  <a:lnTo>
                    <a:pt x="16557" y="15040"/>
                  </a:lnTo>
                  <a:lnTo>
                    <a:pt x="16707" y="15339"/>
                  </a:lnTo>
                  <a:lnTo>
                    <a:pt x="16856" y="15681"/>
                  </a:lnTo>
                  <a:lnTo>
                    <a:pt x="16963" y="16001"/>
                  </a:lnTo>
                  <a:lnTo>
                    <a:pt x="17049" y="16364"/>
                  </a:lnTo>
                  <a:lnTo>
                    <a:pt x="17113" y="16728"/>
                  </a:lnTo>
                  <a:lnTo>
                    <a:pt x="17134" y="17112"/>
                  </a:lnTo>
                  <a:lnTo>
                    <a:pt x="17113" y="17497"/>
                  </a:lnTo>
                  <a:lnTo>
                    <a:pt x="17113" y="17497"/>
                  </a:lnTo>
                  <a:lnTo>
                    <a:pt x="17091" y="17710"/>
                  </a:lnTo>
                  <a:lnTo>
                    <a:pt x="17027" y="17881"/>
                  </a:lnTo>
                  <a:lnTo>
                    <a:pt x="16963" y="18052"/>
                  </a:lnTo>
                  <a:lnTo>
                    <a:pt x="16878" y="18202"/>
                  </a:lnTo>
                  <a:lnTo>
                    <a:pt x="16792" y="18351"/>
                  </a:lnTo>
                  <a:lnTo>
                    <a:pt x="16664" y="18479"/>
                  </a:lnTo>
                  <a:lnTo>
                    <a:pt x="16536" y="18586"/>
                  </a:lnTo>
                  <a:lnTo>
                    <a:pt x="16386" y="18693"/>
                  </a:lnTo>
                  <a:lnTo>
                    <a:pt x="16215" y="18800"/>
                  </a:lnTo>
                  <a:lnTo>
                    <a:pt x="16045" y="18885"/>
                  </a:lnTo>
                  <a:lnTo>
                    <a:pt x="15852" y="18949"/>
                  </a:lnTo>
                  <a:lnTo>
                    <a:pt x="15639" y="19035"/>
                  </a:lnTo>
                  <a:lnTo>
                    <a:pt x="15190" y="19120"/>
                  </a:lnTo>
                  <a:lnTo>
                    <a:pt x="14699" y="19184"/>
                  </a:lnTo>
                  <a:lnTo>
                    <a:pt x="14165" y="19227"/>
                  </a:lnTo>
                  <a:lnTo>
                    <a:pt x="13609" y="19227"/>
                  </a:lnTo>
                  <a:lnTo>
                    <a:pt x="13011" y="19206"/>
                  </a:lnTo>
                  <a:lnTo>
                    <a:pt x="12392" y="19142"/>
                  </a:lnTo>
                  <a:lnTo>
                    <a:pt x="11751" y="19056"/>
                  </a:lnTo>
                  <a:lnTo>
                    <a:pt x="11088" y="18971"/>
                  </a:lnTo>
                  <a:lnTo>
                    <a:pt x="10426" y="18842"/>
                  </a:lnTo>
                  <a:lnTo>
                    <a:pt x="9764" y="18714"/>
                  </a:lnTo>
                  <a:lnTo>
                    <a:pt x="8439" y="18437"/>
                  </a:lnTo>
                  <a:lnTo>
                    <a:pt x="7158" y="18095"/>
                  </a:lnTo>
                  <a:lnTo>
                    <a:pt x="5983" y="17774"/>
                  </a:lnTo>
                  <a:lnTo>
                    <a:pt x="4914" y="17454"/>
                  </a:lnTo>
                  <a:lnTo>
                    <a:pt x="4017" y="17176"/>
                  </a:lnTo>
                  <a:lnTo>
                    <a:pt x="3312" y="16941"/>
                  </a:lnTo>
                  <a:lnTo>
                    <a:pt x="2714" y="16728"/>
                  </a:lnTo>
                  <a:lnTo>
                    <a:pt x="1" y="7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534;p74">
              <a:extLst>
                <a:ext uri="{FF2B5EF4-FFF2-40B4-BE49-F238E27FC236}">
                  <a16:creationId xmlns:a16="http://schemas.microsoft.com/office/drawing/2014/main" id="{275AE3A4-83BC-C250-3883-04DF49162EF0}"/>
                </a:ext>
              </a:extLst>
            </p:cNvPr>
            <p:cNvSpPr/>
            <p:nvPr/>
          </p:nvSpPr>
          <p:spPr>
            <a:xfrm>
              <a:off x="5898225" y="1043500"/>
              <a:ext cx="603525" cy="975775"/>
            </a:xfrm>
            <a:custGeom>
              <a:avLst/>
              <a:gdLst/>
              <a:ahLst/>
              <a:cxnLst/>
              <a:rect l="l" t="t" r="r" b="b"/>
              <a:pathLst>
                <a:path w="24141" h="39031" extrusionOk="0">
                  <a:moveTo>
                    <a:pt x="10703" y="0"/>
                  </a:moveTo>
                  <a:lnTo>
                    <a:pt x="10426" y="22"/>
                  </a:lnTo>
                  <a:lnTo>
                    <a:pt x="9998" y="65"/>
                  </a:lnTo>
                  <a:lnTo>
                    <a:pt x="9742" y="107"/>
                  </a:lnTo>
                  <a:lnTo>
                    <a:pt x="9421" y="171"/>
                  </a:lnTo>
                  <a:lnTo>
                    <a:pt x="9101" y="257"/>
                  </a:lnTo>
                  <a:lnTo>
                    <a:pt x="8759" y="364"/>
                  </a:lnTo>
                  <a:lnTo>
                    <a:pt x="8375" y="513"/>
                  </a:lnTo>
                  <a:lnTo>
                    <a:pt x="7990" y="684"/>
                  </a:lnTo>
                  <a:lnTo>
                    <a:pt x="7563" y="898"/>
                  </a:lnTo>
                  <a:lnTo>
                    <a:pt x="7136" y="1133"/>
                  </a:lnTo>
                  <a:lnTo>
                    <a:pt x="6708" y="1410"/>
                  </a:lnTo>
                  <a:lnTo>
                    <a:pt x="6260" y="1731"/>
                  </a:lnTo>
                  <a:lnTo>
                    <a:pt x="5811" y="2115"/>
                  </a:lnTo>
                  <a:lnTo>
                    <a:pt x="5341" y="2543"/>
                  </a:lnTo>
                  <a:lnTo>
                    <a:pt x="4893" y="3013"/>
                  </a:lnTo>
                  <a:lnTo>
                    <a:pt x="4444" y="3547"/>
                  </a:lnTo>
                  <a:lnTo>
                    <a:pt x="3995" y="4145"/>
                  </a:lnTo>
                  <a:lnTo>
                    <a:pt x="3547" y="4786"/>
                  </a:lnTo>
                  <a:lnTo>
                    <a:pt x="3119" y="5512"/>
                  </a:lnTo>
                  <a:lnTo>
                    <a:pt x="2713" y="6303"/>
                  </a:lnTo>
                  <a:lnTo>
                    <a:pt x="2308" y="7157"/>
                  </a:lnTo>
                  <a:lnTo>
                    <a:pt x="1923" y="8076"/>
                  </a:lnTo>
                  <a:lnTo>
                    <a:pt x="1560" y="9101"/>
                  </a:lnTo>
                  <a:lnTo>
                    <a:pt x="1239" y="10191"/>
                  </a:lnTo>
                  <a:lnTo>
                    <a:pt x="919" y="11366"/>
                  </a:lnTo>
                  <a:lnTo>
                    <a:pt x="641" y="12626"/>
                  </a:lnTo>
                  <a:lnTo>
                    <a:pt x="406" y="13972"/>
                  </a:lnTo>
                  <a:lnTo>
                    <a:pt x="193" y="15425"/>
                  </a:lnTo>
                  <a:lnTo>
                    <a:pt x="107" y="16172"/>
                  </a:lnTo>
                  <a:lnTo>
                    <a:pt x="43" y="16899"/>
                  </a:lnTo>
                  <a:lnTo>
                    <a:pt x="0" y="17646"/>
                  </a:lnTo>
                  <a:lnTo>
                    <a:pt x="0" y="18373"/>
                  </a:lnTo>
                  <a:lnTo>
                    <a:pt x="0" y="19099"/>
                  </a:lnTo>
                  <a:lnTo>
                    <a:pt x="22" y="19825"/>
                  </a:lnTo>
                  <a:lnTo>
                    <a:pt x="64" y="20552"/>
                  </a:lnTo>
                  <a:lnTo>
                    <a:pt x="129" y="21257"/>
                  </a:lnTo>
                  <a:lnTo>
                    <a:pt x="214" y="21962"/>
                  </a:lnTo>
                  <a:lnTo>
                    <a:pt x="321" y="22645"/>
                  </a:lnTo>
                  <a:lnTo>
                    <a:pt x="428" y="23350"/>
                  </a:lnTo>
                  <a:lnTo>
                    <a:pt x="577" y="24013"/>
                  </a:lnTo>
                  <a:lnTo>
                    <a:pt x="727" y="24696"/>
                  </a:lnTo>
                  <a:lnTo>
                    <a:pt x="898" y="25358"/>
                  </a:lnTo>
                  <a:lnTo>
                    <a:pt x="1090" y="25999"/>
                  </a:lnTo>
                  <a:lnTo>
                    <a:pt x="1304" y="26640"/>
                  </a:lnTo>
                  <a:lnTo>
                    <a:pt x="1539" y="27281"/>
                  </a:lnTo>
                  <a:lnTo>
                    <a:pt x="1774" y="27901"/>
                  </a:lnTo>
                  <a:lnTo>
                    <a:pt x="2030" y="28520"/>
                  </a:lnTo>
                  <a:lnTo>
                    <a:pt x="2308" y="29118"/>
                  </a:lnTo>
                  <a:lnTo>
                    <a:pt x="2585" y="29695"/>
                  </a:lnTo>
                  <a:lnTo>
                    <a:pt x="2906" y="30272"/>
                  </a:lnTo>
                  <a:lnTo>
                    <a:pt x="3205" y="30827"/>
                  </a:lnTo>
                  <a:lnTo>
                    <a:pt x="3547" y="31361"/>
                  </a:lnTo>
                  <a:lnTo>
                    <a:pt x="3888" y="31895"/>
                  </a:lnTo>
                  <a:lnTo>
                    <a:pt x="4252" y="32408"/>
                  </a:lnTo>
                  <a:lnTo>
                    <a:pt x="4615" y="32921"/>
                  </a:lnTo>
                  <a:lnTo>
                    <a:pt x="4999" y="33391"/>
                  </a:lnTo>
                  <a:lnTo>
                    <a:pt x="5384" y="33861"/>
                  </a:lnTo>
                  <a:lnTo>
                    <a:pt x="5790" y="34309"/>
                  </a:lnTo>
                  <a:lnTo>
                    <a:pt x="6217" y="34737"/>
                  </a:lnTo>
                  <a:lnTo>
                    <a:pt x="6644" y="35164"/>
                  </a:lnTo>
                  <a:lnTo>
                    <a:pt x="7072" y="35549"/>
                  </a:lnTo>
                  <a:lnTo>
                    <a:pt x="7520" y="35933"/>
                  </a:lnTo>
                  <a:lnTo>
                    <a:pt x="7969" y="36296"/>
                  </a:lnTo>
                  <a:lnTo>
                    <a:pt x="8439" y="36638"/>
                  </a:lnTo>
                  <a:lnTo>
                    <a:pt x="8930" y="36959"/>
                  </a:lnTo>
                  <a:lnTo>
                    <a:pt x="9400" y="37236"/>
                  </a:lnTo>
                  <a:lnTo>
                    <a:pt x="9891" y="37514"/>
                  </a:lnTo>
                  <a:lnTo>
                    <a:pt x="10404" y="37770"/>
                  </a:lnTo>
                  <a:lnTo>
                    <a:pt x="10896" y="38005"/>
                  </a:lnTo>
                  <a:lnTo>
                    <a:pt x="11408" y="38219"/>
                  </a:lnTo>
                  <a:lnTo>
                    <a:pt x="11942" y="38411"/>
                  </a:lnTo>
                  <a:lnTo>
                    <a:pt x="12455" y="38561"/>
                  </a:lnTo>
                  <a:lnTo>
                    <a:pt x="12989" y="38710"/>
                  </a:lnTo>
                  <a:lnTo>
                    <a:pt x="13523" y="38817"/>
                  </a:lnTo>
                  <a:lnTo>
                    <a:pt x="14079" y="38924"/>
                  </a:lnTo>
                  <a:lnTo>
                    <a:pt x="14613" y="38967"/>
                  </a:lnTo>
                  <a:lnTo>
                    <a:pt x="15168" y="39009"/>
                  </a:lnTo>
                  <a:lnTo>
                    <a:pt x="15724" y="39031"/>
                  </a:lnTo>
                  <a:lnTo>
                    <a:pt x="16279" y="39009"/>
                  </a:lnTo>
                  <a:lnTo>
                    <a:pt x="16856" y="38967"/>
                  </a:lnTo>
                  <a:lnTo>
                    <a:pt x="17411" y="38903"/>
                  </a:lnTo>
                  <a:lnTo>
                    <a:pt x="17988" y="38796"/>
                  </a:lnTo>
                  <a:lnTo>
                    <a:pt x="18543" y="38668"/>
                  </a:lnTo>
                  <a:lnTo>
                    <a:pt x="19120" y="38518"/>
                  </a:lnTo>
                  <a:lnTo>
                    <a:pt x="19697" y="38326"/>
                  </a:lnTo>
                  <a:lnTo>
                    <a:pt x="20253" y="38112"/>
                  </a:lnTo>
                  <a:lnTo>
                    <a:pt x="20829" y="37856"/>
                  </a:lnTo>
                  <a:lnTo>
                    <a:pt x="21406" y="37578"/>
                  </a:lnTo>
                  <a:lnTo>
                    <a:pt x="21983" y="37279"/>
                  </a:lnTo>
                  <a:lnTo>
                    <a:pt x="22560" y="36916"/>
                  </a:lnTo>
                  <a:lnTo>
                    <a:pt x="23115" y="36553"/>
                  </a:lnTo>
                  <a:lnTo>
                    <a:pt x="23692" y="36147"/>
                  </a:lnTo>
                  <a:lnTo>
                    <a:pt x="23863" y="35634"/>
                  </a:lnTo>
                  <a:lnTo>
                    <a:pt x="23991" y="35143"/>
                  </a:lnTo>
                  <a:lnTo>
                    <a:pt x="24076" y="34694"/>
                  </a:lnTo>
                  <a:lnTo>
                    <a:pt x="24119" y="34245"/>
                  </a:lnTo>
                  <a:lnTo>
                    <a:pt x="24141" y="33861"/>
                  </a:lnTo>
                  <a:lnTo>
                    <a:pt x="24141" y="33476"/>
                  </a:lnTo>
                  <a:lnTo>
                    <a:pt x="24119" y="33135"/>
                  </a:lnTo>
                  <a:lnTo>
                    <a:pt x="24076" y="32814"/>
                  </a:lnTo>
                  <a:lnTo>
                    <a:pt x="24012" y="32536"/>
                  </a:lnTo>
                  <a:lnTo>
                    <a:pt x="23970" y="32301"/>
                  </a:lnTo>
                  <a:lnTo>
                    <a:pt x="23842" y="31917"/>
                  </a:lnTo>
                  <a:lnTo>
                    <a:pt x="23735" y="31682"/>
                  </a:lnTo>
                  <a:lnTo>
                    <a:pt x="23692" y="31596"/>
                  </a:lnTo>
                  <a:lnTo>
                    <a:pt x="23585" y="31703"/>
                  </a:lnTo>
                  <a:lnTo>
                    <a:pt x="23243" y="31981"/>
                  </a:lnTo>
                  <a:lnTo>
                    <a:pt x="22688" y="32430"/>
                  </a:lnTo>
                  <a:lnTo>
                    <a:pt x="21983" y="32942"/>
                  </a:lnTo>
                  <a:lnTo>
                    <a:pt x="21556" y="33220"/>
                  </a:lnTo>
                  <a:lnTo>
                    <a:pt x="21107" y="33498"/>
                  </a:lnTo>
                  <a:lnTo>
                    <a:pt x="20616" y="33797"/>
                  </a:lnTo>
                  <a:lnTo>
                    <a:pt x="20082" y="34074"/>
                  </a:lnTo>
                  <a:lnTo>
                    <a:pt x="19526" y="34331"/>
                  </a:lnTo>
                  <a:lnTo>
                    <a:pt x="18949" y="34587"/>
                  </a:lnTo>
                  <a:lnTo>
                    <a:pt x="18351" y="34801"/>
                  </a:lnTo>
                  <a:lnTo>
                    <a:pt x="17732" y="34993"/>
                  </a:lnTo>
                  <a:lnTo>
                    <a:pt x="17091" y="35164"/>
                  </a:lnTo>
                  <a:lnTo>
                    <a:pt x="16429" y="35271"/>
                  </a:lnTo>
                  <a:lnTo>
                    <a:pt x="16087" y="35314"/>
                  </a:lnTo>
                  <a:lnTo>
                    <a:pt x="15745" y="35356"/>
                  </a:lnTo>
                  <a:lnTo>
                    <a:pt x="14719" y="35356"/>
                  </a:lnTo>
                  <a:lnTo>
                    <a:pt x="14378" y="35314"/>
                  </a:lnTo>
                  <a:lnTo>
                    <a:pt x="14036" y="35271"/>
                  </a:lnTo>
                  <a:lnTo>
                    <a:pt x="13673" y="35228"/>
                  </a:lnTo>
                  <a:lnTo>
                    <a:pt x="13331" y="35143"/>
                  </a:lnTo>
                  <a:lnTo>
                    <a:pt x="12989" y="35036"/>
                  </a:lnTo>
                  <a:lnTo>
                    <a:pt x="12626" y="34929"/>
                  </a:lnTo>
                  <a:lnTo>
                    <a:pt x="12284" y="34779"/>
                  </a:lnTo>
                  <a:lnTo>
                    <a:pt x="11942" y="34630"/>
                  </a:lnTo>
                  <a:lnTo>
                    <a:pt x="11600" y="34459"/>
                  </a:lnTo>
                  <a:lnTo>
                    <a:pt x="11237" y="34245"/>
                  </a:lnTo>
                  <a:lnTo>
                    <a:pt x="10896" y="34032"/>
                  </a:lnTo>
                  <a:lnTo>
                    <a:pt x="10554" y="33775"/>
                  </a:lnTo>
                  <a:lnTo>
                    <a:pt x="10212" y="33519"/>
                  </a:lnTo>
                  <a:lnTo>
                    <a:pt x="9870" y="33220"/>
                  </a:lnTo>
                  <a:lnTo>
                    <a:pt x="9550" y="32900"/>
                  </a:lnTo>
                  <a:lnTo>
                    <a:pt x="9208" y="32558"/>
                  </a:lnTo>
                  <a:lnTo>
                    <a:pt x="8887" y="32173"/>
                  </a:lnTo>
                  <a:lnTo>
                    <a:pt x="8567" y="31767"/>
                  </a:lnTo>
                  <a:lnTo>
                    <a:pt x="8247" y="31340"/>
                  </a:lnTo>
                  <a:lnTo>
                    <a:pt x="7926" y="30870"/>
                  </a:lnTo>
                  <a:lnTo>
                    <a:pt x="7627" y="30400"/>
                  </a:lnTo>
                  <a:lnTo>
                    <a:pt x="7307" y="29866"/>
                  </a:lnTo>
                  <a:lnTo>
                    <a:pt x="7007" y="29311"/>
                  </a:lnTo>
                  <a:lnTo>
                    <a:pt x="6730" y="28755"/>
                  </a:lnTo>
                  <a:lnTo>
                    <a:pt x="6452" y="28178"/>
                  </a:lnTo>
                  <a:lnTo>
                    <a:pt x="6196" y="27601"/>
                  </a:lnTo>
                  <a:lnTo>
                    <a:pt x="5961" y="27046"/>
                  </a:lnTo>
                  <a:lnTo>
                    <a:pt x="5747" y="26469"/>
                  </a:lnTo>
                  <a:lnTo>
                    <a:pt x="5533" y="25914"/>
                  </a:lnTo>
                  <a:lnTo>
                    <a:pt x="5341" y="25337"/>
                  </a:lnTo>
                  <a:lnTo>
                    <a:pt x="5170" y="24782"/>
                  </a:lnTo>
                  <a:lnTo>
                    <a:pt x="4999" y="24226"/>
                  </a:lnTo>
                  <a:lnTo>
                    <a:pt x="4850" y="23671"/>
                  </a:lnTo>
                  <a:lnTo>
                    <a:pt x="4722" y="23115"/>
                  </a:lnTo>
                  <a:lnTo>
                    <a:pt x="4593" y="22560"/>
                  </a:lnTo>
                  <a:lnTo>
                    <a:pt x="4487" y="22004"/>
                  </a:lnTo>
                  <a:lnTo>
                    <a:pt x="4401" y="21470"/>
                  </a:lnTo>
                  <a:lnTo>
                    <a:pt x="4252" y="20381"/>
                  </a:lnTo>
                  <a:lnTo>
                    <a:pt x="4166" y="19334"/>
                  </a:lnTo>
                  <a:lnTo>
                    <a:pt x="4123" y="18287"/>
                  </a:lnTo>
                  <a:lnTo>
                    <a:pt x="4145" y="17262"/>
                  </a:lnTo>
                  <a:lnTo>
                    <a:pt x="4209" y="16279"/>
                  </a:lnTo>
                  <a:lnTo>
                    <a:pt x="4294" y="15318"/>
                  </a:lnTo>
                  <a:lnTo>
                    <a:pt x="4444" y="14399"/>
                  </a:lnTo>
                  <a:lnTo>
                    <a:pt x="4636" y="13502"/>
                  </a:lnTo>
                  <a:lnTo>
                    <a:pt x="4871" y="12647"/>
                  </a:lnTo>
                  <a:lnTo>
                    <a:pt x="5128" y="11814"/>
                  </a:lnTo>
                  <a:lnTo>
                    <a:pt x="5448" y="11045"/>
                  </a:lnTo>
                  <a:lnTo>
                    <a:pt x="5790" y="10297"/>
                  </a:lnTo>
                  <a:lnTo>
                    <a:pt x="6153" y="9614"/>
                  </a:lnTo>
                  <a:lnTo>
                    <a:pt x="6345" y="9272"/>
                  </a:lnTo>
                  <a:lnTo>
                    <a:pt x="6559" y="8973"/>
                  </a:lnTo>
                  <a:lnTo>
                    <a:pt x="6772" y="8674"/>
                  </a:lnTo>
                  <a:lnTo>
                    <a:pt x="6986" y="8375"/>
                  </a:lnTo>
                  <a:lnTo>
                    <a:pt x="7221" y="8097"/>
                  </a:lnTo>
                  <a:lnTo>
                    <a:pt x="7456" y="7841"/>
                  </a:lnTo>
                  <a:lnTo>
                    <a:pt x="7691" y="7584"/>
                  </a:lnTo>
                  <a:lnTo>
                    <a:pt x="7947" y="7349"/>
                  </a:lnTo>
                  <a:lnTo>
                    <a:pt x="8182" y="7136"/>
                  </a:lnTo>
                  <a:lnTo>
                    <a:pt x="8460" y="6922"/>
                  </a:lnTo>
                  <a:lnTo>
                    <a:pt x="8716" y="6751"/>
                  </a:lnTo>
                  <a:lnTo>
                    <a:pt x="8994" y="6580"/>
                  </a:lnTo>
                  <a:lnTo>
                    <a:pt x="9272" y="6409"/>
                  </a:lnTo>
                  <a:lnTo>
                    <a:pt x="9550" y="6281"/>
                  </a:lnTo>
                  <a:lnTo>
                    <a:pt x="9827" y="6153"/>
                  </a:lnTo>
                  <a:lnTo>
                    <a:pt x="10126" y="6046"/>
                  </a:lnTo>
                  <a:lnTo>
                    <a:pt x="10404" y="5939"/>
                  </a:lnTo>
                  <a:lnTo>
                    <a:pt x="10703" y="5875"/>
                  </a:lnTo>
                  <a:lnTo>
                    <a:pt x="11002" y="5811"/>
                  </a:lnTo>
                  <a:lnTo>
                    <a:pt x="11323" y="5790"/>
                  </a:lnTo>
                  <a:lnTo>
                    <a:pt x="11622" y="5768"/>
                  </a:lnTo>
                  <a:lnTo>
                    <a:pt x="12263" y="5768"/>
                  </a:lnTo>
                  <a:lnTo>
                    <a:pt x="12583" y="5811"/>
                  </a:lnTo>
                  <a:lnTo>
                    <a:pt x="10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535;p74">
              <a:extLst>
                <a:ext uri="{FF2B5EF4-FFF2-40B4-BE49-F238E27FC236}">
                  <a16:creationId xmlns:a16="http://schemas.microsoft.com/office/drawing/2014/main" id="{970F20EF-0036-0253-8F33-444D472EA081}"/>
                </a:ext>
              </a:extLst>
            </p:cNvPr>
            <p:cNvSpPr/>
            <p:nvPr/>
          </p:nvSpPr>
          <p:spPr>
            <a:xfrm>
              <a:off x="5898225" y="1043500"/>
              <a:ext cx="603525" cy="975775"/>
            </a:xfrm>
            <a:custGeom>
              <a:avLst/>
              <a:gdLst/>
              <a:ahLst/>
              <a:cxnLst/>
              <a:rect l="l" t="t" r="r" b="b"/>
              <a:pathLst>
                <a:path w="24141" h="39031" fill="none" extrusionOk="0">
                  <a:moveTo>
                    <a:pt x="10810" y="0"/>
                  </a:moveTo>
                  <a:lnTo>
                    <a:pt x="10810" y="0"/>
                  </a:lnTo>
                  <a:lnTo>
                    <a:pt x="10703" y="0"/>
                  </a:lnTo>
                  <a:lnTo>
                    <a:pt x="10426" y="22"/>
                  </a:lnTo>
                  <a:lnTo>
                    <a:pt x="9998" y="65"/>
                  </a:lnTo>
                  <a:lnTo>
                    <a:pt x="9742" y="107"/>
                  </a:lnTo>
                  <a:lnTo>
                    <a:pt x="9421" y="171"/>
                  </a:lnTo>
                  <a:lnTo>
                    <a:pt x="9101" y="257"/>
                  </a:lnTo>
                  <a:lnTo>
                    <a:pt x="8759" y="364"/>
                  </a:lnTo>
                  <a:lnTo>
                    <a:pt x="8375" y="513"/>
                  </a:lnTo>
                  <a:lnTo>
                    <a:pt x="7990" y="684"/>
                  </a:lnTo>
                  <a:lnTo>
                    <a:pt x="7563" y="898"/>
                  </a:lnTo>
                  <a:lnTo>
                    <a:pt x="7136" y="1133"/>
                  </a:lnTo>
                  <a:lnTo>
                    <a:pt x="6708" y="1410"/>
                  </a:lnTo>
                  <a:lnTo>
                    <a:pt x="6260" y="1731"/>
                  </a:lnTo>
                  <a:lnTo>
                    <a:pt x="5811" y="2115"/>
                  </a:lnTo>
                  <a:lnTo>
                    <a:pt x="5341" y="2543"/>
                  </a:lnTo>
                  <a:lnTo>
                    <a:pt x="4893" y="3013"/>
                  </a:lnTo>
                  <a:lnTo>
                    <a:pt x="4444" y="3547"/>
                  </a:lnTo>
                  <a:lnTo>
                    <a:pt x="3995" y="4145"/>
                  </a:lnTo>
                  <a:lnTo>
                    <a:pt x="3547" y="4786"/>
                  </a:lnTo>
                  <a:lnTo>
                    <a:pt x="3119" y="5512"/>
                  </a:lnTo>
                  <a:lnTo>
                    <a:pt x="2713" y="6303"/>
                  </a:lnTo>
                  <a:lnTo>
                    <a:pt x="2308" y="7157"/>
                  </a:lnTo>
                  <a:lnTo>
                    <a:pt x="1923" y="8076"/>
                  </a:lnTo>
                  <a:lnTo>
                    <a:pt x="1560" y="9101"/>
                  </a:lnTo>
                  <a:lnTo>
                    <a:pt x="1239" y="10191"/>
                  </a:lnTo>
                  <a:lnTo>
                    <a:pt x="919" y="11366"/>
                  </a:lnTo>
                  <a:lnTo>
                    <a:pt x="641" y="12626"/>
                  </a:lnTo>
                  <a:lnTo>
                    <a:pt x="406" y="13972"/>
                  </a:lnTo>
                  <a:lnTo>
                    <a:pt x="193" y="15425"/>
                  </a:lnTo>
                  <a:lnTo>
                    <a:pt x="193" y="15425"/>
                  </a:lnTo>
                  <a:lnTo>
                    <a:pt x="107" y="16172"/>
                  </a:lnTo>
                  <a:lnTo>
                    <a:pt x="43" y="16899"/>
                  </a:lnTo>
                  <a:lnTo>
                    <a:pt x="0" y="17646"/>
                  </a:lnTo>
                  <a:lnTo>
                    <a:pt x="0" y="18373"/>
                  </a:lnTo>
                  <a:lnTo>
                    <a:pt x="0" y="19099"/>
                  </a:lnTo>
                  <a:lnTo>
                    <a:pt x="22" y="19825"/>
                  </a:lnTo>
                  <a:lnTo>
                    <a:pt x="64" y="20552"/>
                  </a:lnTo>
                  <a:lnTo>
                    <a:pt x="129" y="21257"/>
                  </a:lnTo>
                  <a:lnTo>
                    <a:pt x="214" y="21962"/>
                  </a:lnTo>
                  <a:lnTo>
                    <a:pt x="321" y="22645"/>
                  </a:lnTo>
                  <a:lnTo>
                    <a:pt x="428" y="23350"/>
                  </a:lnTo>
                  <a:lnTo>
                    <a:pt x="577" y="24013"/>
                  </a:lnTo>
                  <a:lnTo>
                    <a:pt x="727" y="24696"/>
                  </a:lnTo>
                  <a:lnTo>
                    <a:pt x="898" y="25358"/>
                  </a:lnTo>
                  <a:lnTo>
                    <a:pt x="1090" y="25999"/>
                  </a:lnTo>
                  <a:lnTo>
                    <a:pt x="1304" y="26640"/>
                  </a:lnTo>
                  <a:lnTo>
                    <a:pt x="1539" y="27281"/>
                  </a:lnTo>
                  <a:lnTo>
                    <a:pt x="1774" y="27901"/>
                  </a:lnTo>
                  <a:lnTo>
                    <a:pt x="2030" y="28520"/>
                  </a:lnTo>
                  <a:lnTo>
                    <a:pt x="2308" y="29118"/>
                  </a:lnTo>
                  <a:lnTo>
                    <a:pt x="2585" y="29695"/>
                  </a:lnTo>
                  <a:lnTo>
                    <a:pt x="2906" y="30272"/>
                  </a:lnTo>
                  <a:lnTo>
                    <a:pt x="3205" y="30827"/>
                  </a:lnTo>
                  <a:lnTo>
                    <a:pt x="3547" y="31361"/>
                  </a:lnTo>
                  <a:lnTo>
                    <a:pt x="3888" y="31895"/>
                  </a:lnTo>
                  <a:lnTo>
                    <a:pt x="4252" y="32408"/>
                  </a:lnTo>
                  <a:lnTo>
                    <a:pt x="4615" y="32921"/>
                  </a:lnTo>
                  <a:lnTo>
                    <a:pt x="4999" y="33391"/>
                  </a:lnTo>
                  <a:lnTo>
                    <a:pt x="5384" y="33861"/>
                  </a:lnTo>
                  <a:lnTo>
                    <a:pt x="5790" y="34309"/>
                  </a:lnTo>
                  <a:lnTo>
                    <a:pt x="6217" y="34737"/>
                  </a:lnTo>
                  <a:lnTo>
                    <a:pt x="6644" y="35164"/>
                  </a:lnTo>
                  <a:lnTo>
                    <a:pt x="7072" y="35549"/>
                  </a:lnTo>
                  <a:lnTo>
                    <a:pt x="7520" y="35933"/>
                  </a:lnTo>
                  <a:lnTo>
                    <a:pt x="7969" y="36296"/>
                  </a:lnTo>
                  <a:lnTo>
                    <a:pt x="8439" y="36638"/>
                  </a:lnTo>
                  <a:lnTo>
                    <a:pt x="8930" y="36959"/>
                  </a:lnTo>
                  <a:lnTo>
                    <a:pt x="9400" y="37236"/>
                  </a:lnTo>
                  <a:lnTo>
                    <a:pt x="9891" y="37514"/>
                  </a:lnTo>
                  <a:lnTo>
                    <a:pt x="10404" y="37770"/>
                  </a:lnTo>
                  <a:lnTo>
                    <a:pt x="10896" y="38005"/>
                  </a:lnTo>
                  <a:lnTo>
                    <a:pt x="11408" y="38219"/>
                  </a:lnTo>
                  <a:lnTo>
                    <a:pt x="11942" y="38411"/>
                  </a:lnTo>
                  <a:lnTo>
                    <a:pt x="12455" y="38561"/>
                  </a:lnTo>
                  <a:lnTo>
                    <a:pt x="12989" y="38710"/>
                  </a:lnTo>
                  <a:lnTo>
                    <a:pt x="13523" y="38817"/>
                  </a:lnTo>
                  <a:lnTo>
                    <a:pt x="14079" y="38924"/>
                  </a:lnTo>
                  <a:lnTo>
                    <a:pt x="14613" y="38967"/>
                  </a:lnTo>
                  <a:lnTo>
                    <a:pt x="15168" y="39009"/>
                  </a:lnTo>
                  <a:lnTo>
                    <a:pt x="15724" y="39031"/>
                  </a:lnTo>
                  <a:lnTo>
                    <a:pt x="16279" y="39009"/>
                  </a:lnTo>
                  <a:lnTo>
                    <a:pt x="16856" y="38967"/>
                  </a:lnTo>
                  <a:lnTo>
                    <a:pt x="17411" y="38903"/>
                  </a:lnTo>
                  <a:lnTo>
                    <a:pt x="17988" y="38796"/>
                  </a:lnTo>
                  <a:lnTo>
                    <a:pt x="18543" y="38668"/>
                  </a:lnTo>
                  <a:lnTo>
                    <a:pt x="19120" y="38518"/>
                  </a:lnTo>
                  <a:lnTo>
                    <a:pt x="19697" y="38326"/>
                  </a:lnTo>
                  <a:lnTo>
                    <a:pt x="20253" y="38112"/>
                  </a:lnTo>
                  <a:lnTo>
                    <a:pt x="20829" y="37856"/>
                  </a:lnTo>
                  <a:lnTo>
                    <a:pt x="21406" y="37578"/>
                  </a:lnTo>
                  <a:lnTo>
                    <a:pt x="21983" y="37279"/>
                  </a:lnTo>
                  <a:lnTo>
                    <a:pt x="22560" y="36916"/>
                  </a:lnTo>
                  <a:lnTo>
                    <a:pt x="23115" y="36553"/>
                  </a:lnTo>
                  <a:lnTo>
                    <a:pt x="23692" y="36147"/>
                  </a:lnTo>
                  <a:lnTo>
                    <a:pt x="23692" y="36147"/>
                  </a:lnTo>
                  <a:lnTo>
                    <a:pt x="23863" y="35634"/>
                  </a:lnTo>
                  <a:lnTo>
                    <a:pt x="23991" y="35143"/>
                  </a:lnTo>
                  <a:lnTo>
                    <a:pt x="24076" y="34694"/>
                  </a:lnTo>
                  <a:lnTo>
                    <a:pt x="24119" y="34245"/>
                  </a:lnTo>
                  <a:lnTo>
                    <a:pt x="24141" y="33861"/>
                  </a:lnTo>
                  <a:lnTo>
                    <a:pt x="24141" y="33476"/>
                  </a:lnTo>
                  <a:lnTo>
                    <a:pt x="24119" y="33135"/>
                  </a:lnTo>
                  <a:lnTo>
                    <a:pt x="24076" y="32814"/>
                  </a:lnTo>
                  <a:lnTo>
                    <a:pt x="24012" y="32536"/>
                  </a:lnTo>
                  <a:lnTo>
                    <a:pt x="23970" y="32301"/>
                  </a:lnTo>
                  <a:lnTo>
                    <a:pt x="23842" y="31917"/>
                  </a:lnTo>
                  <a:lnTo>
                    <a:pt x="23735" y="31682"/>
                  </a:lnTo>
                  <a:lnTo>
                    <a:pt x="23692" y="31596"/>
                  </a:lnTo>
                  <a:lnTo>
                    <a:pt x="23692" y="31596"/>
                  </a:lnTo>
                  <a:lnTo>
                    <a:pt x="23585" y="31703"/>
                  </a:lnTo>
                  <a:lnTo>
                    <a:pt x="23243" y="31981"/>
                  </a:lnTo>
                  <a:lnTo>
                    <a:pt x="22688" y="32430"/>
                  </a:lnTo>
                  <a:lnTo>
                    <a:pt x="21983" y="32942"/>
                  </a:lnTo>
                  <a:lnTo>
                    <a:pt x="21556" y="33220"/>
                  </a:lnTo>
                  <a:lnTo>
                    <a:pt x="21107" y="33498"/>
                  </a:lnTo>
                  <a:lnTo>
                    <a:pt x="20616" y="33797"/>
                  </a:lnTo>
                  <a:lnTo>
                    <a:pt x="20082" y="34074"/>
                  </a:lnTo>
                  <a:lnTo>
                    <a:pt x="19526" y="34331"/>
                  </a:lnTo>
                  <a:lnTo>
                    <a:pt x="18949" y="34587"/>
                  </a:lnTo>
                  <a:lnTo>
                    <a:pt x="18351" y="34801"/>
                  </a:lnTo>
                  <a:lnTo>
                    <a:pt x="17732" y="34993"/>
                  </a:lnTo>
                  <a:lnTo>
                    <a:pt x="17091" y="35164"/>
                  </a:lnTo>
                  <a:lnTo>
                    <a:pt x="16429" y="35271"/>
                  </a:lnTo>
                  <a:lnTo>
                    <a:pt x="16087" y="35314"/>
                  </a:lnTo>
                  <a:lnTo>
                    <a:pt x="15745" y="35356"/>
                  </a:lnTo>
                  <a:lnTo>
                    <a:pt x="15403" y="35356"/>
                  </a:lnTo>
                  <a:lnTo>
                    <a:pt x="15061" y="35356"/>
                  </a:lnTo>
                  <a:lnTo>
                    <a:pt x="14719" y="35356"/>
                  </a:lnTo>
                  <a:lnTo>
                    <a:pt x="14378" y="35314"/>
                  </a:lnTo>
                  <a:lnTo>
                    <a:pt x="14036" y="35271"/>
                  </a:lnTo>
                  <a:lnTo>
                    <a:pt x="13673" y="35228"/>
                  </a:lnTo>
                  <a:lnTo>
                    <a:pt x="13331" y="35143"/>
                  </a:lnTo>
                  <a:lnTo>
                    <a:pt x="12989" y="35036"/>
                  </a:lnTo>
                  <a:lnTo>
                    <a:pt x="12626" y="34929"/>
                  </a:lnTo>
                  <a:lnTo>
                    <a:pt x="12284" y="34779"/>
                  </a:lnTo>
                  <a:lnTo>
                    <a:pt x="11942" y="34630"/>
                  </a:lnTo>
                  <a:lnTo>
                    <a:pt x="11600" y="34459"/>
                  </a:lnTo>
                  <a:lnTo>
                    <a:pt x="11237" y="34245"/>
                  </a:lnTo>
                  <a:lnTo>
                    <a:pt x="10896" y="34032"/>
                  </a:lnTo>
                  <a:lnTo>
                    <a:pt x="10554" y="33775"/>
                  </a:lnTo>
                  <a:lnTo>
                    <a:pt x="10212" y="33519"/>
                  </a:lnTo>
                  <a:lnTo>
                    <a:pt x="9870" y="33220"/>
                  </a:lnTo>
                  <a:lnTo>
                    <a:pt x="9550" y="32900"/>
                  </a:lnTo>
                  <a:lnTo>
                    <a:pt x="9208" y="32558"/>
                  </a:lnTo>
                  <a:lnTo>
                    <a:pt x="8887" y="32173"/>
                  </a:lnTo>
                  <a:lnTo>
                    <a:pt x="8567" y="31767"/>
                  </a:lnTo>
                  <a:lnTo>
                    <a:pt x="8247" y="31340"/>
                  </a:lnTo>
                  <a:lnTo>
                    <a:pt x="7926" y="30870"/>
                  </a:lnTo>
                  <a:lnTo>
                    <a:pt x="7627" y="30400"/>
                  </a:lnTo>
                  <a:lnTo>
                    <a:pt x="7307" y="29866"/>
                  </a:lnTo>
                  <a:lnTo>
                    <a:pt x="7007" y="29311"/>
                  </a:lnTo>
                  <a:lnTo>
                    <a:pt x="7007" y="29311"/>
                  </a:lnTo>
                  <a:lnTo>
                    <a:pt x="6730" y="28755"/>
                  </a:lnTo>
                  <a:lnTo>
                    <a:pt x="6452" y="28178"/>
                  </a:lnTo>
                  <a:lnTo>
                    <a:pt x="6196" y="27601"/>
                  </a:lnTo>
                  <a:lnTo>
                    <a:pt x="5961" y="27046"/>
                  </a:lnTo>
                  <a:lnTo>
                    <a:pt x="5747" y="26469"/>
                  </a:lnTo>
                  <a:lnTo>
                    <a:pt x="5533" y="25914"/>
                  </a:lnTo>
                  <a:lnTo>
                    <a:pt x="5341" y="25337"/>
                  </a:lnTo>
                  <a:lnTo>
                    <a:pt x="5170" y="24782"/>
                  </a:lnTo>
                  <a:lnTo>
                    <a:pt x="4999" y="24226"/>
                  </a:lnTo>
                  <a:lnTo>
                    <a:pt x="4850" y="23671"/>
                  </a:lnTo>
                  <a:lnTo>
                    <a:pt x="4722" y="23115"/>
                  </a:lnTo>
                  <a:lnTo>
                    <a:pt x="4593" y="22560"/>
                  </a:lnTo>
                  <a:lnTo>
                    <a:pt x="4487" y="22004"/>
                  </a:lnTo>
                  <a:lnTo>
                    <a:pt x="4401" y="21470"/>
                  </a:lnTo>
                  <a:lnTo>
                    <a:pt x="4252" y="20381"/>
                  </a:lnTo>
                  <a:lnTo>
                    <a:pt x="4166" y="19334"/>
                  </a:lnTo>
                  <a:lnTo>
                    <a:pt x="4123" y="18287"/>
                  </a:lnTo>
                  <a:lnTo>
                    <a:pt x="4145" y="17262"/>
                  </a:lnTo>
                  <a:lnTo>
                    <a:pt x="4209" y="16279"/>
                  </a:lnTo>
                  <a:lnTo>
                    <a:pt x="4294" y="15318"/>
                  </a:lnTo>
                  <a:lnTo>
                    <a:pt x="4444" y="14399"/>
                  </a:lnTo>
                  <a:lnTo>
                    <a:pt x="4636" y="13502"/>
                  </a:lnTo>
                  <a:lnTo>
                    <a:pt x="4871" y="12647"/>
                  </a:lnTo>
                  <a:lnTo>
                    <a:pt x="5128" y="11814"/>
                  </a:lnTo>
                  <a:lnTo>
                    <a:pt x="5448" y="11045"/>
                  </a:lnTo>
                  <a:lnTo>
                    <a:pt x="5790" y="10297"/>
                  </a:lnTo>
                  <a:lnTo>
                    <a:pt x="6153" y="9614"/>
                  </a:lnTo>
                  <a:lnTo>
                    <a:pt x="6345" y="9272"/>
                  </a:lnTo>
                  <a:lnTo>
                    <a:pt x="6559" y="8973"/>
                  </a:lnTo>
                  <a:lnTo>
                    <a:pt x="6772" y="8674"/>
                  </a:lnTo>
                  <a:lnTo>
                    <a:pt x="6986" y="8375"/>
                  </a:lnTo>
                  <a:lnTo>
                    <a:pt x="7221" y="8097"/>
                  </a:lnTo>
                  <a:lnTo>
                    <a:pt x="7456" y="7841"/>
                  </a:lnTo>
                  <a:lnTo>
                    <a:pt x="7691" y="7584"/>
                  </a:lnTo>
                  <a:lnTo>
                    <a:pt x="7947" y="7349"/>
                  </a:lnTo>
                  <a:lnTo>
                    <a:pt x="8182" y="7136"/>
                  </a:lnTo>
                  <a:lnTo>
                    <a:pt x="8460" y="6922"/>
                  </a:lnTo>
                  <a:lnTo>
                    <a:pt x="8716" y="6751"/>
                  </a:lnTo>
                  <a:lnTo>
                    <a:pt x="8994" y="6580"/>
                  </a:lnTo>
                  <a:lnTo>
                    <a:pt x="9272" y="6409"/>
                  </a:lnTo>
                  <a:lnTo>
                    <a:pt x="9550" y="6281"/>
                  </a:lnTo>
                  <a:lnTo>
                    <a:pt x="9827" y="6153"/>
                  </a:lnTo>
                  <a:lnTo>
                    <a:pt x="10126" y="6046"/>
                  </a:lnTo>
                  <a:lnTo>
                    <a:pt x="10404" y="5939"/>
                  </a:lnTo>
                  <a:lnTo>
                    <a:pt x="10703" y="5875"/>
                  </a:lnTo>
                  <a:lnTo>
                    <a:pt x="11002" y="5811"/>
                  </a:lnTo>
                  <a:lnTo>
                    <a:pt x="11323" y="5790"/>
                  </a:lnTo>
                  <a:lnTo>
                    <a:pt x="11622" y="5768"/>
                  </a:lnTo>
                  <a:lnTo>
                    <a:pt x="11942" y="5768"/>
                  </a:lnTo>
                  <a:lnTo>
                    <a:pt x="12263" y="5768"/>
                  </a:lnTo>
                  <a:lnTo>
                    <a:pt x="12583" y="58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536;p74">
              <a:extLst>
                <a:ext uri="{FF2B5EF4-FFF2-40B4-BE49-F238E27FC236}">
                  <a16:creationId xmlns:a16="http://schemas.microsoft.com/office/drawing/2014/main" id="{E13EFFC6-7CA1-79D1-395E-93B09BB860F5}"/>
                </a:ext>
              </a:extLst>
            </p:cNvPr>
            <p:cNvSpPr/>
            <p:nvPr/>
          </p:nvSpPr>
          <p:spPr>
            <a:xfrm>
              <a:off x="5821325" y="1285975"/>
              <a:ext cx="593900" cy="544250"/>
            </a:xfrm>
            <a:custGeom>
              <a:avLst/>
              <a:gdLst/>
              <a:ahLst/>
              <a:cxnLst/>
              <a:rect l="l" t="t" r="r" b="b"/>
              <a:pathLst>
                <a:path w="23756" h="21770" extrusionOk="0">
                  <a:moveTo>
                    <a:pt x="14783" y="0"/>
                  </a:moveTo>
                  <a:lnTo>
                    <a:pt x="14313" y="43"/>
                  </a:lnTo>
                  <a:lnTo>
                    <a:pt x="15275" y="11558"/>
                  </a:lnTo>
                  <a:lnTo>
                    <a:pt x="14847" y="11173"/>
                  </a:lnTo>
                  <a:lnTo>
                    <a:pt x="14356" y="10767"/>
                  </a:lnTo>
                  <a:lnTo>
                    <a:pt x="13715" y="10255"/>
                  </a:lnTo>
                  <a:lnTo>
                    <a:pt x="12903" y="9635"/>
                  </a:lnTo>
                  <a:lnTo>
                    <a:pt x="12006" y="8994"/>
                  </a:lnTo>
                  <a:lnTo>
                    <a:pt x="11515" y="8674"/>
                  </a:lnTo>
                  <a:lnTo>
                    <a:pt x="11002" y="8353"/>
                  </a:lnTo>
                  <a:lnTo>
                    <a:pt x="10468" y="8033"/>
                  </a:lnTo>
                  <a:lnTo>
                    <a:pt x="9913" y="7712"/>
                  </a:lnTo>
                  <a:lnTo>
                    <a:pt x="9357" y="7413"/>
                  </a:lnTo>
                  <a:lnTo>
                    <a:pt x="8780" y="7136"/>
                  </a:lnTo>
                  <a:lnTo>
                    <a:pt x="8204" y="6879"/>
                  </a:lnTo>
                  <a:lnTo>
                    <a:pt x="7627" y="6666"/>
                  </a:lnTo>
                  <a:lnTo>
                    <a:pt x="7029" y="6452"/>
                  </a:lnTo>
                  <a:lnTo>
                    <a:pt x="6452" y="6281"/>
                  </a:lnTo>
                  <a:lnTo>
                    <a:pt x="5875" y="6153"/>
                  </a:lnTo>
                  <a:lnTo>
                    <a:pt x="5298" y="6067"/>
                  </a:lnTo>
                  <a:lnTo>
                    <a:pt x="4721" y="6025"/>
                  </a:lnTo>
                  <a:lnTo>
                    <a:pt x="4444" y="6025"/>
                  </a:lnTo>
                  <a:lnTo>
                    <a:pt x="4166" y="6046"/>
                  </a:lnTo>
                  <a:lnTo>
                    <a:pt x="3888" y="6067"/>
                  </a:lnTo>
                  <a:lnTo>
                    <a:pt x="3610" y="6110"/>
                  </a:lnTo>
                  <a:lnTo>
                    <a:pt x="3354" y="6174"/>
                  </a:lnTo>
                  <a:lnTo>
                    <a:pt x="3098" y="6238"/>
                  </a:lnTo>
                  <a:lnTo>
                    <a:pt x="2841" y="6324"/>
                  </a:lnTo>
                  <a:lnTo>
                    <a:pt x="2585" y="6431"/>
                  </a:lnTo>
                  <a:lnTo>
                    <a:pt x="2329" y="6537"/>
                  </a:lnTo>
                  <a:lnTo>
                    <a:pt x="2094" y="6687"/>
                  </a:lnTo>
                  <a:lnTo>
                    <a:pt x="1859" y="6836"/>
                  </a:lnTo>
                  <a:lnTo>
                    <a:pt x="1645" y="7007"/>
                  </a:lnTo>
                  <a:lnTo>
                    <a:pt x="1410" y="7200"/>
                  </a:lnTo>
                  <a:lnTo>
                    <a:pt x="1196" y="7413"/>
                  </a:lnTo>
                  <a:lnTo>
                    <a:pt x="961" y="7670"/>
                  </a:lnTo>
                  <a:lnTo>
                    <a:pt x="748" y="7947"/>
                  </a:lnTo>
                  <a:lnTo>
                    <a:pt x="577" y="8246"/>
                  </a:lnTo>
                  <a:lnTo>
                    <a:pt x="406" y="8524"/>
                  </a:lnTo>
                  <a:lnTo>
                    <a:pt x="278" y="8823"/>
                  </a:lnTo>
                  <a:lnTo>
                    <a:pt x="171" y="9144"/>
                  </a:lnTo>
                  <a:lnTo>
                    <a:pt x="86" y="9443"/>
                  </a:lnTo>
                  <a:lnTo>
                    <a:pt x="43" y="9763"/>
                  </a:lnTo>
                  <a:lnTo>
                    <a:pt x="0" y="10084"/>
                  </a:lnTo>
                  <a:lnTo>
                    <a:pt x="0" y="10404"/>
                  </a:lnTo>
                  <a:lnTo>
                    <a:pt x="21" y="10725"/>
                  </a:lnTo>
                  <a:lnTo>
                    <a:pt x="64" y="11045"/>
                  </a:lnTo>
                  <a:lnTo>
                    <a:pt x="107" y="11387"/>
                  </a:lnTo>
                  <a:lnTo>
                    <a:pt x="192" y="11729"/>
                  </a:lnTo>
                  <a:lnTo>
                    <a:pt x="299" y="12049"/>
                  </a:lnTo>
                  <a:lnTo>
                    <a:pt x="427" y="12391"/>
                  </a:lnTo>
                  <a:lnTo>
                    <a:pt x="556" y="12733"/>
                  </a:lnTo>
                  <a:lnTo>
                    <a:pt x="726" y="13074"/>
                  </a:lnTo>
                  <a:lnTo>
                    <a:pt x="897" y="13416"/>
                  </a:lnTo>
                  <a:lnTo>
                    <a:pt x="1090" y="13758"/>
                  </a:lnTo>
                  <a:lnTo>
                    <a:pt x="1303" y="14079"/>
                  </a:lnTo>
                  <a:lnTo>
                    <a:pt x="1538" y="14420"/>
                  </a:lnTo>
                  <a:lnTo>
                    <a:pt x="1773" y="14762"/>
                  </a:lnTo>
                  <a:lnTo>
                    <a:pt x="2051" y="15083"/>
                  </a:lnTo>
                  <a:lnTo>
                    <a:pt x="2329" y="15424"/>
                  </a:lnTo>
                  <a:lnTo>
                    <a:pt x="2606" y="15745"/>
                  </a:lnTo>
                  <a:lnTo>
                    <a:pt x="3226" y="16386"/>
                  </a:lnTo>
                  <a:lnTo>
                    <a:pt x="3910" y="17005"/>
                  </a:lnTo>
                  <a:lnTo>
                    <a:pt x="4615" y="17603"/>
                  </a:lnTo>
                  <a:lnTo>
                    <a:pt x="5384" y="18180"/>
                  </a:lnTo>
                  <a:lnTo>
                    <a:pt x="6174" y="18714"/>
                  </a:lnTo>
                  <a:lnTo>
                    <a:pt x="7007" y="19227"/>
                  </a:lnTo>
                  <a:lnTo>
                    <a:pt x="7862" y="19718"/>
                  </a:lnTo>
                  <a:lnTo>
                    <a:pt x="8738" y="20146"/>
                  </a:lnTo>
                  <a:lnTo>
                    <a:pt x="9635" y="20530"/>
                  </a:lnTo>
                  <a:lnTo>
                    <a:pt x="10532" y="20872"/>
                  </a:lnTo>
                  <a:lnTo>
                    <a:pt x="11002" y="21043"/>
                  </a:lnTo>
                  <a:lnTo>
                    <a:pt x="11451" y="21171"/>
                  </a:lnTo>
                  <a:lnTo>
                    <a:pt x="11921" y="21299"/>
                  </a:lnTo>
                  <a:lnTo>
                    <a:pt x="12369" y="21406"/>
                  </a:lnTo>
                  <a:lnTo>
                    <a:pt x="12839" y="21513"/>
                  </a:lnTo>
                  <a:lnTo>
                    <a:pt x="13288" y="21598"/>
                  </a:lnTo>
                  <a:lnTo>
                    <a:pt x="13758" y="21662"/>
                  </a:lnTo>
                  <a:lnTo>
                    <a:pt x="14207" y="21705"/>
                  </a:lnTo>
                  <a:lnTo>
                    <a:pt x="14655" y="21748"/>
                  </a:lnTo>
                  <a:lnTo>
                    <a:pt x="15104" y="21769"/>
                  </a:lnTo>
                  <a:lnTo>
                    <a:pt x="15552" y="21769"/>
                  </a:lnTo>
                  <a:lnTo>
                    <a:pt x="16001" y="21748"/>
                  </a:lnTo>
                  <a:lnTo>
                    <a:pt x="16450" y="21726"/>
                  </a:lnTo>
                  <a:lnTo>
                    <a:pt x="16877" y="21662"/>
                  </a:lnTo>
                  <a:lnTo>
                    <a:pt x="17304" y="21598"/>
                  </a:lnTo>
                  <a:lnTo>
                    <a:pt x="17731" y="21513"/>
                  </a:lnTo>
                  <a:lnTo>
                    <a:pt x="18137" y="21385"/>
                  </a:lnTo>
                  <a:lnTo>
                    <a:pt x="18543" y="21256"/>
                  </a:lnTo>
                  <a:lnTo>
                    <a:pt x="18949" y="21107"/>
                  </a:lnTo>
                  <a:lnTo>
                    <a:pt x="19312" y="20936"/>
                  </a:lnTo>
                  <a:lnTo>
                    <a:pt x="19675" y="20722"/>
                  </a:lnTo>
                  <a:lnTo>
                    <a:pt x="20039" y="20509"/>
                  </a:lnTo>
                  <a:lnTo>
                    <a:pt x="20359" y="20274"/>
                  </a:lnTo>
                  <a:lnTo>
                    <a:pt x="20680" y="20017"/>
                  </a:lnTo>
                  <a:lnTo>
                    <a:pt x="20979" y="19740"/>
                  </a:lnTo>
                  <a:lnTo>
                    <a:pt x="21256" y="19441"/>
                  </a:lnTo>
                  <a:lnTo>
                    <a:pt x="21534" y="19120"/>
                  </a:lnTo>
                  <a:lnTo>
                    <a:pt x="21769" y="18800"/>
                  </a:lnTo>
                  <a:lnTo>
                    <a:pt x="22004" y="18458"/>
                  </a:lnTo>
                  <a:lnTo>
                    <a:pt x="22239" y="18095"/>
                  </a:lnTo>
                  <a:lnTo>
                    <a:pt x="22431" y="17710"/>
                  </a:lnTo>
                  <a:lnTo>
                    <a:pt x="22624" y="17326"/>
                  </a:lnTo>
                  <a:lnTo>
                    <a:pt x="22816" y="16941"/>
                  </a:lnTo>
                  <a:lnTo>
                    <a:pt x="22965" y="16514"/>
                  </a:lnTo>
                  <a:lnTo>
                    <a:pt x="23115" y="16108"/>
                  </a:lnTo>
                  <a:lnTo>
                    <a:pt x="23243" y="15681"/>
                  </a:lnTo>
                  <a:lnTo>
                    <a:pt x="23350" y="15232"/>
                  </a:lnTo>
                  <a:lnTo>
                    <a:pt x="23457" y="14783"/>
                  </a:lnTo>
                  <a:lnTo>
                    <a:pt x="23542" y="14335"/>
                  </a:lnTo>
                  <a:lnTo>
                    <a:pt x="23606" y="13886"/>
                  </a:lnTo>
                  <a:lnTo>
                    <a:pt x="23670" y="13416"/>
                  </a:lnTo>
                  <a:lnTo>
                    <a:pt x="23713" y="12946"/>
                  </a:lnTo>
                  <a:lnTo>
                    <a:pt x="23734" y="12476"/>
                  </a:lnTo>
                  <a:lnTo>
                    <a:pt x="23756" y="12006"/>
                  </a:lnTo>
                  <a:lnTo>
                    <a:pt x="23756" y="11515"/>
                  </a:lnTo>
                  <a:lnTo>
                    <a:pt x="23734" y="11045"/>
                  </a:lnTo>
                  <a:lnTo>
                    <a:pt x="23713" y="10554"/>
                  </a:lnTo>
                  <a:lnTo>
                    <a:pt x="23670" y="10084"/>
                  </a:lnTo>
                  <a:lnTo>
                    <a:pt x="23606" y="9614"/>
                  </a:lnTo>
                  <a:lnTo>
                    <a:pt x="23542" y="9122"/>
                  </a:lnTo>
                  <a:lnTo>
                    <a:pt x="23457" y="8652"/>
                  </a:lnTo>
                  <a:lnTo>
                    <a:pt x="23350" y="8182"/>
                  </a:lnTo>
                  <a:lnTo>
                    <a:pt x="23243" y="7734"/>
                  </a:lnTo>
                  <a:lnTo>
                    <a:pt x="23115" y="7264"/>
                  </a:lnTo>
                  <a:lnTo>
                    <a:pt x="22965" y="6815"/>
                  </a:lnTo>
                  <a:lnTo>
                    <a:pt x="22816" y="6366"/>
                  </a:lnTo>
                  <a:lnTo>
                    <a:pt x="22645" y="5939"/>
                  </a:lnTo>
                  <a:lnTo>
                    <a:pt x="22474" y="5512"/>
                  </a:lnTo>
                  <a:lnTo>
                    <a:pt x="22282" y="5085"/>
                  </a:lnTo>
                  <a:lnTo>
                    <a:pt x="22068" y="4679"/>
                  </a:lnTo>
                  <a:lnTo>
                    <a:pt x="21854" y="4273"/>
                  </a:lnTo>
                  <a:lnTo>
                    <a:pt x="21619" y="3888"/>
                  </a:lnTo>
                  <a:lnTo>
                    <a:pt x="21363" y="3525"/>
                  </a:lnTo>
                  <a:lnTo>
                    <a:pt x="21107" y="3162"/>
                  </a:lnTo>
                  <a:lnTo>
                    <a:pt x="20829" y="2820"/>
                  </a:lnTo>
                  <a:lnTo>
                    <a:pt x="20551" y="2500"/>
                  </a:lnTo>
                  <a:lnTo>
                    <a:pt x="20252" y="2179"/>
                  </a:lnTo>
                  <a:lnTo>
                    <a:pt x="19953" y="1902"/>
                  </a:lnTo>
                  <a:lnTo>
                    <a:pt x="19633" y="1624"/>
                  </a:lnTo>
                  <a:lnTo>
                    <a:pt x="19291" y="1346"/>
                  </a:lnTo>
                  <a:lnTo>
                    <a:pt x="18949" y="1111"/>
                  </a:lnTo>
                  <a:lnTo>
                    <a:pt x="18586" y="898"/>
                  </a:lnTo>
                  <a:lnTo>
                    <a:pt x="18201" y="705"/>
                  </a:lnTo>
                  <a:lnTo>
                    <a:pt x="17817" y="534"/>
                  </a:lnTo>
                  <a:lnTo>
                    <a:pt x="17432" y="385"/>
                  </a:lnTo>
                  <a:lnTo>
                    <a:pt x="17026" y="257"/>
                  </a:lnTo>
                  <a:lnTo>
                    <a:pt x="16599" y="150"/>
                  </a:lnTo>
                  <a:lnTo>
                    <a:pt x="16172" y="64"/>
                  </a:lnTo>
                  <a:lnTo>
                    <a:pt x="15723" y="22"/>
                  </a:lnTo>
                  <a:lnTo>
                    <a:pt x="152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537;p74">
              <a:extLst>
                <a:ext uri="{FF2B5EF4-FFF2-40B4-BE49-F238E27FC236}">
                  <a16:creationId xmlns:a16="http://schemas.microsoft.com/office/drawing/2014/main" id="{739E91AE-4040-0028-1619-B550F6F4C353}"/>
                </a:ext>
              </a:extLst>
            </p:cNvPr>
            <p:cNvSpPr/>
            <p:nvPr/>
          </p:nvSpPr>
          <p:spPr>
            <a:xfrm>
              <a:off x="5416475" y="519575"/>
              <a:ext cx="149050" cy="91875"/>
            </a:xfrm>
            <a:custGeom>
              <a:avLst/>
              <a:gdLst/>
              <a:ahLst/>
              <a:cxnLst/>
              <a:rect l="l" t="t" r="r" b="b"/>
              <a:pathLst>
                <a:path w="5962" h="3675" extrusionOk="0">
                  <a:moveTo>
                    <a:pt x="4338" y="0"/>
                  </a:moveTo>
                  <a:lnTo>
                    <a:pt x="4081" y="22"/>
                  </a:lnTo>
                  <a:lnTo>
                    <a:pt x="3825" y="43"/>
                  </a:lnTo>
                  <a:lnTo>
                    <a:pt x="3569" y="86"/>
                  </a:lnTo>
                  <a:lnTo>
                    <a:pt x="3291" y="150"/>
                  </a:lnTo>
                  <a:lnTo>
                    <a:pt x="3013" y="214"/>
                  </a:lnTo>
                  <a:lnTo>
                    <a:pt x="2735" y="321"/>
                  </a:lnTo>
                  <a:lnTo>
                    <a:pt x="2458" y="406"/>
                  </a:lnTo>
                  <a:lnTo>
                    <a:pt x="2201" y="534"/>
                  </a:lnTo>
                  <a:lnTo>
                    <a:pt x="1924" y="663"/>
                  </a:lnTo>
                  <a:lnTo>
                    <a:pt x="1667" y="791"/>
                  </a:lnTo>
                  <a:lnTo>
                    <a:pt x="1432" y="940"/>
                  </a:lnTo>
                  <a:lnTo>
                    <a:pt x="1197" y="1090"/>
                  </a:lnTo>
                  <a:lnTo>
                    <a:pt x="984" y="1261"/>
                  </a:lnTo>
                  <a:lnTo>
                    <a:pt x="770" y="1432"/>
                  </a:lnTo>
                  <a:lnTo>
                    <a:pt x="599" y="1603"/>
                  </a:lnTo>
                  <a:lnTo>
                    <a:pt x="428" y="1795"/>
                  </a:lnTo>
                  <a:lnTo>
                    <a:pt x="279" y="1966"/>
                  </a:lnTo>
                  <a:lnTo>
                    <a:pt x="172" y="2158"/>
                  </a:lnTo>
                  <a:lnTo>
                    <a:pt x="86" y="2350"/>
                  </a:lnTo>
                  <a:lnTo>
                    <a:pt x="22" y="2543"/>
                  </a:lnTo>
                  <a:lnTo>
                    <a:pt x="1" y="2735"/>
                  </a:lnTo>
                  <a:lnTo>
                    <a:pt x="1" y="2927"/>
                  </a:lnTo>
                  <a:lnTo>
                    <a:pt x="44" y="3119"/>
                  </a:lnTo>
                  <a:lnTo>
                    <a:pt x="86" y="3248"/>
                  </a:lnTo>
                  <a:lnTo>
                    <a:pt x="172" y="3354"/>
                  </a:lnTo>
                  <a:lnTo>
                    <a:pt x="300" y="3440"/>
                  </a:lnTo>
                  <a:lnTo>
                    <a:pt x="428" y="3525"/>
                  </a:lnTo>
                  <a:lnTo>
                    <a:pt x="599" y="3568"/>
                  </a:lnTo>
                  <a:lnTo>
                    <a:pt x="791" y="3632"/>
                  </a:lnTo>
                  <a:lnTo>
                    <a:pt x="1005" y="3653"/>
                  </a:lnTo>
                  <a:lnTo>
                    <a:pt x="1240" y="3675"/>
                  </a:lnTo>
                  <a:lnTo>
                    <a:pt x="1475" y="3675"/>
                  </a:lnTo>
                  <a:lnTo>
                    <a:pt x="1731" y="3653"/>
                  </a:lnTo>
                  <a:lnTo>
                    <a:pt x="2265" y="3611"/>
                  </a:lnTo>
                  <a:lnTo>
                    <a:pt x="2842" y="3482"/>
                  </a:lnTo>
                  <a:lnTo>
                    <a:pt x="3419" y="3333"/>
                  </a:lnTo>
                  <a:lnTo>
                    <a:pt x="3974" y="3141"/>
                  </a:lnTo>
                  <a:lnTo>
                    <a:pt x="4231" y="3034"/>
                  </a:lnTo>
                  <a:lnTo>
                    <a:pt x="4487" y="2906"/>
                  </a:lnTo>
                  <a:lnTo>
                    <a:pt x="4744" y="2778"/>
                  </a:lnTo>
                  <a:lnTo>
                    <a:pt x="4957" y="2649"/>
                  </a:lnTo>
                  <a:lnTo>
                    <a:pt x="5171" y="2500"/>
                  </a:lnTo>
                  <a:lnTo>
                    <a:pt x="5363" y="2329"/>
                  </a:lnTo>
                  <a:lnTo>
                    <a:pt x="5534" y="2179"/>
                  </a:lnTo>
                  <a:lnTo>
                    <a:pt x="5684" y="2008"/>
                  </a:lnTo>
                  <a:lnTo>
                    <a:pt x="5790" y="1838"/>
                  </a:lnTo>
                  <a:lnTo>
                    <a:pt x="5897" y="1645"/>
                  </a:lnTo>
                  <a:lnTo>
                    <a:pt x="5940" y="1453"/>
                  </a:lnTo>
                  <a:lnTo>
                    <a:pt x="5961" y="1261"/>
                  </a:lnTo>
                  <a:lnTo>
                    <a:pt x="5961" y="1068"/>
                  </a:lnTo>
                  <a:lnTo>
                    <a:pt x="5918" y="876"/>
                  </a:lnTo>
                  <a:lnTo>
                    <a:pt x="5833" y="684"/>
                  </a:lnTo>
                  <a:lnTo>
                    <a:pt x="5705" y="513"/>
                  </a:lnTo>
                  <a:lnTo>
                    <a:pt x="5577" y="363"/>
                  </a:lnTo>
                  <a:lnTo>
                    <a:pt x="5406" y="257"/>
                  </a:lnTo>
                  <a:lnTo>
                    <a:pt x="5235" y="171"/>
                  </a:lnTo>
                  <a:lnTo>
                    <a:pt x="5043" y="86"/>
                  </a:lnTo>
                  <a:lnTo>
                    <a:pt x="4829" y="43"/>
                  </a:lnTo>
                  <a:lnTo>
                    <a:pt x="4594" y="22"/>
                  </a:lnTo>
                  <a:lnTo>
                    <a:pt x="43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538;p74">
              <a:extLst>
                <a:ext uri="{FF2B5EF4-FFF2-40B4-BE49-F238E27FC236}">
                  <a16:creationId xmlns:a16="http://schemas.microsoft.com/office/drawing/2014/main" id="{26F44CED-FD5B-5D0E-3ECA-EFB8E1F07FB2}"/>
                </a:ext>
              </a:extLst>
            </p:cNvPr>
            <p:cNvSpPr/>
            <p:nvPr/>
          </p:nvSpPr>
          <p:spPr>
            <a:xfrm>
              <a:off x="5700075" y="528125"/>
              <a:ext cx="149575" cy="94550"/>
            </a:xfrm>
            <a:custGeom>
              <a:avLst/>
              <a:gdLst/>
              <a:ahLst/>
              <a:cxnLst/>
              <a:rect l="l" t="t" r="r" b="b"/>
              <a:pathLst>
                <a:path w="5983" h="3782" extrusionOk="0">
                  <a:moveTo>
                    <a:pt x="1496" y="0"/>
                  </a:moveTo>
                  <a:lnTo>
                    <a:pt x="1240" y="21"/>
                  </a:lnTo>
                  <a:lnTo>
                    <a:pt x="1026" y="64"/>
                  </a:lnTo>
                  <a:lnTo>
                    <a:pt x="812" y="128"/>
                  </a:lnTo>
                  <a:lnTo>
                    <a:pt x="599" y="192"/>
                  </a:lnTo>
                  <a:lnTo>
                    <a:pt x="428" y="299"/>
                  </a:lnTo>
                  <a:lnTo>
                    <a:pt x="278" y="427"/>
                  </a:lnTo>
                  <a:lnTo>
                    <a:pt x="150" y="577"/>
                  </a:lnTo>
                  <a:lnTo>
                    <a:pt x="43" y="726"/>
                  </a:lnTo>
                  <a:lnTo>
                    <a:pt x="1" y="855"/>
                  </a:lnTo>
                  <a:lnTo>
                    <a:pt x="1" y="1004"/>
                  </a:lnTo>
                  <a:lnTo>
                    <a:pt x="22" y="1154"/>
                  </a:lnTo>
                  <a:lnTo>
                    <a:pt x="65" y="1303"/>
                  </a:lnTo>
                  <a:lnTo>
                    <a:pt x="150" y="1453"/>
                  </a:lnTo>
                  <a:lnTo>
                    <a:pt x="257" y="1624"/>
                  </a:lnTo>
                  <a:lnTo>
                    <a:pt x="407" y="1773"/>
                  </a:lnTo>
                  <a:lnTo>
                    <a:pt x="556" y="1944"/>
                  </a:lnTo>
                  <a:lnTo>
                    <a:pt x="727" y="2115"/>
                  </a:lnTo>
                  <a:lnTo>
                    <a:pt x="919" y="2286"/>
                  </a:lnTo>
                  <a:lnTo>
                    <a:pt x="1368" y="2606"/>
                  </a:lnTo>
                  <a:lnTo>
                    <a:pt x="1859" y="2906"/>
                  </a:lnTo>
                  <a:lnTo>
                    <a:pt x="2372" y="3183"/>
                  </a:lnTo>
                  <a:lnTo>
                    <a:pt x="2906" y="3418"/>
                  </a:lnTo>
                  <a:lnTo>
                    <a:pt x="3184" y="3525"/>
                  </a:lnTo>
                  <a:lnTo>
                    <a:pt x="3462" y="3610"/>
                  </a:lnTo>
                  <a:lnTo>
                    <a:pt x="3718" y="3675"/>
                  </a:lnTo>
                  <a:lnTo>
                    <a:pt x="3996" y="3739"/>
                  </a:lnTo>
                  <a:lnTo>
                    <a:pt x="4252" y="3760"/>
                  </a:lnTo>
                  <a:lnTo>
                    <a:pt x="4487" y="3781"/>
                  </a:lnTo>
                  <a:lnTo>
                    <a:pt x="4722" y="3781"/>
                  </a:lnTo>
                  <a:lnTo>
                    <a:pt x="4936" y="3760"/>
                  </a:lnTo>
                  <a:lnTo>
                    <a:pt x="5149" y="3717"/>
                  </a:lnTo>
                  <a:lnTo>
                    <a:pt x="5341" y="3632"/>
                  </a:lnTo>
                  <a:lnTo>
                    <a:pt x="5512" y="3546"/>
                  </a:lnTo>
                  <a:lnTo>
                    <a:pt x="5662" y="3418"/>
                  </a:lnTo>
                  <a:lnTo>
                    <a:pt x="5790" y="3269"/>
                  </a:lnTo>
                  <a:lnTo>
                    <a:pt x="5897" y="3076"/>
                  </a:lnTo>
                  <a:lnTo>
                    <a:pt x="5961" y="2884"/>
                  </a:lnTo>
                  <a:lnTo>
                    <a:pt x="5982" y="2692"/>
                  </a:lnTo>
                  <a:lnTo>
                    <a:pt x="5982" y="2500"/>
                  </a:lnTo>
                  <a:lnTo>
                    <a:pt x="5940" y="2286"/>
                  </a:lnTo>
                  <a:lnTo>
                    <a:pt x="5876" y="2094"/>
                  </a:lnTo>
                  <a:lnTo>
                    <a:pt x="5769" y="1923"/>
                  </a:lnTo>
                  <a:lnTo>
                    <a:pt x="5662" y="1731"/>
                  </a:lnTo>
                  <a:lnTo>
                    <a:pt x="5512" y="1560"/>
                  </a:lnTo>
                  <a:lnTo>
                    <a:pt x="5320" y="1389"/>
                  </a:lnTo>
                  <a:lnTo>
                    <a:pt x="5128" y="1218"/>
                  </a:lnTo>
                  <a:lnTo>
                    <a:pt x="4936" y="1068"/>
                  </a:lnTo>
                  <a:lnTo>
                    <a:pt x="4701" y="919"/>
                  </a:lnTo>
                  <a:lnTo>
                    <a:pt x="4466" y="769"/>
                  </a:lnTo>
                  <a:lnTo>
                    <a:pt x="4209" y="641"/>
                  </a:lnTo>
                  <a:lnTo>
                    <a:pt x="3953" y="513"/>
                  </a:lnTo>
                  <a:lnTo>
                    <a:pt x="3675" y="406"/>
                  </a:lnTo>
                  <a:lnTo>
                    <a:pt x="3397" y="299"/>
                  </a:lnTo>
                  <a:lnTo>
                    <a:pt x="3120" y="214"/>
                  </a:lnTo>
                  <a:lnTo>
                    <a:pt x="2842" y="150"/>
                  </a:lnTo>
                  <a:lnTo>
                    <a:pt x="2564" y="86"/>
                  </a:lnTo>
                  <a:lnTo>
                    <a:pt x="2287" y="43"/>
                  </a:lnTo>
                  <a:lnTo>
                    <a:pt x="2009" y="21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539;p74">
              <a:extLst>
                <a:ext uri="{FF2B5EF4-FFF2-40B4-BE49-F238E27FC236}">
                  <a16:creationId xmlns:a16="http://schemas.microsoft.com/office/drawing/2014/main" id="{99DDB223-C60F-3F35-2082-9A1856AB4570}"/>
                </a:ext>
              </a:extLst>
            </p:cNvPr>
            <p:cNvSpPr/>
            <p:nvPr/>
          </p:nvSpPr>
          <p:spPr>
            <a:xfrm>
              <a:off x="6488375" y="1443525"/>
              <a:ext cx="194950" cy="475875"/>
            </a:xfrm>
            <a:custGeom>
              <a:avLst/>
              <a:gdLst/>
              <a:ahLst/>
              <a:cxnLst/>
              <a:rect l="l" t="t" r="r" b="b"/>
              <a:pathLst>
                <a:path w="7798" h="19035" extrusionOk="0">
                  <a:moveTo>
                    <a:pt x="2137" y="0"/>
                  </a:moveTo>
                  <a:lnTo>
                    <a:pt x="1816" y="22"/>
                  </a:lnTo>
                  <a:lnTo>
                    <a:pt x="1218" y="107"/>
                  </a:lnTo>
                  <a:lnTo>
                    <a:pt x="727" y="193"/>
                  </a:lnTo>
                  <a:lnTo>
                    <a:pt x="342" y="299"/>
                  </a:lnTo>
                  <a:lnTo>
                    <a:pt x="1" y="385"/>
                  </a:lnTo>
                  <a:lnTo>
                    <a:pt x="834" y="19035"/>
                  </a:lnTo>
                  <a:lnTo>
                    <a:pt x="1133" y="18885"/>
                  </a:lnTo>
                  <a:lnTo>
                    <a:pt x="1475" y="18693"/>
                  </a:lnTo>
                  <a:lnTo>
                    <a:pt x="1923" y="18415"/>
                  </a:lnTo>
                  <a:lnTo>
                    <a:pt x="2457" y="18052"/>
                  </a:lnTo>
                  <a:lnTo>
                    <a:pt x="3034" y="17582"/>
                  </a:lnTo>
                  <a:lnTo>
                    <a:pt x="3355" y="17326"/>
                  </a:lnTo>
                  <a:lnTo>
                    <a:pt x="3675" y="17027"/>
                  </a:lnTo>
                  <a:lnTo>
                    <a:pt x="3995" y="16706"/>
                  </a:lnTo>
                  <a:lnTo>
                    <a:pt x="4316" y="16364"/>
                  </a:lnTo>
                  <a:lnTo>
                    <a:pt x="4636" y="15980"/>
                  </a:lnTo>
                  <a:lnTo>
                    <a:pt x="4978" y="15595"/>
                  </a:lnTo>
                  <a:lnTo>
                    <a:pt x="5277" y="15168"/>
                  </a:lnTo>
                  <a:lnTo>
                    <a:pt x="5598" y="14698"/>
                  </a:lnTo>
                  <a:lnTo>
                    <a:pt x="5897" y="14207"/>
                  </a:lnTo>
                  <a:lnTo>
                    <a:pt x="6174" y="13694"/>
                  </a:lnTo>
                  <a:lnTo>
                    <a:pt x="6452" y="13160"/>
                  </a:lnTo>
                  <a:lnTo>
                    <a:pt x="6709" y="12583"/>
                  </a:lnTo>
                  <a:lnTo>
                    <a:pt x="6943" y="11964"/>
                  </a:lnTo>
                  <a:lnTo>
                    <a:pt x="7157" y="11323"/>
                  </a:lnTo>
                  <a:lnTo>
                    <a:pt x="7349" y="10661"/>
                  </a:lnTo>
                  <a:lnTo>
                    <a:pt x="7499" y="9956"/>
                  </a:lnTo>
                  <a:lnTo>
                    <a:pt x="7627" y="9208"/>
                  </a:lnTo>
                  <a:lnTo>
                    <a:pt x="7713" y="8439"/>
                  </a:lnTo>
                  <a:lnTo>
                    <a:pt x="7777" y="7627"/>
                  </a:lnTo>
                  <a:lnTo>
                    <a:pt x="7798" y="6794"/>
                  </a:lnTo>
                  <a:lnTo>
                    <a:pt x="7777" y="5961"/>
                  </a:lnTo>
                  <a:lnTo>
                    <a:pt x="7713" y="5213"/>
                  </a:lnTo>
                  <a:lnTo>
                    <a:pt x="7606" y="4508"/>
                  </a:lnTo>
                  <a:lnTo>
                    <a:pt x="7456" y="3888"/>
                  </a:lnTo>
                  <a:lnTo>
                    <a:pt x="7285" y="3312"/>
                  </a:lnTo>
                  <a:lnTo>
                    <a:pt x="7072" y="2799"/>
                  </a:lnTo>
                  <a:lnTo>
                    <a:pt x="6837" y="2329"/>
                  </a:lnTo>
                  <a:lnTo>
                    <a:pt x="6580" y="1923"/>
                  </a:lnTo>
                  <a:lnTo>
                    <a:pt x="6303" y="1560"/>
                  </a:lnTo>
                  <a:lnTo>
                    <a:pt x="5982" y="1239"/>
                  </a:lnTo>
                  <a:lnTo>
                    <a:pt x="5662" y="962"/>
                  </a:lnTo>
                  <a:lnTo>
                    <a:pt x="5341" y="727"/>
                  </a:lnTo>
                  <a:lnTo>
                    <a:pt x="4978" y="534"/>
                  </a:lnTo>
                  <a:lnTo>
                    <a:pt x="4636" y="385"/>
                  </a:lnTo>
                  <a:lnTo>
                    <a:pt x="4273" y="257"/>
                  </a:lnTo>
                  <a:lnTo>
                    <a:pt x="3910" y="150"/>
                  </a:lnTo>
                  <a:lnTo>
                    <a:pt x="3547" y="86"/>
                  </a:lnTo>
                  <a:lnTo>
                    <a:pt x="3184" y="22"/>
                  </a:lnTo>
                  <a:lnTo>
                    <a:pt x="28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8609;p74">
            <a:extLst>
              <a:ext uri="{FF2B5EF4-FFF2-40B4-BE49-F238E27FC236}">
                <a16:creationId xmlns:a16="http://schemas.microsoft.com/office/drawing/2014/main" id="{C4576E12-CC4F-6DB2-0747-5615C5BFB2B5}"/>
              </a:ext>
            </a:extLst>
          </p:cNvPr>
          <p:cNvGrpSpPr/>
          <p:nvPr/>
        </p:nvGrpSpPr>
        <p:grpSpPr>
          <a:xfrm>
            <a:off x="3822120" y="3598070"/>
            <a:ext cx="1377834" cy="1310217"/>
            <a:chOff x="10307020" y="2631058"/>
            <a:chExt cx="3353209" cy="3188651"/>
          </a:xfrm>
        </p:grpSpPr>
        <p:grpSp>
          <p:nvGrpSpPr>
            <p:cNvPr id="60" name="Google Shape;8610;p74">
              <a:extLst>
                <a:ext uri="{FF2B5EF4-FFF2-40B4-BE49-F238E27FC236}">
                  <a16:creationId xmlns:a16="http://schemas.microsoft.com/office/drawing/2014/main" id="{DE3D794E-D832-DA3A-8255-11A7AACDD606}"/>
                </a:ext>
              </a:extLst>
            </p:cNvPr>
            <p:cNvGrpSpPr/>
            <p:nvPr/>
          </p:nvGrpSpPr>
          <p:grpSpPr>
            <a:xfrm>
              <a:off x="10307020" y="2768180"/>
              <a:ext cx="3353209" cy="3051530"/>
              <a:chOff x="3586946" y="1933273"/>
              <a:chExt cx="1907400" cy="1735599"/>
            </a:xfrm>
          </p:grpSpPr>
          <p:sp>
            <p:nvSpPr>
              <p:cNvPr id="79" name="Google Shape;8611;p74">
                <a:extLst>
                  <a:ext uri="{FF2B5EF4-FFF2-40B4-BE49-F238E27FC236}">
                    <a16:creationId xmlns:a16="http://schemas.microsoft.com/office/drawing/2014/main" id="{1D9A7239-5ADF-ADB9-5847-B532D0B6A7E6}"/>
                  </a:ext>
                </a:extLst>
              </p:cNvPr>
              <p:cNvSpPr/>
              <p:nvPr/>
            </p:nvSpPr>
            <p:spPr>
              <a:xfrm>
                <a:off x="3586946" y="3460166"/>
                <a:ext cx="1907400" cy="207300"/>
              </a:xfrm>
              <a:prstGeom prst="ellipse">
                <a:avLst/>
              </a:prstGeom>
              <a:solidFill>
                <a:srgbClr val="002D38">
                  <a:alpha val="122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" name="Google Shape;8612;p74">
                <a:extLst>
                  <a:ext uri="{FF2B5EF4-FFF2-40B4-BE49-F238E27FC236}">
                    <a16:creationId xmlns:a16="http://schemas.microsoft.com/office/drawing/2014/main" id="{5FACCA67-7482-D4FA-76A8-B537A7D7FB31}"/>
                  </a:ext>
                </a:extLst>
              </p:cNvPr>
              <p:cNvGrpSpPr/>
              <p:nvPr/>
            </p:nvGrpSpPr>
            <p:grpSpPr>
              <a:xfrm>
                <a:off x="3599108" y="1933273"/>
                <a:ext cx="1883075" cy="1735599"/>
                <a:chOff x="2985150" y="2575000"/>
                <a:chExt cx="1352298" cy="1246391"/>
              </a:xfrm>
            </p:grpSpPr>
            <p:sp>
              <p:nvSpPr>
                <p:cNvPr id="81" name="Google Shape;8613;p74">
                  <a:extLst>
                    <a:ext uri="{FF2B5EF4-FFF2-40B4-BE49-F238E27FC236}">
                      <a16:creationId xmlns:a16="http://schemas.microsoft.com/office/drawing/2014/main" id="{801C4ABC-2876-E838-3CF6-251DF6FA1941}"/>
                    </a:ext>
                  </a:extLst>
                </p:cNvPr>
                <p:cNvSpPr/>
                <p:nvPr/>
              </p:nvSpPr>
              <p:spPr>
                <a:xfrm>
                  <a:off x="2985719" y="3225512"/>
                  <a:ext cx="483582" cy="50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9" h="16848" extrusionOk="0">
                      <a:moveTo>
                        <a:pt x="4237" y="1"/>
                      </a:moveTo>
                      <a:lnTo>
                        <a:pt x="3965" y="40"/>
                      </a:lnTo>
                      <a:lnTo>
                        <a:pt x="3693" y="78"/>
                      </a:lnTo>
                      <a:lnTo>
                        <a:pt x="3421" y="137"/>
                      </a:lnTo>
                      <a:lnTo>
                        <a:pt x="3149" y="214"/>
                      </a:lnTo>
                      <a:lnTo>
                        <a:pt x="2896" y="331"/>
                      </a:lnTo>
                      <a:lnTo>
                        <a:pt x="2663" y="467"/>
                      </a:lnTo>
                      <a:lnTo>
                        <a:pt x="2410" y="622"/>
                      </a:lnTo>
                      <a:lnTo>
                        <a:pt x="2196" y="797"/>
                      </a:lnTo>
                      <a:lnTo>
                        <a:pt x="1963" y="1011"/>
                      </a:lnTo>
                      <a:lnTo>
                        <a:pt x="1769" y="1264"/>
                      </a:lnTo>
                      <a:lnTo>
                        <a:pt x="1575" y="1536"/>
                      </a:lnTo>
                      <a:lnTo>
                        <a:pt x="1400" y="1847"/>
                      </a:lnTo>
                      <a:lnTo>
                        <a:pt x="1244" y="2196"/>
                      </a:lnTo>
                      <a:lnTo>
                        <a:pt x="1108" y="2566"/>
                      </a:lnTo>
                      <a:lnTo>
                        <a:pt x="992" y="2974"/>
                      </a:lnTo>
                      <a:lnTo>
                        <a:pt x="895" y="3440"/>
                      </a:lnTo>
                      <a:lnTo>
                        <a:pt x="817" y="3926"/>
                      </a:lnTo>
                      <a:lnTo>
                        <a:pt x="661" y="4975"/>
                      </a:lnTo>
                      <a:lnTo>
                        <a:pt x="506" y="6024"/>
                      </a:lnTo>
                      <a:lnTo>
                        <a:pt x="331" y="7074"/>
                      </a:lnTo>
                      <a:lnTo>
                        <a:pt x="195" y="8143"/>
                      </a:lnTo>
                      <a:lnTo>
                        <a:pt x="78" y="9172"/>
                      </a:lnTo>
                      <a:lnTo>
                        <a:pt x="40" y="9697"/>
                      </a:lnTo>
                      <a:lnTo>
                        <a:pt x="1" y="10202"/>
                      </a:lnTo>
                      <a:lnTo>
                        <a:pt x="1" y="10688"/>
                      </a:lnTo>
                      <a:lnTo>
                        <a:pt x="20" y="11174"/>
                      </a:lnTo>
                      <a:lnTo>
                        <a:pt x="59" y="11660"/>
                      </a:lnTo>
                      <a:lnTo>
                        <a:pt x="117" y="12126"/>
                      </a:lnTo>
                      <a:lnTo>
                        <a:pt x="195" y="12573"/>
                      </a:lnTo>
                      <a:lnTo>
                        <a:pt x="331" y="13000"/>
                      </a:lnTo>
                      <a:lnTo>
                        <a:pt x="467" y="13428"/>
                      </a:lnTo>
                      <a:lnTo>
                        <a:pt x="661" y="13817"/>
                      </a:lnTo>
                      <a:lnTo>
                        <a:pt x="875" y="14205"/>
                      </a:lnTo>
                      <a:lnTo>
                        <a:pt x="1128" y="14555"/>
                      </a:lnTo>
                      <a:lnTo>
                        <a:pt x="1419" y="14905"/>
                      </a:lnTo>
                      <a:lnTo>
                        <a:pt x="1594" y="15060"/>
                      </a:lnTo>
                      <a:lnTo>
                        <a:pt x="1769" y="15216"/>
                      </a:lnTo>
                      <a:lnTo>
                        <a:pt x="1944" y="15371"/>
                      </a:lnTo>
                      <a:lnTo>
                        <a:pt x="2158" y="15507"/>
                      </a:lnTo>
                      <a:lnTo>
                        <a:pt x="2352" y="15643"/>
                      </a:lnTo>
                      <a:lnTo>
                        <a:pt x="2585" y="15779"/>
                      </a:lnTo>
                      <a:lnTo>
                        <a:pt x="2818" y="15896"/>
                      </a:lnTo>
                      <a:lnTo>
                        <a:pt x="3051" y="16012"/>
                      </a:lnTo>
                      <a:lnTo>
                        <a:pt x="3595" y="16226"/>
                      </a:lnTo>
                      <a:lnTo>
                        <a:pt x="4178" y="16420"/>
                      </a:lnTo>
                      <a:lnTo>
                        <a:pt x="4820" y="16576"/>
                      </a:lnTo>
                      <a:lnTo>
                        <a:pt x="5519" y="16692"/>
                      </a:lnTo>
                      <a:lnTo>
                        <a:pt x="6277" y="16770"/>
                      </a:lnTo>
                      <a:lnTo>
                        <a:pt x="7074" y="16828"/>
                      </a:lnTo>
                      <a:lnTo>
                        <a:pt x="7832" y="16848"/>
                      </a:lnTo>
                      <a:lnTo>
                        <a:pt x="8551" y="16828"/>
                      </a:lnTo>
                      <a:lnTo>
                        <a:pt x="9270" y="16790"/>
                      </a:lnTo>
                      <a:lnTo>
                        <a:pt x="9930" y="16712"/>
                      </a:lnTo>
                      <a:lnTo>
                        <a:pt x="10591" y="16595"/>
                      </a:lnTo>
                      <a:lnTo>
                        <a:pt x="11193" y="16440"/>
                      </a:lnTo>
                      <a:lnTo>
                        <a:pt x="11796" y="16265"/>
                      </a:lnTo>
                      <a:lnTo>
                        <a:pt x="12340" y="16071"/>
                      </a:lnTo>
                      <a:lnTo>
                        <a:pt x="12864" y="15837"/>
                      </a:lnTo>
                      <a:lnTo>
                        <a:pt x="13350" y="15585"/>
                      </a:lnTo>
                      <a:lnTo>
                        <a:pt x="13797" y="15293"/>
                      </a:lnTo>
                      <a:lnTo>
                        <a:pt x="14225" y="14982"/>
                      </a:lnTo>
                      <a:lnTo>
                        <a:pt x="14594" y="14652"/>
                      </a:lnTo>
                      <a:lnTo>
                        <a:pt x="14944" y="14283"/>
                      </a:lnTo>
                      <a:lnTo>
                        <a:pt x="15235" y="13914"/>
                      </a:lnTo>
                      <a:lnTo>
                        <a:pt x="15507" y="13506"/>
                      </a:lnTo>
                      <a:lnTo>
                        <a:pt x="15624" y="13292"/>
                      </a:lnTo>
                      <a:lnTo>
                        <a:pt x="15721" y="13078"/>
                      </a:lnTo>
                      <a:lnTo>
                        <a:pt x="15818" y="12864"/>
                      </a:lnTo>
                      <a:lnTo>
                        <a:pt x="15896" y="12631"/>
                      </a:lnTo>
                      <a:lnTo>
                        <a:pt x="15973" y="12417"/>
                      </a:lnTo>
                      <a:lnTo>
                        <a:pt x="16032" y="12184"/>
                      </a:lnTo>
                      <a:lnTo>
                        <a:pt x="16071" y="11932"/>
                      </a:lnTo>
                      <a:lnTo>
                        <a:pt x="16109" y="11698"/>
                      </a:lnTo>
                      <a:lnTo>
                        <a:pt x="16129" y="11446"/>
                      </a:lnTo>
                      <a:lnTo>
                        <a:pt x="16148" y="11193"/>
                      </a:lnTo>
                      <a:lnTo>
                        <a:pt x="16148" y="10941"/>
                      </a:lnTo>
                      <a:lnTo>
                        <a:pt x="16148" y="10688"/>
                      </a:lnTo>
                      <a:lnTo>
                        <a:pt x="16129" y="10416"/>
                      </a:lnTo>
                      <a:lnTo>
                        <a:pt x="16090" y="10144"/>
                      </a:lnTo>
                      <a:lnTo>
                        <a:pt x="15993" y="9600"/>
                      </a:lnTo>
                      <a:lnTo>
                        <a:pt x="15837" y="9056"/>
                      </a:lnTo>
                      <a:lnTo>
                        <a:pt x="15624" y="8473"/>
                      </a:lnTo>
                      <a:lnTo>
                        <a:pt x="15371" y="7890"/>
                      </a:lnTo>
                      <a:lnTo>
                        <a:pt x="15060" y="7288"/>
                      </a:lnTo>
                      <a:lnTo>
                        <a:pt x="14691" y="6685"/>
                      </a:lnTo>
                      <a:lnTo>
                        <a:pt x="14263" y="6083"/>
                      </a:lnTo>
                      <a:lnTo>
                        <a:pt x="13797" y="5461"/>
                      </a:lnTo>
                      <a:lnTo>
                        <a:pt x="13680" y="5558"/>
                      </a:lnTo>
                      <a:lnTo>
                        <a:pt x="13311" y="5869"/>
                      </a:lnTo>
                      <a:lnTo>
                        <a:pt x="12787" y="6277"/>
                      </a:lnTo>
                      <a:lnTo>
                        <a:pt x="12476" y="6491"/>
                      </a:lnTo>
                      <a:lnTo>
                        <a:pt x="12126" y="6705"/>
                      </a:lnTo>
                      <a:lnTo>
                        <a:pt x="11776" y="6899"/>
                      </a:lnTo>
                      <a:lnTo>
                        <a:pt x="11407" y="7093"/>
                      </a:lnTo>
                      <a:lnTo>
                        <a:pt x="11038" y="7229"/>
                      </a:lnTo>
                      <a:lnTo>
                        <a:pt x="10669" y="7346"/>
                      </a:lnTo>
                      <a:lnTo>
                        <a:pt x="10474" y="7365"/>
                      </a:lnTo>
                      <a:lnTo>
                        <a:pt x="10299" y="7385"/>
                      </a:lnTo>
                      <a:lnTo>
                        <a:pt x="10124" y="7385"/>
                      </a:lnTo>
                      <a:lnTo>
                        <a:pt x="9950" y="7365"/>
                      </a:lnTo>
                      <a:lnTo>
                        <a:pt x="9794" y="7346"/>
                      </a:lnTo>
                      <a:lnTo>
                        <a:pt x="9639" y="7288"/>
                      </a:lnTo>
                      <a:lnTo>
                        <a:pt x="9483" y="7210"/>
                      </a:lnTo>
                      <a:lnTo>
                        <a:pt x="9347" y="7113"/>
                      </a:lnTo>
                      <a:lnTo>
                        <a:pt x="9211" y="6996"/>
                      </a:lnTo>
                      <a:lnTo>
                        <a:pt x="9095" y="6841"/>
                      </a:lnTo>
                      <a:lnTo>
                        <a:pt x="8997" y="6666"/>
                      </a:lnTo>
                      <a:lnTo>
                        <a:pt x="8900" y="6471"/>
                      </a:lnTo>
                      <a:lnTo>
                        <a:pt x="8803" y="6238"/>
                      </a:lnTo>
                      <a:lnTo>
                        <a:pt x="8725" y="6005"/>
                      </a:lnTo>
                      <a:lnTo>
                        <a:pt x="8667" y="5772"/>
                      </a:lnTo>
                      <a:lnTo>
                        <a:pt x="8609" y="5558"/>
                      </a:lnTo>
                      <a:lnTo>
                        <a:pt x="8531" y="5111"/>
                      </a:lnTo>
                      <a:lnTo>
                        <a:pt x="8512" y="4684"/>
                      </a:lnTo>
                      <a:lnTo>
                        <a:pt x="8492" y="4276"/>
                      </a:lnTo>
                      <a:lnTo>
                        <a:pt x="8512" y="3887"/>
                      </a:lnTo>
                      <a:lnTo>
                        <a:pt x="8570" y="3168"/>
                      </a:lnTo>
                      <a:lnTo>
                        <a:pt x="8589" y="2838"/>
                      </a:lnTo>
                      <a:lnTo>
                        <a:pt x="8589" y="2507"/>
                      </a:lnTo>
                      <a:lnTo>
                        <a:pt x="8570" y="2216"/>
                      </a:lnTo>
                      <a:lnTo>
                        <a:pt x="8531" y="1924"/>
                      </a:lnTo>
                      <a:lnTo>
                        <a:pt x="8492" y="1788"/>
                      </a:lnTo>
                      <a:lnTo>
                        <a:pt x="8434" y="1672"/>
                      </a:lnTo>
                      <a:lnTo>
                        <a:pt x="8376" y="1536"/>
                      </a:lnTo>
                      <a:lnTo>
                        <a:pt x="8298" y="1419"/>
                      </a:lnTo>
                      <a:lnTo>
                        <a:pt x="8201" y="1303"/>
                      </a:lnTo>
                      <a:lnTo>
                        <a:pt x="8084" y="1205"/>
                      </a:lnTo>
                      <a:lnTo>
                        <a:pt x="7968" y="1108"/>
                      </a:lnTo>
                      <a:lnTo>
                        <a:pt x="7812" y="1011"/>
                      </a:lnTo>
                      <a:lnTo>
                        <a:pt x="7462" y="817"/>
                      </a:lnTo>
                      <a:lnTo>
                        <a:pt x="7074" y="603"/>
                      </a:lnTo>
                      <a:lnTo>
                        <a:pt x="6607" y="428"/>
                      </a:lnTo>
                      <a:lnTo>
                        <a:pt x="6122" y="253"/>
                      </a:lnTo>
                      <a:lnTo>
                        <a:pt x="5597" y="137"/>
                      </a:lnTo>
                      <a:lnTo>
                        <a:pt x="5325" y="78"/>
                      </a:lnTo>
                      <a:lnTo>
                        <a:pt x="5053" y="40"/>
                      </a:lnTo>
                      <a:lnTo>
                        <a:pt x="4781" y="20"/>
                      </a:lnTo>
                      <a:lnTo>
                        <a:pt x="450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8614;p74">
                  <a:extLst>
                    <a:ext uri="{FF2B5EF4-FFF2-40B4-BE49-F238E27FC236}">
                      <a16:creationId xmlns:a16="http://schemas.microsoft.com/office/drawing/2014/main" id="{30FD4844-DCA5-214D-EA57-9B29B84DD9E0}"/>
                    </a:ext>
                  </a:extLst>
                </p:cNvPr>
                <p:cNvSpPr/>
                <p:nvPr/>
              </p:nvSpPr>
              <p:spPr>
                <a:xfrm>
                  <a:off x="2985719" y="3225512"/>
                  <a:ext cx="483582" cy="50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9" h="16848" fill="none" extrusionOk="0">
                      <a:moveTo>
                        <a:pt x="13797" y="5461"/>
                      </a:moveTo>
                      <a:lnTo>
                        <a:pt x="13797" y="5461"/>
                      </a:lnTo>
                      <a:lnTo>
                        <a:pt x="13680" y="5558"/>
                      </a:lnTo>
                      <a:lnTo>
                        <a:pt x="13680" y="5558"/>
                      </a:lnTo>
                      <a:lnTo>
                        <a:pt x="13311" y="5869"/>
                      </a:lnTo>
                      <a:lnTo>
                        <a:pt x="12787" y="6277"/>
                      </a:lnTo>
                      <a:lnTo>
                        <a:pt x="12476" y="6491"/>
                      </a:lnTo>
                      <a:lnTo>
                        <a:pt x="12126" y="6705"/>
                      </a:lnTo>
                      <a:lnTo>
                        <a:pt x="11776" y="6899"/>
                      </a:lnTo>
                      <a:lnTo>
                        <a:pt x="11407" y="7093"/>
                      </a:lnTo>
                      <a:lnTo>
                        <a:pt x="11038" y="7229"/>
                      </a:lnTo>
                      <a:lnTo>
                        <a:pt x="10669" y="7346"/>
                      </a:lnTo>
                      <a:lnTo>
                        <a:pt x="10474" y="7365"/>
                      </a:lnTo>
                      <a:lnTo>
                        <a:pt x="10299" y="7385"/>
                      </a:lnTo>
                      <a:lnTo>
                        <a:pt x="10124" y="7385"/>
                      </a:lnTo>
                      <a:lnTo>
                        <a:pt x="9950" y="7365"/>
                      </a:lnTo>
                      <a:lnTo>
                        <a:pt x="9794" y="7346"/>
                      </a:lnTo>
                      <a:lnTo>
                        <a:pt x="9639" y="7288"/>
                      </a:lnTo>
                      <a:lnTo>
                        <a:pt x="9483" y="7210"/>
                      </a:lnTo>
                      <a:lnTo>
                        <a:pt x="9347" y="7113"/>
                      </a:lnTo>
                      <a:lnTo>
                        <a:pt x="9211" y="6996"/>
                      </a:lnTo>
                      <a:lnTo>
                        <a:pt x="9095" y="6841"/>
                      </a:lnTo>
                      <a:lnTo>
                        <a:pt x="8997" y="6666"/>
                      </a:lnTo>
                      <a:lnTo>
                        <a:pt x="8900" y="6471"/>
                      </a:lnTo>
                      <a:lnTo>
                        <a:pt x="8900" y="6471"/>
                      </a:lnTo>
                      <a:lnTo>
                        <a:pt x="8803" y="6238"/>
                      </a:lnTo>
                      <a:lnTo>
                        <a:pt x="8725" y="6005"/>
                      </a:lnTo>
                      <a:lnTo>
                        <a:pt x="8667" y="5772"/>
                      </a:lnTo>
                      <a:lnTo>
                        <a:pt x="8609" y="5558"/>
                      </a:lnTo>
                      <a:lnTo>
                        <a:pt x="8531" y="5111"/>
                      </a:lnTo>
                      <a:lnTo>
                        <a:pt x="8512" y="4684"/>
                      </a:lnTo>
                      <a:lnTo>
                        <a:pt x="8492" y="4276"/>
                      </a:lnTo>
                      <a:lnTo>
                        <a:pt x="8512" y="3887"/>
                      </a:lnTo>
                      <a:lnTo>
                        <a:pt x="8570" y="3168"/>
                      </a:lnTo>
                      <a:lnTo>
                        <a:pt x="8589" y="2838"/>
                      </a:lnTo>
                      <a:lnTo>
                        <a:pt x="8589" y="2507"/>
                      </a:lnTo>
                      <a:lnTo>
                        <a:pt x="8570" y="2216"/>
                      </a:lnTo>
                      <a:lnTo>
                        <a:pt x="8531" y="1924"/>
                      </a:lnTo>
                      <a:lnTo>
                        <a:pt x="8492" y="1788"/>
                      </a:lnTo>
                      <a:lnTo>
                        <a:pt x="8434" y="1672"/>
                      </a:lnTo>
                      <a:lnTo>
                        <a:pt x="8376" y="1536"/>
                      </a:lnTo>
                      <a:lnTo>
                        <a:pt x="8298" y="1419"/>
                      </a:lnTo>
                      <a:lnTo>
                        <a:pt x="8201" y="1303"/>
                      </a:lnTo>
                      <a:lnTo>
                        <a:pt x="8084" y="1205"/>
                      </a:lnTo>
                      <a:lnTo>
                        <a:pt x="7968" y="1108"/>
                      </a:lnTo>
                      <a:lnTo>
                        <a:pt x="7812" y="1011"/>
                      </a:lnTo>
                      <a:lnTo>
                        <a:pt x="7812" y="1011"/>
                      </a:lnTo>
                      <a:lnTo>
                        <a:pt x="7462" y="817"/>
                      </a:lnTo>
                      <a:lnTo>
                        <a:pt x="7074" y="603"/>
                      </a:lnTo>
                      <a:lnTo>
                        <a:pt x="6607" y="428"/>
                      </a:lnTo>
                      <a:lnTo>
                        <a:pt x="6122" y="253"/>
                      </a:lnTo>
                      <a:lnTo>
                        <a:pt x="5597" y="137"/>
                      </a:lnTo>
                      <a:lnTo>
                        <a:pt x="5325" y="78"/>
                      </a:lnTo>
                      <a:lnTo>
                        <a:pt x="5053" y="40"/>
                      </a:lnTo>
                      <a:lnTo>
                        <a:pt x="4781" y="20"/>
                      </a:lnTo>
                      <a:lnTo>
                        <a:pt x="4509" y="1"/>
                      </a:lnTo>
                      <a:lnTo>
                        <a:pt x="4237" y="1"/>
                      </a:lnTo>
                      <a:lnTo>
                        <a:pt x="3965" y="40"/>
                      </a:lnTo>
                      <a:lnTo>
                        <a:pt x="3693" y="78"/>
                      </a:lnTo>
                      <a:lnTo>
                        <a:pt x="3421" y="137"/>
                      </a:lnTo>
                      <a:lnTo>
                        <a:pt x="3149" y="214"/>
                      </a:lnTo>
                      <a:lnTo>
                        <a:pt x="2896" y="331"/>
                      </a:lnTo>
                      <a:lnTo>
                        <a:pt x="2663" y="467"/>
                      </a:lnTo>
                      <a:lnTo>
                        <a:pt x="2410" y="622"/>
                      </a:lnTo>
                      <a:lnTo>
                        <a:pt x="2196" y="797"/>
                      </a:lnTo>
                      <a:lnTo>
                        <a:pt x="1963" y="1011"/>
                      </a:lnTo>
                      <a:lnTo>
                        <a:pt x="1769" y="1264"/>
                      </a:lnTo>
                      <a:lnTo>
                        <a:pt x="1575" y="1536"/>
                      </a:lnTo>
                      <a:lnTo>
                        <a:pt x="1400" y="1847"/>
                      </a:lnTo>
                      <a:lnTo>
                        <a:pt x="1244" y="2196"/>
                      </a:lnTo>
                      <a:lnTo>
                        <a:pt x="1108" y="2566"/>
                      </a:lnTo>
                      <a:lnTo>
                        <a:pt x="992" y="2974"/>
                      </a:lnTo>
                      <a:lnTo>
                        <a:pt x="895" y="3440"/>
                      </a:lnTo>
                      <a:lnTo>
                        <a:pt x="817" y="3926"/>
                      </a:lnTo>
                      <a:lnTo>
                        <a:pt x="817" y="3926"/>
                      </a:lnTo>
                      <a:lnTo>
                        <a:pt x="661" y="4975"/>
                      </a:lnTo>
                      <a:lnTo>
                        <a:pt x="506" y="6024"/>
                      </a:lnTo>
                      <a:lnTo>
                        <a:pt x="331" y="7074"/>
                      </a:lnTo>
                      <a:lnTo>
                        <a:pt x="195" y="8143"/>
                      </a:lnTo>
                      <a:lnTo>
                        <a:pt x="78" y="9172"/>
                      </a:lnTo>
                      <a:lnTo>
                        <a:pt x="40" y="9697"/>
                      </a:lnTo>
                      <a:lnTo>
                        <a:pt x="1" y="10202"/>
                      </a:lnTo>
                      <a:lnTo>
                        <a:pt x="1" y="10688"/>
                      </a:lnTo>
                      <a:lnTo>
                        <a:pt x="20" y="11174"/>
                      </a:lnTo>
                      <a:lnTo>
                        <a:pt x="59" y="11660"/>
                      </a:lnTo>
                      <a:lnTo>
                        <a:pt x="117" y="12126"/>
                      </a:lnTo>
                      <a:lnTo>
                        <a:pt x="195" y="12573"/>
                      </a:lnTo>
                      <a:lnTo>
                        <a:pt x="331" y="13000"/>
                      </a:lnTo>
                      <a:lnTo>
                        <a:pt x="467" y="13428"/>
                      </a:lnTo>
                      <a:lnTo>
                        <a:pt x="661" y="13817"/>
                      </a:lnTo>
                      <a:lnTo>
                        <a:pt x="875" y="14205"/>
                      </a:lnTo>
                      <a:lnTo>
                        <a:pt x="1128" y="14555"/>
                      </a:lnTo>
                      <a:lnTo>
                        <a:pt x="1419" y="14905"/>
                      </a:lnTo>
                      <a:lnTo>
                        <a:pt x="1594" y="15060"/>
                      </a:lnTo>
                      <a:lnTo>
                        <a:pt x="1769" y="15216"/>
                      </a:lnTo>
                      <a:lnTo>
                        <a:pt x="1944" y="15371"/>
                      </a:lnTo>
                      <a:lnTo>
                        <a:pt x="2158" y="15507"/>
                      </a:lnTo>
                      <a:lnTo>
                        <a:pt x="2352" y="15643"/>
                      </a:lnTo>
                      <a:lnTo>
                        <a:pt x="2585" y="15779"/>
                      </a:lnTo>
                      <a:lnTo>
                        <a:pt x="2818" y="15896"/>
                      </a:lnTo>
                      <a:lnTo>
                        <a:pt x="3051" y="16012"/>
                      </a:lnTo>
                      <a:lnTo>
                        <a:pt x="3595" y="16226"/>
                      </a:lnTo>
                      <a:lnTo>
                        <a:pt x="4178" y="16420"/>
                      </a:lnTo>
                      <a:lnTo>
                        <a:pt x="4820" y="16576"/>
                      </a:lnTo>
                      <a:lnTo>
                        <a:pt x="5519" y="16692"/>
                      </a:lnTo>
                      <a:lnTo>
                        <a:pt x="6277" y="16770"/>
                      </a:lnTo>
                      <a:lnTo>
                        <a:pt x="6277" y="16770"/>
                      </a:lnTo>
                      <a:lnTo>
                        <a:pt x="7074" y="16828"/>
                      </a:lnTo>
                      <a:lnTo>
                        <a:pt x="7832" y="16848"/>
                      </a:lnTo>
                      <a:lnTo>
                        <a:pt x="8551" y="16828"/>
                      </a:lnTo>
                      <a:lnTo>
                        <a:pt x="9270" y="16790"/>
                      </a:lnTo>
                      <a:lnTo>
                        <a:pt x="9930" y="16712"/>
                      </a:lnTo>
                      <a:lnTo>
                        <a:pt x="10591" y="16595"/>
                      </a:lnTo>
                      <a:lnTo>
                        <a:pt x="11193" y="16440"/>
                      </a:lnTo>
                      <a:lnTo>
                        <a:pt x="11796" y="16265"/>
                      </a:lnTo>
                      <a:lnTo>
                        <a:pt x="12340" y="16071"/>
                      </a:lnTo>
                      <a:lnTo>
                        <a:pt x="12864" y="15837"/>
                      </a:lnTo>
                      <a:lnTo>
                        <a:pt x="13350" y="15585"/>
                      </a:lnTo>
                      <a:lnTo>
                        <a:pt x="13797" y="15293"/>
                      </a:lnTo>
                      <a:lnTo>
                        <a:pt x="14225" y="14982"/>
                      </a:lnTo>
                      <a:lnTo>
                        <a:pt x="14594" y="14652"/>
                      </a:lnTo>
                      <a:lnTo>
                        <a:pt x="14944" y="14283"/>
                      </a:lnTo>
                      <a:lnTo>
                        <a:pt x="15235" y="13914"/>
                      </a:lnTo>
                      <a:lnTo>
                        <a:pt x="15507" y="13506"/>
                      </a:lnTo>
                      <a:lnTo>
                        <a:pt x="15624" y="13292"/>
                      </a:lnTo>
                      <a:lnTo>
                        <a:pt x="15721" y="13078"/>
                      </a:lnTo>
                      <a:lnTo>
                        <a:pt x="15818" y="12864"/>
                      </a:lnTo>
                      <a:lnTo>
                        <a:pt x="15896" y="12631"/>
                      </a:lnTo>
                      <a:lnTo>
                        <a:pt x="15973" y="12417"/>
                      </a:lnTo>
                      <a:lnTo>
                        <a:pt x="16032" y="12184"/>
                      </a:lnTo>
                      <a:lnTo>
                        <a:pt x="16071" y="11932"/>
                      </a:lnTo>
                      <a:lnTo>
                        <a:pt x="16109" y="11698"/>
                      </a:lnTo>
                      <a:lnTo>
                        <a:pt x="16129" y="11446"/>
                      </a:lnTo>
                      <a:lnTo>
                        <a:pt x="16148" y="11193"/>
                      </a:lnTo>
                      <a:lnTo>
                        <a:pt x="16148" y="10941"/>
                      </a:lnTo>
                      <a:lnTo>
                        <a:pt x="16148" y="10688"/>
                      </a:lnTo>
                      <a:lnTo>
                        <a:pt x="16129" y="10416"/>
                      </a:lnTo>
                      <a:lnTo>
                        <a:pt x="16090" y="10144"/>
                      </a:lnTo>
                      <a:lnTo>
                        <a:pt x="15993" y="9600"/>
                      </a:lnTo>
                      <a:lnTo>
                        <a:pt x="15837" y="9056"/>
                      </a:lnTo>
                      <a:lnTo>
                        <a:pt x="15624" y="8473"/>
                      </a:lnTo>
                      <a:lnTo>
                        <a:pt x="15371" y="7890"/>
                      </a:lnTo>
                      <a:lnTo>
                        <a:pt x="15060" y="7288"/>
                      </a:lnTo>
                      <a:lnTo>
                        <a:pt x="14691" y="6685"/>
                      </a:lnTo>
                      <a:lnTo>
                        <a:pt x="14263" y="6083"/>
                      </a:lnTo>
                      <a:lnTo>
                        <a:pt x="13797" y="546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8615;p74">
                  <a:extLst>
                    <a:ext uri="{FF2B5EF4-FFF2-40B4-BE49-F238E27FC236}">
                      <a16:creationId xmlns:a16="http://schemas.microsoft.com/office/drawing/2014/main" id="{517C7594-3ABB-A048-C090-88501E22E9D5}"/>
                    </a:ext>
                  </a:extLst>
                </p:cNvPr>
                <p:cNvSpPr/>
                <p:nvPr/>
              </p:nvSpPr>
              <p:spPr>
                <a:xfrm>
                  <a:off x="2985150" y="3225512"/>
                  <a:ext cx="147809" cy="496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6" h="16596" extrusionOk="0">
                      <a:moveTo>
                        <a:pt x="4314" y="1"/>
                      </a:moveTo>
                      <a:lnTo>
                        <a:pt x="4023" y="20"/>
                      </a:lnTo>
                      <a:lnTo>
                        <a:pt x="3731" y="59"/>
                      </a:lnTo>
                      <a:lnTo>
                        <a:pt x="3440" y="137"/>
                      </a:lnTo>
                      <a:lnTo>
                        <a:pt x="3148" y="214"/>
                      </a:lnTo>
                      <a:lnTo>
                        <a:pt x="2876" y="350"/>
                      </a:lnTo>
                      <a:lnTo>
                        <a:pt x="2604" y="486"/>
                      </a:lnTo>
                      <a:lnTo>
                        <a:pt x="2351" y="661"/>
                      </a:lnTo>
                      <a:lnTo>
                        <a:pt x="2118" y="875"/>
                      </a:lnTo>
                      <a:lnTo>
                        <a:pt x="1885" y="1128"/>
                      </a:lnTo>
                      <a:lnTo>
                        <a:pt x="1671" y="1400"/>
                      </a:lnTo>
                      <a:lnTo>
                        <a:pt x="1477" y="1711"/>
                      </a:lnTo>
                      <a:lnTo>
                        <a:pt x="1302" y="2080"/>
                      </a:lnTo>
                      <a:lnTo>
                        <a:pt x="1147" y="2468"/>
                      </a:lnTo>
                      <a:lnTo>
                        <a:pt x="1011" y="2915"/>
                      </a:lnTo>
                      <a:lnTo>
                        <a:pt x="894" y="3401"/>
                      </a:lnTo>
                      <a:lnTo>
                        <a:pt x="816" y="3926"/>
                      </a:lnTo>
                      <a:lnTo>
                        <a:pt x="680" y="4897"/>
                      </a:lnTo>
                      <a:lnTo>
                        <a:pt x="525" y="5908"/>
                      </a:lnTo>
                      <a:lnTo>
                        <a:pt x="369" y="6899"/>
                      </a:lnTo>
                      <a:lnTo>
                        <a:pt x="214" y="7890"/>
                      </a:lnTo>
                      <a:lnTo>
                        <a:pt x="97" y="8881"/>
                      </a:lnTo>
                      <a:lnTo>
                        <a:pt x="59" y="9367"/>
                      </a:lnTo>
                      <a:lnTo>
                        <a:pt x="20" y="9852"/>
                      </a:lnTo>
                      <a:lnTo>
                        <a:pt x="0" y="10319"/>
                      </a:lnTo>
                      <a:lnTo>
                        <a:pt x="0" y="10785"/>
                      </a:lnTo>
                      <a:lnTo>
                        <a:pt x="20" y="11252"/>
                      </a:lnTo>
                      <a:lnTo>
                        <a:pt x="59" y="11698"/>
                      </a:lnTo>
                      <a:lnTo>
                        <a:pt x="117" y="12126"/>
                      </a:lnTo>
                      <a:lnTo>
                        <a:pt x="195" y="12553"/>
                      </a:lnTo>
                      <a:lnTo>
                        <a:pt x="311" y="12962"/>
                      </a:lnTo>
                      <a:lnTo>
                        <a:pt x="447" y="13350"/>
                      </a:lnTo>
                      <a:lnTo>
                        <a:pt x="603" y="13739"/>
                      </a:lnTo>
                      <a:lnTo>
                        <a:pt x="797" y="14108"/>
                      </a:lnTo>
                      <a:lnTo>
                        <a:pt x="1030" y="14438"/>
                      </a:lnTo>
                      <a:lnTo>
                        <a:pt x="1302" y="14769"/>
                      </a:lnTo>
                      <a:lnTo>
                        <a:pt x="1613" y="15080"/>
                      </a:lnTo>
                      <a:lnTo>
                        <a:pt x="1943" y="15371"/>
                      </a:lnTo>
                      <a:lnTo>
                        <a:pt x="2332" y="15624"/>
                      </a:lnTo>
                      <a:lnTo>
                        <a:pt x="2759" y="15876"/>
                      </a:lnTo>
                      <a:lnTo>
                        <a:pt x="3226" y="16090"/>
                      </a:lnTo>
                      <a:lnTo>
                        <a:pt x="3751" y="16284"/>
                      </a:lnTo>
                      <a:lnTo>
                        <a:pt x="4314" y="16459"/>
                      </a:lnTo>
                      <a:lnTo>
                        <a:pt x="4936" y="16595"/>
                      </a:lnTo>
                      <a:lnTo>
                        <a:pt x="4819" y="16323"/>
                      </a:lnTo>
                      <a:lnTo>
                        <a:pt x="4722" y="16051"/>
                      </a:lnTo>
                      <a:lnTo>
                        <a:pt x="4644" y="15779"/>
                      </a:lnTo>
                      <a:lnTo>
                        <a:pt x="4586" y="15507"/>
                      </a:lnTo>
                      <a:lnTo>
                        <a:pt x="4528" y="15235"/>
                      </a:lnTo>
                      <a:lnTo>
                        <a:pt x="4489" y="14944"/>
                      </a:lnTo>
                      <a:lnTo>
                        <a:pt x="4450" y="14380"/>
                      </a:lnTo>
                      <a:lnTo>
                        <a:pt x="4431" y="13817"/>
                      </a:lnTo>
                      <a:lnTo>
                        <a:pt x="4431" y="13253"/>
                      </a:lnTo>
                      <a:lnTo>
                        <a:pt x="4450" y="12670"/>
                      </a:lnTo>
                      <a:lnTo>
                        <a:pt x="4489" y="12087"/>
                      </a:lnTo>
                      <a:lnTo>
                        <a:pt x="4586" y="10610"/>
                      </a:lnTo>
                      <a:lnTo>
                        <a:pt x="4664" y="9114"/>
                      </a:lnTo>
                      <a:lnTo>
                        <a:pt x="4722" y="7618"/>
                      </a:lnTo>
                      <a:lnTo>
                        <a:pt x="4761" y="6141"/>
                      </a:lnTo>
                      <a:lnTo>
                        <a:pt x="4780" y="5364"/>
                      </a:lnTo>
                      <a:lnTo>
                        <a:pt x="4780" y="4606"/>
                      </a:lnTo>
                      <a:lnTo>
                        <a:pt x="4761" y="3848"/>
                      </a:lnTo>
                      <a:lnTo>
                        <a:pt x="4722" y="3090"/>
                      </a:lnTo>
                      <a:lnTo>
                        <a:pt x="4664" y="2371"/>
                      </a:lnTo>
                      <a:lnTo>
                        <a:pt x="4605" y="1905"/>
                      </a:lnTo>
                      <a:lnTo>
                        <a:pt x="4508" y="1303"/>
                      </a:lnTo>
                      <a:lnTo>
                        <a:pt x="4392" y="681"/>
                      </a:lnTo>
                      <a:lnTo>
                        <a:pt x="4333" y="350"/>
                      </a:lnTo>
                      <a:lnTo>
                        <a:pt x="4314" y="1"/>
                      </a:lnTo>
                      <a:close/>
                    </a:path>
                  </a:pathLst>
                </a:custGeom>
                <a:solidFill>
                  <a:srgbClr val="000000">
                    <a:alpha val="117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8616;p74">
                  <a:extLst>
                    <a:ext uri="{FF2B5EF4-FFF2-40B4-BE49-F238E27FC236}">
                      <a16:creationId xmlns:a16="http://schemas.microsoft.com/office/drawing/2014/main" id="{61B9A1D9-666D-2C9F-2CE6-8A00C7180BE6}"/>
                    </a:ext>
                  </a:extLst>
                </p:cNvPr>
                <p:cNvSpPr/>
                <p:nvPr/>
              </p:nvSpPr>
              <p:spPr>
                <a:xfrm>
                  <a:off x="3853866" y="3225512"/>
                  <a:ext cx="483582" cy="50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9" h="16848" extrusionOk="0">
                      <a:moveTo>
                        <a:pt x="11640" y="1"/>
                      </a:moveTo>
                      <a:lnTo>
                        <a:pt x="11368" y="20"/>
                      </a:lnTo>
                      <a:lnTo>
                        <a:pt x="11096" y="40"/>
                      </a:lnTo>
                      <a:lnTo>
                        <a:pt x="10824" y="78"/>
                      </a:lnTo>
                      <a:lnTo>
                        <a:pt x="10552" y="137"/>
                      </a:lnTo>
                      <a:lnTo>
                        <a:pt x="10027" y="253"/>
                      </a:lnTo>
                      <a:lnTo>
                        <a:pt x="9541" y="428"/>
                      </a:lnTo>
                      <a:lnTo>
                        <a:pt x="9075" y="603"/>
                      </a:lnTo>
                      <a:lnTo>
                        <a:pt x="8686" y="817"/>
                      </a:lnTo>
                      <a:lnTo>
                        <a:pt x="8337" y="1011"/>
                      </a:lnTo>
                      <a:lnTo>
                        <a:pt x="8181" y="1108"/>
                      </a:lnTo>
                      <a:lnTo>
                        <a:pt x="8065" y="1205"/>
                      </a:lnTo>
                      <a:lnTo>
                        <a:pt x="7948" y="1303"/>
                      </a:lnTo>
                      <a:lnTo>
                        <a:pt x="7851" y="1419"/>
                      </a:lnTo>
                      <a:lnTo>
                        <a:pt x="7773" y="1536"/>
                      </a:lnTo>
                      <a:lnTo>
                        <a:pt x="7715" y="1672"/>
                      </a:lnTo>
                      <a:lnTo>
                        <a:pt x="7657" y="1788"/>
                      </a:lnTo>
                      <a:lnTo>
                        <a:pt x="7618" y="1924"/>
                      </a:lnTo>
                      <a:lnTo>
                        <a:pt x="7579" y="2216"/>
                      </a:lnTo>
                      <a:lnTo>
                        <a:pt x="7559" y="2507"/>
                      </a:lnTo>
                      <a:lnTo>
                        <a:pt x="7559" y="2838"/>
                      </a:lnTo>
                      <a:lnTo>
                        <a:pt x="7579" y="3168"/>
                      </a:lnTo>
                      <a:lnTo>
                        <a:pt x="7637" y="3887"/>
                      </a:lnTo>
                      <a:lnTo>
                        <a:pt x="7657" y="4276"/>
                      </a:lnTo>
                      <a:lnTo>
                        <a:pt x="7657" y="4684"/>
                      </a:lnTo>
                      <a:lnTo>
                        <a:pt x="7618" y="5111"/>
                      </a:lnTo>
                      <a:lnTo>
                        <a:pt x="7540" y="5558"/>
                      </a:lnTo>
                      <a:lnTo>
                        <a:pt x="7501" y="5772"/>
                      </a:lnTo>
                      <a:lnTo>
                        <a:pt x="7423" y="6005"/>
                      </a:lnTo>
                      <a:lnTo>
                        <a:pt x="7346" y="6238"/>
                      </a:lnTo>
                      <a:lnTo>
                        <a:pt x="7249" y="6471"/>
                      </a:lnTo>
                      <a:lnTo>
                        <a:pt x="7151" y="6666"/>
                      </a:lnTo>
                      <a:lnTo>
                        <a:pt x="7054" y="6841"/>
                      </a:lnTo>
                      <a:lnTo>
                        <a:pt x="6938" y="6996"/>
                      </a:lnTo>
                      <a:lnTo>
                        <a:pt x="6802" y="7113"/>
                      </a:lnTo>
                      <a:lnTo>
                        <a:pt x="6666" y="7210"/>
                      </a:lnTo>
                      <a:lnTo>
                        <a:pt x="6510" y="7288"/>
                      </a:lnTo>
                      <a:lnTo>
                        <a:pt x="6355" y="7346"/>
                      </a:lnTo>
                      <a:lnTo>
                        <a:pt x="6199" y="7365"/>
                      </a:lnTo>
                      <a:lnTo>
                        <a:pt x="6024" y="7385"/>
                      </a:lnTo>
                      <a:lnTo>
                        <a:pt x="5849" y="7385"/>
                      </a:lnTo>
                      <a:lnTo>
                        <a:pt x="5675" y="7365"/>
                      </a:lnTo>
                      <a:lnTo>
                        <a:pt x="5500" y="7346"/>
                      </a:lnTo>
                      <a:lnTo>
                        <a:pt x="5130" y="7229"/>
                      </a:lnTo>
                      <a:lnTo>
                        <a:pt x="4742" y="7093"/>
                      </a:lnTo>
                      <a:lnTo>
                        <a:pt x="4373" y="6899"/>
                      </a:lnTo>
                      <a:lnTo>
                        <a:pt x="4023" y="6705"/>
                      </a:lnTo>
                      <a:lnTo>
                        <a:pt x="3673" y="6491"/>
                      </a:lnTo>
                      <a:lnTo>
                        <a:pt x="3362" y="6277"/>
                      </a:lnTo>
                      <a:lnTo>
                        <a:pt x="2838" y="5869"/>
                      </a:lnTo>
                      <a:lnTo>
                        <a:pt x="2468" y="5558"/>
                      </a:lnTo>
                      <a:lnTo>
                        <a:pt x="2352" y="5461"/>
                      </a:lnTo>
                      <a:lnTo>
                        <a:pt x="1885" y="6083"/>
                      </a:lnTo>
                      <a:lnTo>
                        <a:pt x="1458" y="6685"/>
                      </a:lnTo>
                      <a:lnTo>
                        <a:pt x="1089" y="7288"/>
                      </a:lnTo>
                      <a:lnTo>
                        <a:pt x="778" y="7890"/>
                      </a:lnTo>
                      <a:lnTo>
                        <a:pt x="525" y="8473"/>
                      </a:lnTo>
                      <a:lnTo>
                        <a:pt x="311" y="9056"/>
                      </a:lnTo>
                      <a:lnTo>
                        <a:pt x="156" y="9600"/>
                      </a:lnTo>
                      <a:lnTo>
                        <a:pt x="59" y="10144"/>
                      </a:lnTo>
                      <a:lnTo>
                        <a:pt x="20" y="10416"/>
                      </a:lnTo>
                      <a:lnTo>
                        <a:pt x="1" y="10688"/>
                      </a:lnTo>
                      <a:lnTo>
                        <a:pt x="1" y="10941"/>
                      </a:lnTo>
                      <a:lnTo>
                        <a:pt x="1" y="11193"/>
                      </a:lnTo>
                      <a:lnTo>
                        <a:pt x="20" y="11446"/>
                      </a:lnTo>
                      <a:lnTo>
                        <a:pt x="39" y="11698"/>
                      </a:lnTo>
                      <a:lnTo>
                        <a:pt x="78" y="11932"/>
                      </a:lnTo>
                      <a:lnTo>
                        <a:pt x="117" y="12184"/>
                      </a:lnTo>
                      <a:lnTo>
                        <a:pt x="175" y="12417"/>
                      </a:lnTo>
                      <a:lnTo>
                        <a:pt x="253" y="12631"/>
                      </a:lnTo>
                      <a:lnTo>
                        <a:pt x="331" y="12864"/>
                      </a:lnTo>
                      <a:lnTo>
                        <a:pt x="428" y="13078"/>
                      </a:lnTo>
                      <a:lnTo>
                        <a:pt x="545" y="13292"/>
                      </a:lnTo>
                      <a:lnTo>
                        <a:pt x="642" y="13506"/>
                      </a:lnTo>
                      <a:lnTo>
                        <a:pt x="914" y="13914"/>
                      </a:lnTo>
                      <a:lnTo>
                        <a:pt x="1205" y="14283"/>
                      </a:lnTo>
                      <a:lnTo>
                        <a:pt x="1555" y="14652"/>
                      </a:lnTo>
                      <a:lnTo>
                        <a:pt x="1924" y="14982"/>
                      </a:lnTo>
                      <a:lnTo>
                        <a:pt x="2352" y="15293"/>
                      </a:lnTo>
                      <a:lnTo>
                        <a:pt x="2799" y="15585"/>
                      </a:lnTo>
                      <a:lnTo>
                        <a:pt x="3284" y="15837"/>
                      </a:lnTo>
                      <a:lnTo>
                        <a:pt x="3809" y="16071"/>
                      </a:lnTo>
                      <a:lnTo>
                        <a:pt x="4353" y="16265"/>
                      </a:lnTo>
                      <a:lnTo>
                        <a:pt x="4956" y="16440"/>
                      </a:lnTo>
                      <a:lnTo>
                        <a:pt x="5558" y="16595"/>
                      </a:lnTo>
                      <a:lnTo>
                        <a:pt x="6219" y="16712"/>
                      </a:lnTo>
                      <a:lnTo>
                        <a:pt x="6899" y="16790"/>
                      </a:lnTo>
                      <a:lnTo>
                        <a:pt x="7598" y="16828"/>
                      </a:lnTo>
                      <a:lnTo>
                        <a:pt x="8317" y="16848"/>
                      </a:lnTo>
                      <a:lnTo>
                        <a:pt x="9075" y="16828"/>
                      </a:lnTo>
                      <a:lnTo>
                        <a:pt x="9872" y="16770"/>
                      </a:lnTo>
                      <a:lnTo>
                        <a:pt x="10630" y="16692"/>
                      </a:lnTo>
                      <a:lnTo>
                        <a:pt x="11329" y="16576"/>
                      </a:lnTo>
                      <a:lnTo>
                        <a:pt x="11970" y="16420"/>
                      </a:lnTo>
                      <a:lnTo>
                        <a:pt x="12553" y="16226"/>
                      </a:lnTo>
                      <a:lnTo>
                        <a:pt x="13097" y="16012"/>
                      </a:lnTo>
                      <a:lnTo>
                        <a:pt x="13331" y="15896"/>
                      </a:lnTo>
                      <a:lnTo>
                        <a:pt x="13564" y="15779"/>
                      </a:lnTo>
                      <a:lnTo>
                        <a:pt x="13797" y="15643"/>
                      </a:lnTo>
                      <a:lnTo>
                        <a:pt x="14011" y="15507"/>
                      </a:lnTo>
                      <a:lnTo>
                        <a:pt x="14205" y="15371"/>
                      </a:lnTo>
                      <a:lnTo>
                        <a:pt x="14380" y="15216"/>
                      </a:lnTo>
                      <a:lnTo>
                        <a:pt x="14555" y="15060"/>
                      </a:lnTo>
                      <a:lnTo>
                        <a:pt x="14730" y="14905"/>
                      </a:lnTo>
                      <a:lnTo>
                        <a:pt x="15021" y="14555"/>
                      </a:lnTo>
                      <a:lnTo>
                        <a:pt x="15274" y="14205"/>
                      </a:lnTo>
                      <a:lnTo>
                        <a:pt x="15487" y="13817"/>
                      </a:lnTo>
                      <a:lnTo>
                        <a:pt x="15682" y="13428"/>
                      </a:lnTo>
                      <a:lnTo>
                        <a:pt x="15837" y="13000"/>
                      </a:lnTo>
                      <a:lnTo>
                        <a:pt x="15954" y="12573"/>
                      </a:lnTo>
                      <a:lnTo>
                        <a:pt x="16032" y="12126"/>
                      </a:lnTo>
                      <a:lnTo>
                        <a:pt x="16090" y="11660"/>
                      </a:lnTo>
                      <a:lnTo>
                        <a:pt x="16129" y="11174"/>
                      </a:lnTo>
                      <a:lnTo>
                        <a:pt x="16148" y="10688"/>
                      </a:lnTo>
                      <a:lnTo>
                        <a:pt x="16148" y="10202"/>
                      </a:lnTo>
                      <a:lnTo>
                        <a:pt x="16109" y="9697"/>
                      </a:lnTo>
                      <a:lnTo>
                        <a:pt x="16070" y="9172"/>
                      </a:lnTo>
                      <a:lnTo>
                        <a:pt x="15973" y="8143"/>
                      </a:lnTo>
                      <a:lnTo>
                        <a:pt x="15818" y="7074"/>
                      </a:lnTo>
                      <a:lnTo>
                        <a:pt x="15643" y="6024"/>
                      </a:lnTo>
                      <a:lnTo>
                        <a:pt x="15487" y="4975"/>
                      </a:lnTo>
                      <a:lnTo>
                        <a:pt x="15332" y="3926"/>
                      </a:lnTo>
                      <a:lnTo>
                        <a:pt x="15254" y="3440"/>
                      </a:lnTo>
                      <a:lnTo>
                        <a:pt x="15157" y="2974"/>
                      </a:lnTo>
                      <a:lnTo>
                        <a:pt x="15041" y="2566"/>
                      </a:lnTo>
                      <a:lnTo>
                        <a:pt x="14905" y="2196"/>
                      </a:lnTo>
                      <a:lnTo>
                        <a:pt x="14749" y="1847"/>
                      </a:lnTo>
                      <a:lnTo>
                        <a:pt x="14574" y="1536"/>
                      </a:lnTo>
                      <a:lnTo>
                        <a:pt x="14380" y="1264"/>
                      </a:lnTo>
                      <a:lnTo>
                        <a:pt x="14186" y="1011"/>
                      </a:lnTo>
                      <a:lnTo>
                        <a:pt x="13952" y="797"/>
                      </a:lnTo>
                      <a:lnTo>
                        <a:pt x="13739" y="622"/>
                      </a:lnTo>
                      <a:lnTo>
                        <a:pt x="13486" y="467"/>
                      </a:lnTo>
                      <a:lnTo>
                        <a:pt x="13253" y="331"/>
                      </a:lnTo>
                      <a:lnTo>
                        <a:pt x="13000" y="214"/>
                      </a:lnTo>
                      <a:lnTo>
                        <a:pt x="12728" y="137"/>
                      </a:lnTo>
                      <a:lnTo>
                        <a:pt x="12456" y="78"/>
                      </a:lnTo>
                      <a:lnTo>
                        <a:pt x="12184" y="40"/>
                      </a:lnTo>
                      <a:lnTo>
                        <a:pt x="1191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8617;p74">
                  <a:extLst>
                    <a:ext uri="{FF2B5EF4-FFF2-40B4-BE49-F238E27FC236}">
                      <a16:creationId xmlns:a16="http://schemas.microsoft.com/office/drawing/2014/main" id="{871CB518-A87C-CB63-CB57-8C27843B02AD}"/>
                    </a:ext>
                  </a:extLst>
                </p:cNvPr>
                <p:cNvSpPr/>
                <p:nvPr/>
              </p:nvSpPr>
              <p:spPr>
                <a:xfrm>
                  <a:off x="3853866" y="3225512"/>
                  <a:ext cx="483582" cy="50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9" h="16848" fill="none" extrusionOk="0">
                      <a:moveTo>
                        <a:pt x="2352" y="5461"/>
                      </a:moveTo>
                      <a:lnTo>
                        <a:pt x="2352" y="5461"/>
                      </a:lnTo>
                      <a:lnTo>
                        <a:pt x="2468" y="5558"/>
                      </a:lnTo>
                      <a:lnTo>
                        <a:pt x="2468" y="5558"/>
                      </a:lnTo>
                      <a:lnTo>
                        <a:pt x="2838" y="5869"/>
                      </a:lnTo>
                      <a:lnTo>
                        <a:pt x="3362" y="6277"/>
                      </a:lnTo>
                      <a:lnTo>
                        <a:pt x="3673" y="6491"/>
                      </a:lnTo>
                      <a:lnTo>
                        <a:pt x="4023" y="6705"/>
                      </a:lnTo>
                      <a:lnTo>
                        <a:pt x="4373" y="6899"/>
                      </a:lnTo>
                      <a:lnTo>
                        <a:pt x="4742" y="7093"/>
                      </a:lnTo>
                      <a:lnTo>
                        <a:pt x="5130" y="7229"/>
                      </a:lnTo>
                      <a:lnTo>
                        <a:pt x="5500" y="7346"/>
                      </a:lnTo>
                      <a:lnTo>
                        <a:pt x="5675" y="7365"/>
                      </a:lnTo>
                      <a:lnTo>
                        <a:pt x="5849" y="7385"/>
                      </a:lnTo>
                      <a:lnTo>
                        <a:pt x="6024" y="7385"/>
                      </a:lnTo>
                      <a:lnTo>
                        <a:pt x="6199" y="7365"/>
                      </a:lnTo>
                      <a:lnTo>
                        <a:pt x="6355" y="7346"/>
                      </a:lnTo>
                      <a:lnTo>
                        <a:pt x="6510" y="7288"/>
                      </a:lnTo>
                      <a:lnTo>
                        <a:pt x="6666" y="7210"/>
                      </a:lnTo>
                      <a:lnTo>
                        <a:pt x="6802" y="7113"/>
                      </a:lnTo>
                      <a:lnTo>
                        <a:pt x="6938" y="6996"/>
                      </a:lnTo>
                      <a:lnTo>
                        <a:pt x="7054" y="6841"/>
                      </a:lnTo>
                      <a:lnTo>
                        <a:pt x="7151" y="6666"/>
                      </a:lnTo>
                      <a:lnTo>
                        <a:pt x="7249" y="6471"/>
                      </a:lnTo>
                      <a:lnTo>
                        <a:pt x="7249" y="6471"/>
                      </a:lnTo>
                      <a:lnTo>
                        <a:pt x="7346" y="6238"/>
                      </a:lnTo>
                      <a:lnTo>
                        <a:pt x="7423" y="6005"/>
                      </a:lnTo>
                      <a:lnTo>
                        <a:pt x="7501" y="5772"/>
                      </a:lnTo>
                      <a:lnTo>
                        <a:pt x="7540" y="5558"/>
                      </a:lnTo>
                      <a:lnTo>
                        <a:pt x="7618" y="5111"/>
                      </a:lnTo>
                      <a:lnTo>
                        <a:pt x="7657" y="4684"/>
                      </a:lnTo>
                      <a:lnTo>
                        <a:pt x="7657" y="4276"/>
                      </a:lnTo>
                      <a:lnTo>
                        <a:pt x="7637" y="3887"/>
                      </a:lnTo>
                      <a:lnTo>
                        <a:pt x="7579" y="3168"/>
                      </a:lnTo>
                      <a:lnTo>
                        <a:pt x="7559" y="2838"/>
                      </a:lnTo>
                      <a:lnTo>
                        <a:pt x="7559" y="2507"/>
                      </a:lnTo>
                      <a:lnTo>
                        <a:pt x="7579" y="2216"/>
                      </a:lnTo>
                      <a:lnTo>
                        <a:pt x="7618" y="1924"/>
                      </a:lnTo>
                      <a:lnTo>
                        <a:pt x="7657" y="1788"/>
                      </a:lnTo>
                      <a:lnTo>
                        <a:pt x="7715" y="1672"/>
                      </a:lnTo>
                      <a:lnTo>
                        <a:pt x="7773" y="1536"/>
                      </a:lnTo>
                      <a:lnTo>
                        <a:pt x="7851" y="1419"/>
                      </a:lnTo>
                      <a:lnTo>
                        <a:pt x="7948" y="1303"/>
                      </a:lnTo>
                      <a:lnTo>
                        <a:pt x="8065" y="1205"/>
                      </a:lnTo>
                      <a:lnTo>
                        <a:pt x="8181" y="1108"/>
                      </a:lnTo>
                      <a:lnTo>
                        <a:pt x="8337" y="1011"/>
                      </a:lnTo>
                      <a:lnTo>
                        <a:pt x="8337" y="1011"/>
                      </a:lnTo>
                      <a:lnTo>
                        <a:pt x="8686" y="817"/>
                      </a:lnTo>
                      <a:lnTo>
                        <a:pt x="9075" y="603"/>
                      </a:lnTo>
                      <a:lnTo>
                        <a:pt x="9541" y="428"/>
                      </a:lnTo>
                      <a:lnTo>
                        <a:pt x="10027" y="253"/>
                      </a:lnTo>
                      <a:lnTo>
                        <a:pt x="10552" y="137"/>
                      </a:lnTo>
                      <a:lnTo>
                        <a:pt x="10824" y="78"/>
                      </a:lnTo>
                      <a:lnTo>
                        <a:pt x="11096" y="40"/>
                      </a:lnTo>
                      <a:lnTo>
                        <a:pt x="11368" y="20"/>
                      </a:lnTo>
                      <a:lnTo>
                        <a:pt x="11640" y="1"/>
                      </a:lnTo>
                      <a:lnTo>
                        <a:pt x="11912" y="1"/>
                      </a:lnTo>
                      <a:lnTo>
                        <a:pt x="12184" y="40"/>
                      </a:lnTo>
                      <a:lnTo>
                        <a:pt x="12456" y="78"/>
                      </a:lnTo>
                      <a:lnTo>
                        <a:pt x="12728" y="137"/>
                      </a:lnTo>
                      <a:lnTo>
                        <a:pt x="13000" y="214"/>
                      </a:lnTo>
                      <a:lnTo>
                        <a:pt x="13253" y="331"/>
                      </a:lnTo>
                      <a:lnTo>
                        <a:pt x="13486" y="467"/>
                      </a:lnTo>
                      <a:lnTo>
                        <a:pt x="13739" y="622"/>
                      </a:lnTo>
                      <a:lnTo>
                        <a:pt x="13952" y="797"/>
                      </a:lnTo>
                      <a:lnTo>
                        <a:pt x="14186" y="1011"/>
                      </a:lnTo>
                      <a:lnTo>
                        <a:pt x="14380" y="1264"/>
                      </a:lnTo>
                      <a:lnTo>
                        <a:pt x="14574" y="1536"/>
                      </a:lnTo>
                      <a:lnTo>
                        <a:pt x="14749" y="1847"/>
                      </a:lnTo>
                      <a:lnTo>
                        <a:pt x="14905" y="2196"/>
                      </a:lnTo>
                      <a:lnTo>
                        <a:pt x="15041" y="2566"/>
                      </a:lnTo>
                      <a:lnTo>
                        <a:pt x="15157" y="2974"/>
                      </a:lnTo>
                      <a:lnTo>
                        <a:pt x="15254" y="3440"/>
                      </a:lnTo>
                      <a:lnTo>
                        <a:pt x="15332" y="3926"/>
                      </a:lnTo>
                      <a:lnTo>
                        <a:pt x="15332" y="3926"/>
                      </a:lnTo>
                      <a:lnTo>
                        <a:pt x="15487" y="4975"/>
                      </a:lnTo>
                      <a:lnTo>
                        <a:pt x="15643" y="6024"/>
                      </a:lnTo>
                      <a:lnTo>
                        <a:pt x="15818" y="7074"/>
                      </a:lnTo>
                      <a:lnTo>
                        <a:pt x="15973" y="8143"/>
                      </a:lnTo>
                      <a:lnTo>
                        <a:pt x="16070" y="9172"/>
                      </a:lnTo>
                      <a:lnTo>
                        <a:pt x="16109" y="9697"/>
                      </a:lnTo>
                      <a:lnTo>
                        <a:pt x="16148" y="10202"/>
                      </a:lnTo>
                      <a:lnTo>
                        <a:pt x="16148" y="10688"/>
                      </a:lnTo>
                      <a:lnTo>
                        <a:pt x="16129" y="11174"/>
                      </a:lnTo>
                      <a:lnTo>
                        <a:pt x="16090" y="11660"/>
                      </a:lnTo>
                      <a:lnTo>
                        <a:pt x="16032" y="12126"/>
                      </a:lnTo>
                      <a:lnTo>
                        <a:pt x="15954" y="12573"/>
                      </a:lnTo>
                      <a:lnTo>
                        <a:pt x="15837" y="13000"/>
                      </a:lnTo>
                      <a:lnTo>
                        <a:pt x="15682" y="13428"/>
                      </a:lnTo>
                      <a:lnTo>
                        <a:pt x="15487" y="13817"/>
                      </a:lnTo>
                      <a:lnTo>
                        <a:pt x="15274" y="14205"/>
                      </a:lnTo>
                      <a:lnTo>
                        <a:pt x="15021" y="14555"/>
                      </a:lnTo>
                      <a:lnTo>
                        <a:pt x="14730" y="14905"/>
                      </a:lnTo>
                      <a:lnTo>
                        <a:pt x="14555" y="15060"/>
                      </a:lnTo>
                      <a:lnTo>
                        <a:pt x="14380" y="15216"/>
                      </a:lnTo>
                      <a:lnTo>
                        <a:pt x="14205" y="15371"/>
                      </a:lnTo>
                      <a:lnTo>
                        <a:pt x="14011" y="15507"/>
                      </a:lnTo>
                      <a:lnTo>
                        <a:pt x="13797" y="15643"/>
                      </a:lnTo>
                      <a:lnTo>
                        <a:pt x="13564" y="15779"/>
                      </a:lnTo>
                      <a:lnTo>
                        <a:pt x="13331" y="15896"/>
                      </a:lnTo>
                      <a:lnTo>
                        <a:pt x="13097" y="16012"/>
                      </a:lnTo>
                      <a:lnTo>
                        <a:pt x="12553" y="16226"/>
                      </a:lnTo>
                      <a:lnTo>
                        <a:pt x="11970" y="16420"/>
                      </a:lnTo>
                      <a:lnTo>
                        <a:pt x="11329" y="16576"/>
                      </a:lnTo>
                      <a:lnTo>
                        <a:pt x="10630" y="16692"/>
                      </a:lnTo>
                      <a:lnTo>
                        <a:pt x="9872" y="16770"/>
                      </a:lnTo>
                      <a:lnTo>
                        <a:pt x="9872" y="16770"/>
                      </a:lnTo>
                      <a:lnTo>
                        <a:pt x="9075" y="16828"/>
                      </a:lnTo>
                      <a:lnTo>
                        <a:pt x="8317" y="16848"/>
                      </a:lnTo>
                      <a:lnTo>
                        <a:pt x="7598" y="16828"/>
                      </a:lnTo>
                      <a:lnTo>
                        <a:pt x="6899" y="16790"/>
                      </a:lnTo>
                      <a:lnTo>
                        <a:pt x="6219" y="16712"/>
                      </a:lnTo>
                      <a:lnTo>
                        <a:pt x="5558" y="16595"/>
                      </a:lnTo>
                      <a:lnTo>
                        <a:pt x="4956" y="16440"/>
                      </a:lnTo>
                      <a:lnTo>
                        <a:pt x="4353" y="16265"/>
                      </a:lnTo>
                      <a:lnTo>
                        <a:pt x="3809" y="16071"/>
                      </a:lnTo>
                      <a:lnTo>
                        <a:pt x="3284" y="15837"/>
                      </a:lnTo>
                      <a:lnTo>
                        <a:pt x="2799" y="15585"/>
                      </a:lnTo>
                      <a:lnTo>
                        <a:pt x="2352" y="15293"/>
                      </a:lnTo>
                      <a:lnTo>
                        <a:pt x="1924" y="14982"/>
                      </a:lnTo>
                      <a:lnTo>
                        <a:pt x="1555" y="14652"/>
                      </a:lnTo>
                      <a:lnTo>
                        <a:pt x="1205" y="14283"/>
                      </a:lnTo>
                      <a:lnTo>
                        <a:pt x="914" y="13914"/>
                      </a:lnTo>
                      <a:lnTo>
                        <a:pt x="642" y="13506"/>
                      </a:lnTo>
                      <a:lnTo>
                        <a:pt x="545" y="13292"/>
                      </a:lnTo>
                      <a:lnTo>
                        <a:pt x="428" y="13078"/>
                      </a:lnTo>
                      <a:lnTo>
                        <a:pt x="331" y="12864"/>
                      </a:lnTo>
                      <a:lnTo>
                        <a:pt x="253" y="12631"/>
                      </a:lnTo>
                      <a:lnTo>
                        <a:pt x="175" y="12417"/>
                      </a:lnTo>
                      <a:lnTo>
                        <a:pt x="117" y="12184"/>
                      </a:lnTo>
                      <a:lnTo>
                        <a:pt x="78" y="11932"/>
                      </a:lnTo>
                      <a:lnTo>
                        <a:pt x="39" y="11698"/>
                      </a:lnTo>
                      <a:lnTo>
                        <a:pt x="20" y="11446"/>
                      </a:lnTo>
                      <a:lnTo>
                        <a:pt x="1" y="11193"/>
                      </a:lnTo>
                      <a:lnTo>
                        <a:pt x="1" y="10941"/>
                      </a:lnTo>
                      <a:lnTo>
                        <a:pt x="1" y="10688"/>
                      </a:lnTo>
                      <a:lnTo>
                        <a:pt x="20" y="10416"/>
                      </a:lnTo>
                      <a:lnTo>
                        <a:pt x="59" y="10144"/>
                      </a:lnTo>
                      <a:lnTo>
                        <a:pt x="156" y="9600"/>
                      </a:lnTo>
                      <a:lnTo>
                        <a:pt x="311" y="9056"/>
                      </a:lnTo>
                      <a:lnTo>
                        <a:pt x="525" y="8473"/>
                      </a:lnTo>
                      <a:lnTo>
                        <a:pt x="778" y="7890"/>
                      </a:lnTo>
                      <a:lnTo>
                        <a:pt x="1089" y="7288"/>
                      </a:lnTo>
                      <a:lnTo>
                        <a:pt x="1458" y="6685"/>
                      </a:lnTo>
                      <a:lnTo>
                        <a:pt x="1885" y="6083"/>
                      </a:lnTo>
                      <a:lnTo>
                        <a:pt x="2352" y="546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8618;p74">
                  <a:extLst>
                    <a:ext uri="{FF2B5EF4-FFF2-40B4-BE49-F238E27FC236}">
                      <a16:creationId xmlns:a16="http://schemas.microsoft.com/office/drawing/2014/main" id="{56ABD417-A10D-5A79-6C01-DC897C772844}"/>
                    </a:ext>
                  </a:extLst>
                </p:cNvPr>
                <p:cNvSpPr/>
                <p:nvPr/>
              </p:nvSpPr>
              <p:spPr>
                <a:xfrm>
                  <a:off x="4189034" y="3225512"/>
                  <a:ext cx="147809" cy="496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6" h="16596" extrusionOk="0">
                      <a:moveTo>
                        <a:pt x="602" y="1"/>
                      </a:moveTo>
                      <a:lnTo>
                        <a:pt x="602" y="350"/>
                      </a:lnTo>
                      <a:lnTo>
                        <a:pt x="544" y="681"/>
                      </a:lnTo>
                      <a:lnTo>
                        <a:pt x="428" y="1303"/>
                      </a:lnTo>
                      <a:lnTo>
                        <a:pt x="311" y="1905"/>
                      </a:lnTo>
                      <a:lnTo>
                        <a:pt x="272" y="2371"/>
                      </a:lnTo>
                      <a:lnTo>
                        <a:pt x="214" y="3090"/>
                      </a:lnTo>
                      <a:lnTo>
                        <a:pt x="175" y="3848"/>
                      </a:lnTo>
                      <a:lnTo>
                        <a:pt x="156" y="4606"/>
                      </a:lnTo>
                      <a:lnTo>
                        <a:pt x="156" y="5364"/>
                      </a:lnTo>
                      <a:lnTo>
                        <a:pt x="175" y="6141"/>
                      </a:lnTo>
                      <a:lnTo>
                        <a:pt x="214" y="7618"/>
                      </a:lnTo>
                      <a:lnTo>
                        <a:pt x="272" y="9114"/>
                      </a:lnTo>
                      <a:lnTo>
                        <a:pt x="350" y="10610"/>
                      </a:lnTo>
                      <a:lnTo>
                        <a:pt x="428" y="12087"/>
                      </a:lnTo>
                      <a:lnTo>
                        <a:pt x="466" y="12670"/>
                      </a:lnTo>
                      <a:lnTo>
                        <a:pt x="505" y="13253"/>
                      </a:lnTo>
                      <a:lnTo>
                        <a:pt x="505" y="13817"/>
                      </a:lnTo>
                      <a:lnTo>
                        <a:pt x="486" y="14380"/>
                      </a:lnTo>
                      <a:lnTo>
                        <a:pt x="428" y="14944"/>
                      </a:lnTo>
                      <a:lnTo>
                        <a:pt x="389" y="15235"/>
                      </a:lnTo>
                      <a:lnTo>
                        <a:pt x="350" y="15507"/>
                      </a:lnTo>
                      <a:lnTo>
                        <a:pt x="272" y="15779"/>
                      </a:lnTo>
                      <a:lnTo>
                        <a:pt x="194" y="16051"/>
                      </a:lnTo>
                      <a:lnTo>
                        <a:pt x="117" y="16323"/>
                      </a:lnTo>
                      <a:lnTo>
                        <a:pt x="0" y="16595"/>
                      </a:lnTo>
                      <a:lnTo>
                        <a:pt x="622" y="16459"/>
                      </a:lnTo>
                      <a:lnTo>
                        <a:pt x="1185" y="16284"/>
                      </a:lnTo>
                      <a:lnTo>
                        <a:pt x="1710" y="16090"/>
                      </a:lnTo>
                      <a:lnTo>
                        <a:pt x="2176" y="15876"/>
                      </a:lnTo>
                      <a:lnTo>
                        <a:pt x="2604" y="15624"/>
                      </a:lnTo>
                      <a:lnTo>
                        <a:pt x="2973" y="15371"/>
                      </a:lnTo>
                      <a:lnTo>
                        <a:pt x="3323" y="15080"/>
                      </a:lnTo>
                      <a:lnTo>
                        <a:pt x="3634" y="14769"/>
                      </a:lnTo>
                      <a:lnTo>
                        <a:pt x="3886" y="14438"/>
                      </a:lnTo>
                      <a:lnTo>
                        <a:pt x="4120" y="14108"/>
                      </a:lnTo>
                      <a:lnTo>
                        <a:pt x="4314" y="13739"/>
                      </a:lnTo>
                      <a:lnTo>
                        <a:pt x="4489" y="13350"/>
                      </a:lnTo>
                      <a:lnTo>
                        <a:pt x="4625" y="12962"/>
                      </a:lnTo>
                      <a:lnTo>
                        <a:pt x="4741" y="12553"/>
                      </a:lnTo>
                      <a:lnTo>
                        <a:pt x="4819" y="12126"/>
                      </a:lnTo>
                      <a:lnTo>
                        <a:pt x="4877" y="11698"/>
                      </a:lnTo>
                      <a:lnTo>
                        <a:pt x="4916" y="11252"/>
                      </a:lnTo>
                      <a:lnTo>
                        <a:pt x="4936" y="10785"/>
                      </a:lnTo>
                      <a:lnTo>
                        <a:pt x="4936" y="10319"/>
                      </a:lnTo>
                      <a:lnTo>
                        <a:pt x="4916" y="9852"/>
                      </a:lnTo>
                      <a:lnTo>
                        <a:pt x="4877" y="9367"/>
                      </a:lnTo>
                      <a:lnTo>
                        <a:pt x="4839" y="8881"/>
                      </a:lnTo>
                      <a:lnTo>
                        <a:pt x="4722" y="7890"/>
                      </a:lnTo>
                      <a:lnTo>
                        <a:pt x="4567" y="6899"/>
                      </a:lnTo>
                      <a:lnTo>
                        <a:pt x="4411" y="5908"/>
                      </a:lnTo>
                      <a:lnTo>
                        <a:pt x="4256" y="4897"/>
                      </a:lnTo>
                      <a:lnTo>
                        <a:pt x="4120" y="3926"/>
                      </a:lnTo>
                      <a:lnTo>
                        <a:pt x="4042" y="3401"/>
                      </a:lnTo>
                      <a:lnTo>
                        <a:pt x="3925" y="2915"/>
                      </a:lnTo>
                      <a:lnTo>
                        <a:pt x="3789" y="2468"/>
                      </a:lnTo>
                      <a:lnTo>
                        <a:pt x="3634" y="2080"/>
                      </a:lnTo>
                      <a:lnTo>
                        <a:pt x="3459" y="1711"/>
                      </a:lnTo>
                      <a:lnTo>
                        <a:pt x="3265" y="1400"/>
                      </a:lnTo>
                      <a:lnTo>
                        <a:pt x="3051" y="1128"/>
                      </a:lnTo>
                      <a:lnTo>
                        <a:pt x="2818" y="875"/>
                      </a:lnTo>
                      <a:lnTo>
                        <a:pt x="2585" y="661"/>
                      </a:lnTo>
                      <a:lnTo>
                        <a:pt x="2312" y="486"/>
                      </a:lnTo>
                      <a:lnTo>
                        <a:pt x="2060" y="350"/>
                      </a:lnTo>
                      <a:lnTo>
                        <a:pt x="1768" y="214"/>
                      </a:lnTo>
                      <a:lnTo>
                        <a:pt x="1496" y="137"/>
                      </a:lnTo>
                      <a:lnTo>
                        <a:pt x="1205" y="59"/>
                      </a:lnTo>
                      <a:lnTo>
                        <a:pt x="913" y="20"/>
                      </a:lnTo>
                      <a:lnTo>
                        <a:pt x="602" y="1"/>
                      </a:lnTo>
                      <a:close/>
                    </a:path>
                  </a:pathLst>
                </a:custGeom>
                <a:solidFill>
                  <a:srgbClr val="000000">
                    <a:alpha val="117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8619;p74">
                  <a:extLst>
                    <a:ext uri="{FF2B5EF4-FFF2-40B4-BE49-F238E27FC236}">
                      <a16:creationId xmlns:a16="http://schemas.microsoft.com/office/drawing/2014/main" id="{CB4C5386-346D-011A-DCE7-975CBA298660}"/>
                    </a:ext>
                  </a:extLst>
                </p:cNvPr>
                <p:cNvSpPr/>
                <p:nvPr/>
              </p:nvSpPr>
              <p:spPr>
                <a:xfrm>
                  <a:off x="3256296" y="2905496"/>
                  <a:ext cx="804772" cy="804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5" h="26875" extrusionOk="0">
                      <a:moveTo>
                        <a:pt x="13428" y="0"/>
                      </a:moveTo>
                      <a:lnTo>
                        <a:pt x="12747" y="20"/>
                      </a:lnTo>
                      <a:lnTo>
                        <a:pt x="12048" y="59"/>
                      </a:lnTo>
                      <a:lnTo>
                        <a:pt x="11387" y="156"/>
                      </a:lnTo>
                      <a:lnTo>
                        <a:pt x="10727" y="272"/>
                      </a:lnTo>
                      <a:lnTo>
                        <a:pt x="10066" y="408"/>
                      </a:lnTo>
                      <a:lnTo>
                        <a:pt x="9425" y="603"/>
                      </a:lnTo>
                      <a:lnTo>
                        <a:pt x="8803" y="816"/>
                      </a:lnTo>
                      <a:lnTo>
                        <a:pt x="8200" y="1050"/>
                      </a:lnTo>
                      <a:lnTo>
                        <a:pt x="7598" y="1322"/>
                      </a:lnTo>
                      <a:lnTo>
                        <a:pt x="7015" y="1613"/>
                      </a:lnTo>
                      <a:lnTo>
                        <a:pt x="6471" y="1943"/>
                      </a:lnTo>
                      <a:lnTo>
                        <a:pt x="5908" y="2293"/>
                      </a:lnTo>
                      <a:lnTo>
                        <a:pt x="5383" y="2662"/>
                      </a:lnTo>
                      <a:lnTo>
                        <a:pt x="4878" y="3071"/>
                      </a:lnTo>
                      <a:lnTo>
                        <a:pt x="4392" y="3479"/>
                      </a:lnTo>
                      <a:lnTo>
                        <a:pt x="3925" y="3925"/>
                      </a:lnTo>
                      <a:lnTo>
                        <a:pt x="3479" y="4392"/>
                      </a:lnTo>
                      <a:lnTo>
                        <a:pt x="3051" y="4878"/>
                      </a:lnTo>
                      <a:lnTo>
                        <a:pt x="2662" y="5383"/>
                      </a:lnTo>
                      <a:lnTo>
                        <a:pt x="2293" y="5927"/>
                      </a:lnTo>
                      <a:lnTo>
                        <a:pt x="1943" y="6471"/>
                      </a:lnTo>
                      <a:lnTo>
                        <a:pt x="1613" y="7035"/>
                      </a:lnTo>
                      <a:lnTo>
                        <a:pt x="1322" y="7598"/>
                      </a:lnTo>
                      <a:lnTo>
                        <a:pt x="1050" y="8200"/>
                      </a:lnTo>
                      <a:lnTo>
                        <a:pt x="816" y="8803"/>
                      </a:lnTo>
                      <a:lnTo>
                        <a:pt x="603" y="9444"/>
                      </a:lnTo>
                      <a:lnTo>
                        <a:pt x="408" y="10066"/>
                      </a:lnTo>
                      <a:lnTo>
                        <a:pt x="272" y="10727"/>
                      </a:lnTo>
                      <a:lnTo>
                        <a:pt x="156" y="11387"/>
                      </a:lnTo>
                      <a:lnTo>
                        <a:pt x="59" y="12067"/>
                      </a:lnTo>
                      <a:lnTo>
                        <a:pt x="0" y="12747"/>
                      </a:lnTo>
                      <a:lnTo>
                        <a:pt x="0" y="13428"/>
                      </a:lnTo>
                      <a:lnTo>
                        <a:pt x="0" y="14127"/>
                      </a:lnTo>
                      <a:lnTo>
                        <a:pt x="59" y="14807"/>
                      </a:lnTo>
                      <a:lnTo>
                        <a:pt x="156" y="15487"/>
                      </a:lnTo>
                      <a:lnTo>
                        <a:pt x="272" y="16148"/>
                      </a:lnTo>
                      <a:lnTo>
                        <a:pt x="408" y="16789"/>
                      </a:lnTo>
                      <a:lnTo>
                        <a:pt x="603" y="17430"/>
                      </a:lnTo>
                      <a:lnTo>
                        <a:pt x="816" y="18052"/>
                      </a:lnTo>
                      <a:lnTo>
                        <a:pt x="1050" y="18655"/>
                      </a:lnTo>
                      <a:lnTo>
                        <a:pt x="1322" y="19257"/>
                      </a:lnTo>
                      <a:lnTo>
                        <a:pt x="1613" y="19840"/>
                      </a:lnTo>
                      <a:lnTo>
                        <a:pt x="1943" y="20403"/>
                      </a:lnTo>
                      <a:lnTo>
                        <a:pt x="2293" y="20948"/>
                      </a:lnTo>
                      <a:lnTo>
                        <a:pt x="2662" y="21472"/>
                      </a:lnTo>
                      <a:lnTo>
                        <a:pt x="3051" y="21977"/>
                      </a:lnTo>
                      <a:lnTo>
                        <a:pt x="3479" y="22463"/>
                      </a:lnTo>
                      <a:lnTo>
                        <a:pt x="3925" y="22930"/>
                      </a:lnTo>
                      <a:lnTo>
                        <a:pt x="4392" y="23376"/>
                      </a:lnTo>
                      <a:lnTo>
                        <a:pt x="4878" y="23804"/>
                      </a:lnTo>
                      <a:lnTo>
                        <a:pt x="5383" y="24193"/>
                      </a:lnTo>
                      <a:lnTo>
                        <a:pt x="5908" y="24581"/>
                      </a:lnTo>
                      <a:lnTo>
                        <a:pt x="6471" y="24931"/>
                      </a:lnTo>
                      <a:lnTo>
                        <a:pt x="7015" y="25242"/>
                      </a:lnTo>
                      <a:lnTo>
                        <a:pt x="7598" y="25553"/>
                      </a:lnTo>
                      <a:lnTo>
                        <a:pt x="8200" y="25805"/>
                      </a:lnTo>
                      <a:lnTo>
                        <a:pt x="8803" y="26058"/>
                      </a:lnTo>
                      <a:lnTo>
                        <a:pt x="9425" y="26272"/>
                      </a:lnTo>
                      <a:lnTo>
                        <a:pt x="10066" y="26447"/>
                      </a:lnTo>
                      <a:lnTo>
                        <a:pt x="10727" y="26602"/>
                      </a:lnTo>
                      <a:lnTo>
                        <a:pt x="11387" y="26719"/>
                      </a:lnTo>
                      <a:lnTo>
                        <a:pt x="12048" y="26796"/>
                      </a:lnTo>
                      <a:lnTo>
                        <a:pt x="12747" y="26855"/>
                      </a:lnTo>
                      <a:lnTo>
                        <a:pt x="13428" y="26874"/>
                      </a:lnTo>
                      <a:lnTo>
                        <a:pt x="14127" y="26855"/>
                      </a:lnTo>
                      <a:lnTo>
                        <a:pt x="14807" y="26796"/>
                      </a:lnTo>
                      <a:lnTo>
                        <a:pt x="15468" y="26719"/>
                      </a:lnTo>
                      <a:lnTo>
                        <a:pt x="16148" y="26602"/>
                      </a:lnTo>
                      <a:lnTo>
                        <a:pt x="16789" y="26447"/>
                      </a:lnTo>
                      <a:lnTo>
                        <a:pt x="17430" y="26272"/>
                      </a:lnTo>
                      <a:lnTo>
                        <a:pt x="18052" y="26058"/>
                      </a:lnTo>
                      <a:lnTo>
                        <a:pt x="18655" y="25805"/>
                      </a:lnTo>
                      <a:lnTo>
                        <a:pt x="19257" y="25553"/>
                      </a:lnTo>
                      <a:lnTo>
                        <a:pt x="19840" y="25242"/>
                      </a:lnTo>
                      <a:lnTo>
                        <a:pt x="20403" y="24931"/>
                      </a:lnTo>
                      <a:lnTo>
                        <a:pt x="20948" y="24581"/>
                      </a:lnTo>
                      <a:lnTo>
                        <a:pt x="21472" y="24193"/>
                      </a:lnTo>
                      <a:lnTo>
                        <a:pt x="21977" y="23804"/>
                      </a:lnTo>
                      <a:lnTo>
                        <a:pt x="22463" y="23376"/>
                      </a:lnTo>
                      <a:lnTo>
                        <a:pt x="22930" y="22930"/>
                      </a:lnTo>
                      <a:lnTo>
                        <a:pt x="23376" y="22463"/>
                      </a:lnTo>
                      <a:lnTo>
                        <a:pt x="23804" y="21977"/>
                      </a:lnTo>
                      <a:lnTo>
                        <a:pt x="24193" y="21472"/>
                      </a:lnTo>
                      <a:lnTo>
                        <a:pt x="24581" y="20948"/>
                      </a:lnTo>
                      <a:lnTo>
                        <a:pt x="24931" y="20403"/>
                      </a:lnTo>
                      <a:lnTo>
                        <a:pt x="25242" y="19840"/>
                      </a:lnTo>
                      <a:lnTo>
                        <a:pt x="25553" y="19257"/>
                      </a:lnTo>
                      <a:lnTo>
                        <a:pt x="25805" y="18655"/>
                      </a:lnTo>
                      <a:lnTo>
                        <a:pt x="26058" y="18052"/>
                      </a:lnTo>
                      <a:lnTo>
                        <a:pt x="26272" y="17430"/>
                      </a:lnTo>
                      <a:lnTo>
                        <a:pt x="26447" y="16789"/>
                      </a:lnTo>
                      <a:lnTo>
                        <a:pt x="26602" y="16148"/>
                      </a:lnTo>
                      <a:lnTo>
                        <a:pt x="26719" y="15487"/>
                      </a:lnTo>
                      <a:lnTo>
                        <a:pt x="26796" y="14807"/>
                      </a:lnTo>
                      <a:lnTo>
                        <a:pt x="26855" y="14127"/>
                      </a:lnTo>
                      <a:lnTo>
                        <a:pt x="26874" y="13428"/>
                      </a:lnTo>
                      <a:lnTo>
                        <a:pt x="26855" y="12747"/>
                      </a:lnTo>
                      <a:lnTo>
                        <a:pt x="26796" y="12067"/>
                      </a:lnTo>
                      <a:lnTo>
                        <a:pt x="26719" y="11387"/>
                      </a:lnTo>
                      <a:lnTo>
                        <a:pt x="26602" y="10727"/>
                      </a:lnTo>
                      <a:lnTo>
                        <a:pt x="26447" y="10066"/>
                      </a:lnTo>
                      <a:lnTo>
                        <a:pt x="26272" y="9444"/>
                      </a:lnTo>
                      <a:lnTo>
                        <a:pt x="26058" y="8803"/>
                      </a:lnTo>
                      <a:lnTo>
                        <a:pt x="25805" y="8200"/>
                      </a:lnTo>
                      <a:lnTo>
                        <a:pt x="25553" y="7598"/>
                      </a:lnTo>
                      <a:lnTo>
                        <a:pt x="25242" y="7035"/>
                      </a:lnTo>
                      <a:lnTo>
                        <a:pt x="24931" y="6471"/>
                      </a:lnTo>
                      <a:lnTo>
                        <a:pt x="24581" y="5927"/>
                      </a:lnTo>
                      <a:lnTo>
                        <a:pt x="24193" y="5383"/>
                      </a:lnTo>
                      <a:lnTo>
                        <a:pt x="23804" y="4878"/>
                      </a:lnTo>
                      <a:lnTo>
                        <a:pt x="23376" y="4392"/>
                      </a:lnTo>
                      <a:lnTo>
                        <a:pt x="22930" y="3925"/>
                      </a:lnTo>
                      <a:lnTo>
                        <a:pt x="22463" y="3479"/>
                      </a:lnTo>
                      <a:lnTo>
                        <a:pt x="21977" y="3071"/>
                      </a:lnTo>
                      <a:lnTo>
                        <a:pt x="21472" y="2662"/>
                      </a:lnTo>
                      <a:lnTo>
                        <a:pt x="20948" y="2293"/>
                      </a:lnTo>
                      <a:lnTo>
                        <a:pt x="20403" y="1943"/>
                      </a:lnTo>
                      <a:lnTo>
                        <a:pt x="19840" y="1613"/>
                      </a:lnTo>
                      <a:lnTo>
                        <a:pt x="19257" y="1322"/>
                      </a:lnTo>
                      <a:lnTo>
                        <a:pt x="18655" y="1050"/>
                      </a:lnTo>
                      <a:lnTo>
                        <a:pt x="18052" y="816"/>
                      </a:lnTo>
                      <a:lnTo>
                        <a:pt x="17430" y="603"/>
                      </a:lnTo>
                      <a:lnTo>
                        <a:pt x="16789" y="408"/>
                      </a:lnTo>
                      <a:lnTo>
                        <a:pt x="16148" y="272"/>
                      </a:lnTo>
                      <a:lnTo>
                        <a:pt x="15468" y="156"/>
                      </a:lnTo>
                      <a:lnTo>
                        <a:pt x="14807" y="59"/>
                      </a:lnTo>
                      <a:lnTo>
                        <a:pt x="14127" y="20"/>
                      </a:lnTo>
                      <a:lnTo>
                        <a:pt x="13428" y="0"/>
                      </a:lnTo>
                      <a:close/>
                    </a:path>
                  </a:pathLst>
                </a:custGeom>
                <a:solidFill>
                  <a:srgbClr val="C05B5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8620;p74">
                  <a:extLst>
                    <a:ext uri="{FF2B5EF4-FFF2-40B4-BE49-F238E27FC236}">
                      <a16:creationId xmlns:a16="http://schemas.microsoft.com/office/drawing/2014/main" id="{C34FA2A3-3968-6617-0814-3CFC0DB135DE}"/>
                    </a:ext>
                  </a:extLst>
                </p:cNvPr>
                <p:cNvSpPr/>
                <p:nvPr/>
              </p:nvSpPr>
              <p:spPr>
                <a:xfrm>
                  <a:off x="3256296" y="3065519"/>
                  <a:ext cx="412582" cy="755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5242" extrusionOk="0">
                      <a:moveTo>
                        <a:pt x="6490" y="0"/>
                      </a:moveTo>
                      <a:lnTo>
                        <a:pt x="6141" y="19"/>
                      </a:lnTo>
                      <a:lnTo>
                        <a:pt x="5810" y="78"/>
                      </a:lnTo>
                      <a:lnTo>
                        <a:pt x="5499" y="155"/>
                      </a:lnTo>
                      <a:lnTo>
                        <a:pt x="5169" y="272"/>
                      </a:lnTo>
                      <a:lnTo>
                        <a:pt x="4878" y="408"/>
                      </a:lnTo>
                      <a:lnTo>
                        <a:pt x="4586" y="602"/>
                      </a:lnTo>
                      <a:lnTo>
                        <a:pt x="4314" y="816"/>
                      </a:lnTo>
                      <a:lnTo>
                        <a:pt x="4062" y="1069"/>
                      </a:lnTo>
                      <a:lnTo>
                        <a:pt x="3848" y="1380"/>
                      </a:lnTo>
                      <a:lnTo>
                        <a:pt x="3751" y="1535"/>
                      </a:lnTo>
                      <a:lnTo>
                        <a:pt x="3653" y="1729"/>
                      </a:lnTo>
                      <a:lnTo>
                        <a:pt x="3556" y="1904"/>
                      </a:lnTo>
                      <a:lnTo>
                        <a:pt x="3479" y="2099"/>
                      </a:lnTo>
                      <a:lnTo>
                        <a:pt x="3381" y="2410"/>
                      </a:lnTo>
                      <a:lnTo>
                        <a:pt x="3284" y="2818"/>
                      </a:lnTo>
                      <a:lnTo>
                        <a:pt x="3187" y="3323"/>
                      </a:lnTo>
                      <a:lnTo>
                        <a:pt x="3071" y="3886"/>
                      </a:lnTo>
                      <a:lnTo>
                        <a:pt x="2857" y="5188"/>
                      </a:lnTo>
                      <a:lnTo>
                        <a:pt x="2643" y="6587"/>
                      </a:lnTo>
                      <a:lnTo>
                        <a:pt x="2235" y="9269"/>
                      </a:lnTo>
                      <a:lnTo>
                        <a:pt x="2080" y="10318"/>
                      </a:lnTo>
                      <a:lnTo>
                        <a:pt x="1943" y="11018"/>
                      </a:lnTo>
                      <a:lnTo>
                        <a:pt x="1574" y="12728"/>
                      </a:lnTo>
                      <a:lnTo>
                        <a:pt x="1205" y="14438"/>
                      </a:lnTo>
                      <a:lnTo>
                        <a:pt x="797" y="16128"/>
                      </a:lnTo>
                      <a:lnTo>
                        <a:pt x="583" y="16964"/>
                      </a:lnTo>
                      <a:lnTo>
                        <a:pt x="350" y="17799"/>
                      </a:lnTo>
                      <a:lnTo>
                        <a:pt x="253" y="18169"/>
                      </a:lnTo>
                      <a:lnTo>
                        <a:pt x="175" y="18518"/>
                      </a:lnTo>
                      <a:lnTo>
                        <a:pt x="97" y="18887"/>
                      </a:lnTo>
                      <a:lnTo>
                        <a:pt x="59" y="19257"/>
                      </a:lnTo>
                      <a:lnTo>
                        <a:pt x="20" y="19606"/>
                      </a:lnTo>
                      <a:lnTo>
                        <a:pt x="0" y="19976"/>
                      </a:lnTo>
                      <a:lnTo>
                        <a:pt x="0" y="20325"/>
                      </a:lnTo>
                      <a:lnTo>
                        <a:pt x="20" y="20675"/>
                      </a:lnTo>
                      <a:lnTo>
                        <a:pt x="59" y="21006"/>
                      </a:lnTo>
                      <a:lnTo>
                        <a:pt x="117" y="21355"/>
                      </a:lnTo>
                      <a:lnTo>
                        <a:pt x="214" y="21686"/>
                      </a:lnTo>
                      <a:lnTo>
                        <a:pt x="311" y="21997"/>
                      </a:lnTo>
                      <a:lnTo>
                        <a:pt x="447" y="22327"/>
                      </a:lnTo>
                      <a:lnTo>
                        <a:pt x="622" y="22618"/>
                      </a:lnTo>
                      <a:lnTo>
                        <a:pt x="816" y="22910"/>
                      </a:lnTo>
                      <a:lnTo>
                        <a:pt x="1030" y="23201"/>
                      </a:lnTo>
                      <a:lnTo>
                        <a:pt x="1244" y="23434"/>
                      </a:lnTo>
                      <a:lnTo>
                        <a:pt x="1477" y="23648"/>
                      </a:lnTo>
                      <a:lnTo>
                        <a:pt x="1710" y="23823"/>
                      </a:lnTo>
                      <a:lnTo>
                        <a:pt x="1963" y="23998"/>
                      </a:lnTo>
                      <a:lnTo>
                        <a:pt x="2216" y="24134"/>
                      </a:lnTo>
                      <a:lnTo>
                        <a:pt x="2468" y="24270"/>
                      </a:lnTo>
                      <a:lnTo>
                        <a:pt x="2740" y="24387"/>
                      </a:lnTo>
                      <a:lnTo>
                        <a:pt x="3012" y="24484"/>
                      </a:lnTo>
                      <a:lnTo>
                        <a:pt x="3284" y="24562"/>
                      </a:lnTo>
                      <a:lnTo>
                        <a:pt x="3576" y="24639"/>
                      </a:lnTo>
                      <a:lnTo>
                        <a:pt x="4139" y="24756"/>
                      </a:lnTo>
                      <a:lnTo>
                        <a:pt x="4683" y="24814"/>
                      </a:lnTo>
                      <a:lnTo>
                        <a:pt x="5247" y="24872"/>
                      </a:lnTo>
                      <a:lnTo>
                        <a:pt x="6218" y="24931"/>
                      </a:lnTo>
                      <a:lnTo>
                        <a:pt x="7171" y="24970"/>
                      </a:lnTo>
                      <a:lnTo>
                        <a:pt x="8142" y="25028"/>
                      </a:lnTo>
                      <a:lnTo>
                        <a:pt x="8628" y="25086"/>
                      </a:lnTo>
                      <a:lnTo>
                        <a:pt x="9114" y="25125"/>
                      </a:lnTo>
                      <a:lnTo>
                        <a:pt x="9561" y="25183"/>
                      </a:lnTo>
                      <a:lnTo>
                        <a:pt x="10046" y="25222"/>
                      </a:lnTo>
                      <a:lnTo>
                        <a:pt x="10532" y="25242"/>
                      </a:lnTo>
                      <a:lnTo>
                        <a:pt x="10765" y="25222"/>
                      </a:lnTo>
                      <a:lnTo>
                        <a:pt x="11018" y="25203"/>
                      </a:lnTo>
                      <a:lnTo>
                        <a:pt x="11251" y="25183"/>
                      </a:lnTo>
                      <a:lnTo>
                        <a:pt x="11484" y="25125"/>
                      </a:lnTo>
                      <a:lnTo>
                        <a:pt x="11718" y="25067"/>
                      </a:lnTo>
                      <a:lnTo>
                        <a:pt x="11951" y="24970"/>
                      </a:lnTo>
                      <a:lnTo>
                        <a:pt x="12164" y="24872"/>
                      </a:lnTo>
                      <a:lnTo>
                        <a:pt x="12378" y="24756"/>
                      </a:lnTo>
                      <a:lnTo>
                        <a:pt x="12573" y="24600"/>
                      </a:lnTo>
                      <a:lnTo>
                        <a:pt x="12767" y="24445"/>
                      </a:lnTo>
                      <a:lnTo>
                        <a:pt x="12981" y="24212"/>
                      </a:lnTo>
                      <a:lnTo>
                        <a:pt x="13175" y="23959"/>
                      </a:lnTo>
                      <a:lnTo>
                        <a:pt x="13330" y="23687"/>
                      </a:lnTo>
                      <a:lnTo>
                        <a:pt x="13447" y="23396"/>
                      </a:lnTo>
                      <a:lnTo>
                        <a:pt x="13564" y="23104"/>
                      </a:lnTo>
                      <a:lnTo>
                        <a:pt x="13641" y="22793"/>
                      </a:lnTo>
                      <a:lnTo>
                        <a:pt x="13700" y="22463"/>
                      </a:lnTo>
                      <a:lnTo>
                        <a:pt x="13738" y="22133"/>
                      </a:lnTo>
                      <a:lnTo>
                        <a:pt x="13777" y="21802"/>
                      </a:lnTo>
                      <a:lnTo>
                        <a:pt x="13777" y="21452"/>
                      </a:lnTo>
                      <a:lnTo>
                        <a:pt x="13777" y="21122"/>
                      </a:lnTo>
                      <a:lnTo>
                        <a:pt x="13758" y="20772"/>
                      </a:lnTo>
                      <a:lnTo>
                        <a:pt x="13700" y="20092"/>
                      </a:lnTo>
                      <a:lnTo>
                        <a:pt x="13602" y="19432"/>
                      </a:lnTo>
                      <a:lnTo>
                        <a:pt x="13486" y="18732"/>
                      </a:lnTo>
                      <a:lnTo>
                        <a:pt x="13330" y="18032"/>
                      </a:lnTo>
                      <a:lnTo>
                        <a:pt x="13155" y="17333"/>
                      </a:lnTo>
                      <a:lnTo>
                        <a:pt x="12981" y="16653"/>
                      </a:lnTo>
                      <a:lnTo>
                        <a:pt x="12631" y="15273"/>
                      </a:lnTo>
                      <a:lnTo>
                        <a:pt x="12475" y="14574"/>
                      </a:lnTo>
                      <a:lnTo>
                        <a:pt x="12339" y="13874"/>
                      </a:lnTo>
                      <a:lnTo>
                        <a:pt x="12145" y="12708"/>
                      </a:lnTo>
                      <a:lnTo>
                        <a:pt x="11990" y="11542"/>
                      </a:lnTo>
                      <a:lnTo>
                        <a:pt x="11873" y="10357"/>
                      </a:lnTo>
                      <a:lnTo>
                        <a:pt x="11795" y="9172"/>
                      </a:lnTo>
                      <a:lnTo>
                        <a:pt x="11737" y="8161"/>
                      </a:lnTo>
                      <a:lnTo>
                        <a:pt x="11718" y="7151"/>
                      </a:lnTo>
                      <a:lnTo>
                        <a:pt x="11659" y="6140"/>
                      </a:lnTo>
                      <a:lnTo>
                        <a:pt x="11620" y="5655"/>
                      </a:lnTo>
                      <a:lnTo>
                        <a:pt x="11582" y="5149"/>
                      </a:lnTo>
                      <a:lnTo>
                        <a:pt x="11523" y="4683"/>
                      </a:lnTo>
                      <a:lnTo>
                        <a:pt x="11446" y="4236"/>
                      </a:lnTo>
                      <a:lnTo>
                        <a:pt x="11329" y="3809"/>
                      </a:lnTo>
                      <a:lnTo>
                        <a:pt x="11212" y="3381"/>
                      </a:lnTo>
                      <a:lnTo>
                        <a:pt x="11057" y="2973"/>
                      </a:lnTo>
                      <a:lnTo>
                        <a:pt x="10882" y="2565"/>
                      </a:lnTo>
                      <a:lnTo>
                        <a:pt x="10668" y="2196"/>
                      </a:lnTo>
                      <a:lnTo>
                        <a:pt x="10435" y="1827"/>
                      </a:lnTo>
                      <a:lnTo>
                        <a:pt x="10202" y="1555"/>
                      </a:lnTo>
                      <a:lnTo>
                        <a:pt x="9949" y="1282"/>
                      </a:lnTo>
                      <a:lnTo>
                        <a:pt x="9658" y="1049"/>
                      </a:lnTo>
                      <a:lnTo>
                        <a:pt x="9366" y="855"/>
                      </a:lnTo>
                      <a:lnTo>
                        <a:pt x="9055" y="680"/>
                      </a:lnTo>
                      <a:lnTo>
                        <a:pt x="8745" y="525"/>
                      </a:lnTo>
                      <a:lnTo>
                        <a:pt x="8434" y="389"/>
                      </a:lnTo>
                      <a:lnTo>
                        <a:pt x="8123" y="272"/>
                      </a:lnTo>
                      <a:lnTo>
                        <a:pt x="7812" y="175"/>
                      </a:lnTo>
                      <a:lnTo>
                        <a:pt x="7481" y="97"/>
                      </a:lnTo>
                      <a:lnTo>
                        <a:pt x="7151" y="39"/>
                      </a:lnTo>
                      <a:lnTo>
                        <a:pt x="6821" y="0"/>
                      </a:lnTo>
                      <a:close/>
                    </a:path>
                  </a:pathLst>
                </a:custGeom>
                <a:solidFill>
                  <a:srgbClr val="DD6A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8621;p74">
                  <a:extLst>
                    <a:ext uri="{FF2B5EF4-FFF2-40B4-BE49-F238E27FC236}">
                      <a16:creationId xmlns:a16="http://schemas.microsoft.com/office/drawing/2014/main" id="{3B3AE784-E749-4195-1FD5-8A8AF4B3E107}"/>
                    </a:ext>
                  </a:extLst>
                </p:cNvPr>
                <p:cNvSpPr/>
                <p:nvPr/>
              </p:nvSpPr>
              <p:spPr>
                <a:xfrm>
                  <a:off x="3256296" y="3568824"/>
                  <a:ext cx="412582" cy="252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8434" extrusionOk="0">
                      <a:moveTo>
                        <a:pt x="3653" y="0"/>
                      </a:moveTo>
                      <a:lnTo>
                        <a:pt x="3129" y="20"/>
                      </a:lnTo>
                      <a:lnTo>
                        <a:pt x="2643" y="39"/>
                      </a:lnTo>
                      <a:lnTo>
                        <a:pt x="2196" y="97"/>
                      </a:lnTo>
                      <a:lnTo>
                        <a:pt x="1788" y="156"/>
                      </a:lnTo>
                      <a:lnTo>
                        <a:pt x="1419" y="233"/>
                      </a:lnTo>
                      <a:lnTo>
                        <a:pt x="1088" y="350"/>
                      </a:lnTo>
                      <a:lnTo>
                        <a:pt x="816" y="467"/>
                      </a:lnTo>
                      <a:lnTo>
                        <a:pt x="700" y="544"/>
                      </a:lnTo>
                      <a:lnTo>
                        <a:pt x="603" y="622"/>
                      </a:lnTo>
                      <a:lnTo>
                        <a:pt x="506" y="700"/>
                      </a:lnTo>
                      <a:lnTo>
                        <a:pt x="447" y="797"/>
                      </a:lnTo>
                      <a:lnTo>
                        <a:pt x="389" y="894"/>
                      </a:lnTo>
                      <a:lnTo>
                        <a:pt x="350" y="991"/>
                      </a:lnTo>
                      <a:lnTo>
                        <a:pt x="253" y="1361"/>
                      </a:lnTo>
                      <a:lnTo>
                        <a:pt x="175" y="1710"/>
                      </a:lnTo>
                      <a:lnTo>
                        <a:pt x="97" y="2079"/>
                      </a:lnTo>
                      <a:lnTo>
                        <a:pt x="59" y="2449"/>
                      </a:lnTo>
                      <a:lnTo>
                        <a:pt x="20" y="2798"/>
                      </a:lnTo>
                      <a:lnTo>
                        <a:pt x="0" y="3168"/>
                      </a:lnTo>
                      <a:lnTo>
                        <a:pt x="0" y="3517"/>
                      </a:lnTo>
                      <a:lnTo>
                        <a:pt x="20" y="3867"/>
                      </a:lnTo>
                      <a:lnTo>
                        <a:pt x="59" y="4198"/>
                      </a:lnTo>
                      <a:lnTo>
                        <a:pt x="117" y="4547"/>
                      </a:lnTo>
                      <a:lnTo>
                        <a:pt x="214" y="4878"/>
                      </a:lnTo>
                      <a:lnTo>
                        <a:pt x="311" y="5189"/>
                      </a:lnTo>
                      <a:lnTo>
                        <a:pt x="447" y="5519"/>
                      </a:lnTo>
                      <a:lnTo>
                        <a:pt x="622" y="5810"/>
                      </a:lnTo>
                      <a:lnTo>
                        <a:pt x="816" y="6102"/>
                      </a:lnTo>
                      <a:lnTo>
                        <a:pt x="1030" y="6393"/>
                      </a:lnTo>
                      <a:lnTo>
                        <a:pt x="1244" y="6626"/>
                      </a:lnTo>
                      <a:lnTo>
                        <a:pt x="1477" y="6840"/>
                      </a:lnTo>
                      <a:lnTo>
                        <a:pt x="1710" y="7015"/>
                      </a:lnTo>
                      <a:lnTo>
                        <a:pt x="1963" y="7190"/>
                      </a:lnTo>
                      <a:lnTo>
                        <a:pt x="2216" y="7326"/>
                      </a:lnTo>
                      <a:lnTo>
                        <a:pt x="2468" y="7462"/>
                      </a:lnTo>
                      <a:lnTo>
                        <a:pt x="2740" y="7579"/>
                      </a:lnTo>
                      <a:lnTo>
                        <a:pt x="3012" y="7676"/>
                      </a:lnTo>
                      <a:lnTo>
                        <a:pt x="3284" y="7754"/>
                      </a:lnTo>
                      <a:lnTo>
                        <a:pt x="3576" y="7831"/>
                      </a:lnTo>
                      <a:lnTo>
                        <a:pt x="4139" y="7948"/>
                      </a:lnTo>
                      <a:lnTo>
                        <a:pt x="4683" y="8006"/>
                      </a:lnTo>
                      <a:lnTo>
                        <a:pt x="5247" y="8064"/>
                      </a:lnTo>
                      <a:lnTo>
                        <a:pt x="6218" y="8123"/>
                      </a:lnTo>
                      <a:lnTo>
                        <a:pt x="7171" y="8162"/>
                      </a:lnTo>
                      <a:lnTo>
                        <a:pt x="8142" y="8220"/>
                      </a:lnTo>
                      <a:lnTo>
                        <a:pt x="8628" y="8278"/>
                      </a:lnTo>
                      <a:lnTo>
                        <a:pt x="9114" y="8317"/>
                      </a:lnTo>
                      <a:lnTo>
                        <a:pt x="9561" y="8375"/>
                      </a:lnTo>
                      <a:lnTo>
                        <a:pt x="10046" y="8414"/>
                      </a:lnTo>
                      <a:lnTo>
                        <a:pt x="10532" y="8434"/>
                      </a:lnTo>
                      <a:lnTo>
                        <a:pt x="10765" y="8414"/>
                      </a:lnTo>
                      <a:lnTo>
                        <a:pt x="11018" y="8395"/>
                      </a:lnTo>
                      <a:lnTo>
                        <a:pt x="11251" y="8375"/>
                      </a:lnTo>
                      <a:lnTo>
                        <a:pt x="11484" y="8317"/>
                      </a:lnTo>
                      <a:lnTo>
                        <a:pt x="11718" y="8259"/>
                      </a:lnTo>
                      <a:lnTo>
                        <a:pt x="11951" y="8162"/>
                      </a:lnTo>
                      <a:lnTo>
                        <a:pt x="12164" y="8064"/>
                      </a:lnTo>
                      <a:lnTo>
                        <a:pt x="12378" y="7948"/>
                      </a:lnTo>
                      <a:lnTo>
                        <a:pt x="12573" y="7792"/>
                      </a:lnTo>
                      <a:lnTo>
                        <a:pt x="12767" y="7637"/>
                      </a:lnTo>
                      <a:lnTo>
                        <a:pt x="12981" y="7404"/>
                      </a:lnTo>
                      <a:lnTo>
                        <a:pt x="13175" y="7151"/>
                      </a:lnTo>
                      <a:lnTo>
                        <a:pt x="13330" y="6879"/>
                      </a:lnTo>
                      <a:lnTo>
                        <a:pt x="13447" y="6588"/>
                      </a:lnTo>
                      <a:lnTo>
                        <a:pt x="13564" y="6296"/>
                      </a:lnTo>
                      <a:lnTo>
                        <a:pt x="13641" y="5985"/>
                      </a:lnTo>
                      <a:lnTo>
                        <a:pt x="13700" y="5655"/>
                      </a:lnTo>
                      <a:lnTo>
                        <a:pt x="13738" y="5325"/>
                      </a:lnTo>
                      <a:lnTo>
                        <a:pt x="13777" y="4994"/>
                      </a:lnTo>
                      <a:lnTo>
                        <a:pt x="13777" y="4644"/>
                      </a:lnTo>
                      <a:lnTo>
                        <a:pt x="13777" y="4314"/>
                      </a:lnTo>
                      <a:lnTo>
                        <a:pt x="13758" y="3964"/>
                      </a:lnTo>
                      <a:lnTo>
                        <a:pt x="13700" y="3284"/>
                      </a:lnTo>
                      <a:lnTo>
                        <a:pt x="13602" y="2624"/>
                      </a:lnTo>
                      <a:lnTo>
                        <a:pt x="13583" y="2546"/>
                      </a:lnTo>
                      <a:lnTo>
                        <a:pt x="13544" y="2449"/>
                      </a:lnTo>
                      <a:lnTo>
                        <a:pt x="13486" y="2352"/>
                      </a:lnTo>
                      <a:lnTo>
                        <a:pt x="13408" y="2274"/>
                      </a:lnTo>
                      <a:lnTo>
                        <a:pt x="13233" y="2099"/>
                      </a:lnTo>
                      <a:lnTo>
                        <a:pt x="12981" y="1924"/>
                      </a:lnTo>
                      <a:lnTo>
                        <a:pt x="12670" y="1749"/>
                      </a:lnTo>
                      <a:lnTo>
                        <a:pt x="12320" y="1574"/>
                      </a:lnTo>
                      <a:lnTo>
                        <a:pt x="11931" y="1419"/>
                      </a:lnTo>
                      <a:lnTo>
                        <a:pt x="11504" y="1263"/>
                      </a:lnTo>
                      <a:lnTo>
                        <a:pt x="11018" y="1108"/>
                      </a:lnTo>
                      <a:lnTo>
                        <a:pt x="10532" y="952"/>
                      </a:lnTo>
                      <a:lnTo>
                        <a:pt x="9988" y="816"/>
                      </a:lnTo>
                      <a:lnTo>
                        <a:pt x="9444" y="680"/>
                      </a:lnTo>
                      <a:lnTo>
                        <a:pt x="8881" y="564"/>
                      </a:lnTo>
                      <a:lnTo>
                        <a:pt x="8298" y="447"/>
                      </a:lnTo>
                      <a:lnTo>
                        <a:pt x="7695" y="350"/>
                      </a:lnTo>
                      <a:lnTo>
                        <a:pt x="7093" y="272"/>
                      </a:lnTo>
                      <a:lnTo>
                        <a:pt x="6510" y="195"/>
                      </a:lnTo>
                      <a:lnTo>
                        <a:pt x="5908" y="117"/>
                      </a:lnTo>
                      <a:lnTo>
                        <a:pt x="5325" y="78"/>
                      </a:lnTo>
                      <a:lnTo>
                        <a:pt x="4742" y="39"/>
                      </a:lnTo>
                      <a:lnTo>
                        <a:pt x="4178" y="20"/>
                      </a:lnTo>
                      <a:lnTo>
                        <a:pt x="3653" y="0"/>
                      </a:lnTo>
                      <a:close/>
                    </a:path>
                  </a:pathLst>
                </a:custGeom>
                <a:solidFill>
                  <a:srgbClr val="000000">
                    <a:alpha val="117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8622;p74">
                  <a:extLst>
                    <a:ext uri="{FF2B5EF4-FFF2-40B4-BE49-F238E27FC236}">
                      <a16:creationId xmlns:a16="http://schemas.microsoft.com/office/drawing/2014/main" id="{9B0F5142-C58A-024C-21C2-D87463D0ABC7}"/>
                    </a:ext>
                  </a:extLst>
                </p:cNvPr>
                <p:cNvSpPr/>
                <p:nvPr/>
              </p:nvSpPr>
              <p:spPr>
                <a:xfrm>
                  <a:off x="3637399" y="3065519"/>
                  <a:ext cx="413181" cy="755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8" h="25242" extrusionOk="0">
                      <a:moveTo>
                        <a:pt x="6957" y="0"/>
                      </a:moveTo>
                      <a:lnTo>
                        <a:pt x="6627" y="39"/>
                      </a:lnTo>
                      <a:lnTo>
                        <a:pt x="6297" y="97"/>
                      </a:lnTo>
                      <a:lnTo>
                        <a:pt x="5966" y="175"/>
                      </a:lnTo>
                      <a:lnTo>
                        <a:pt x="5656" y="272"/>
                      </a:lnTo>
                      <a:lnTo>
                        <a:pt x="5345" y="389"/>
                      </a:lnTo>
                      <a:lnTo>
                        <a:pt x="5034" y="525"/>
                      </a:lnTo>
                      <a:lnTo>
                        <a:pt x="4723" y="680"/>
                      </a:lnTo>
                      <a:lnTo>
                        <a:pt x="4412" y="855"/>
                      </a:lnTo>
                      <a:lnTo>
                        <a:pt x="4120" y="1049"/>
                      </a:lnTo>
                      <a:lnTo>
                        <a:pt x="3848" y="1282"/>
                      </a:lnTo>
                      <a:lnTo>
                        <a:pt x="3576" y="1555"/>
                      </a:lnTo>
                      <a:lnTo>
                        <a:pt x="3343" y="1827"/>
                      </a:lnTo>
                      <a:lnTo>
                        <a:pt x="3110" y="2196"/>
                      </a:lnTo>
                      <a:lnTo>
                        <a:pt x="2916" y="2565"/>
                      </a:lnTo>
                      <a:lnTo>
                        <a:pt x="2721" y="2973"/>
                      </a:lnTo>
                      <a:lnTo>
                        <a:pt x="2585" y="3381"/>
                      </a:lnTo>
                      <a:lnTo>
                        <a:pt x="2449" y="3809"/>
                      </a:lnTo>
                      <a:lnTo>
                        <a:pt x="2352" y="4236"/>
                      </a:lnTo>
                      <a:lnTo>
                        <a:pt x="2274" y="4683"/>
                      </a:lnTo>
                      <a:lnTo>
                        <a:pt x="2197" y="5149"/>
                      </a:lnTo>
                      <a:lnTo>
                        <a:pt x="2158" y="5655"/>
                      </a:lnTo>
                      <a:lnTo>
                        <a:pt x="2119" y="6140"/>
                      </a:lnTo>
                      <a:lnTo>
                        <a:pt x="2080" y="7151"/>
                      </a:lnTo>
                      <a:lnTo>
                        <a:pt x="2041" y="8161"/>
                      </a:lnTo>
                      <a:lnTo>
                        <a:pt x="1983" y="9172"/>
                      </a:lnTo>
                      <a:lnTo>
                        <a:pt x="1905" y="10357"/>
                      </a:lnTo>
                      <a:lnTo>
                        <a:pt x="1789" y="11542"/>
                      </a:lnTo>
                      <a:lnTo>
                        <a:pt x="1633" y="12708"/>
                      </a:lnTo>
                      <a:lnTo>
                        <a:pt x="1458" y="13874"/>
                      </a:lnTo>
                      <a:lnTo>
                        <a:pt x="1303" y="14574"/>
                      </a:lnTo>
                      <a:lnTo>
                        <a:pt x="1147" y="15273"/>
                      </a:lnTo>
                      <a:lnTo>
                        <a:pt x="798" y="16653"/>
                      </a:lnTo>
                      <a:lnTo>
                        <a:pt x="623" y="17333"/>
                      </a:lnTo>
                      <a:lnTo>
                        <a:pt x="448" y="18032"/>
                      </a:lnTo>
                      <a:lnTo>
                        <a:pt x="312" y="18732"/>
                      </a:lnTo>
                      <a:lnTo>
                        <a:pt x="176" y="19432"/>
                      </a:lnTo>
                      <a:lnTo>
                        <a:pt x="79" y="20092"/>
                      </a:lnTo>
                      <a:lnTo>
                        <a:pt x="20" y="20772"/>
                      </a:lnTo>
                      <a:lnTo>
                        <a:pt x="1" y="21122"/>
                      </a:lnTo>
                      <a:lnTo>
                        <a:pt x="1" y="21452"/>
                      </a:lnTo>
                      <a:lnTo>
                        <a:pt x="20" y="21802"/>
                      </a:lnTo>
                      <a:lnTo>
                        <a:pt x="40" y="22133"/>
                      </a:lnTo>
                      <a:lnTo>
                        <a:pt x="79" y="22463"/>
                      </a:lnTo>
                      <a:lnTo>
                        <a:pt x="137" y="22793"/>
                      </a:lnTo>
                      <a:lnTo>
                        <a:pt x="234" y="23104"/>
                      </a:lnTo>
                      <a:lnTo>
                        <a:pt x="331" y="23396"/>
                      </a:lnTo>
                      <a:lnTo>
                        <a:pt x="467" y="23687"/>
                      </a:lnTo>
                      <a:lnTo>
                        <a:pt x="623" y="23959"/>
                      </a:lnTo>
                      <a:lnTo>
                        <a:pt x="798" y="24212"/>
                      </a:lnTo>
                      <a:lnTo>
                        <a:pt x="1011" y="24445"/>
                      </a:lnTo>
                      <a:lnTo>
                        <a:pt x="1206" y="24600"/>
                      </a:lnTo>
                      <a:lnTo>
                        <a:pt x="1400" y="24756"/>
                      </a:lnTo>
                      <a:lnTo>
                        <a:pt x="1614" y="24872"/>
                      </a:lnTo>
                      <a:lnTo>
                        <a:pt x="1847" y="24970"/>
                      </a:lnTo>
                      <a:lnTo>
                        <a:pt x="2061" y="25067"/>
                      </a:lnTo>
                      <a:lnTo>
                        <a:pt x="2294" y="25125"/>
                      </a:lnTo>
                      <a:lnTo>
                        <a:pt x="2527" y="25183"/>
                      </a:lnTo>
                      <a:lnTo>
                        <a:pt x="2780" y="25203"/>
                      </a:lnTo>
                      <a:lnTo>
                        <a:pt x="3013" y="25222"/>
                      </a:lnTo>
                      <a:lnTo>
                        <a:pt x="3265" y="25242"/>
                      </a:lnTo>
                      <a:lnTo>
                        <a:pt x="3751" y="25222"/>
                      </a:lnTo>
                      <a:lnTo>
                        <a:pt x="4218" y="25183"/>
                      </a:lnTo>
                      <a:lnTo>
                        <a:pt x="4665" y="25125"/>
                      </a:lnTo>
                      <a:lnTo>
                        <a:pt x="5150" y="25086"/>
                      </a:lnTo>
                      <a:lnTo>
                        <a:pt x="5636" y="25028"/>
                      </a:lnTo>
                      <a:lnTo>
                        <a:pt x="6608" y="24970"/>
                      </a:lnTo>
                      <a:lnTo>
                        <a:pt x="7579" y="24931"/>
                      </a:lnTo>
                      <a:lnTo>
                        <a:pt x="8531" y="24872"/>
                      </a:lnTo>
                      <a:lnTo>
                        <a:pt x="9095" y="24814"/>
                      </a:lnTo>
                      <a:lnTo>
                        <a:pt x="9658" y="24756"/>
                      </a:lnTo>
                      <a:lnTo>
                        <a:pt x="10222" y="24639"/>
                      </a:lnTo>
                      <a:lnTo>
                        <a:pt x="10494" y="24562"/>
                      </a:lnTo>
                      <a:lnTo>
                        <a:pt x="10766" y="24484"/>
                      </a:lnTo>
                      <a:lnTo>
                        <a:pt x="11038" y="24387"/>
                      </a:lnTo>
                      <a:lnTo>
                        <a:pt x="11310" y="24270"/>
                      </a:lnTo>
                      <a:lnTo>
                        <a:pt x="11563" y="24134"/>
                      </a:lnTo>
                      <a:lnTo>
                        <a:pt x="11835" y="23998"/>
                      </a:lnTo>
                      <a:lnTo>
                        <a:pt x="12068" y="23823"/>
                      </a:lnTo>
                      <a:lnTo>
                        <a:pt x="12301" y="23648"/>
                      </a:lnTo>
                      <a:lnTo>
                        <a:pt x="12534" y="23434"/>
                      </a:lnTo>
                      <a:lnTo>
                        <a:pt x="12748" y="23201"/>
                      </a:lnTo>
                      <a:lnTo>
                        <a:pt x="12981" y="22910"/>
                      </a:lnTo>
                      <a:lnTo>
                        <a:pt x="13156" y="22618"/>
                      </a:lnTo>
                      <a:lnTo>
                        <a:pt x="13331" y="22327"/>
                      </a:lnTo>
                      <a:lnTo>
                        <a:pt x="13467" y="21997"/>
                      </a:lnTo>
                      <a:lnTo>
                        <a:pt x="13584" y="21686"/>
                      </a:lnTo>
                      <a:lnTo>
                        <a:pt x="13661" y="21355"/>
                      </a:lnTo>
                      <a:lnTo>
                        <a:pt x="13739" y="21006"/>
                      </a:lnTo>
                      <a:lnTo>
                        <a:pt x="13778" y="20675"/>
                      </a:lnTo>
                      <a:lnTo>
                        <a:pt x="13797" y="20325"/>
                      </a:lnTo>
                      <a:lnTo>
                        <a:pt x="13797" y="19976"/>
                      </a:lnTo>
                      <a:lnTo>
                        <a:pt x="13778" y="19606"/>
                      </a:lnTo>
                      <a:lnTo>
                        <a:pt x="13739" y="19257"/>
                      </a:lnTo>
                      <a:lnTo>
                        <a:pt x="13681" y="18887"/>
                      </a:lnTo>
                      <a:lnTo>
                        <a:pt x="13623" y="18518"/>
                      </a:lnTo>
                      <a:lnTo>
                        <a:pt x="13525" y="18169"/>
                      </a:lnTo>
                      <a:lnTo>
                        <a:pt x="13428" y="17799"/>
                      </a:lnTo>
                      <a:lnTo>
                        <a:pt x="13214" y="16964"/>
                      </a:lnTo>
                      <a:lnTo>
                        <a:pt x="12981" y="16128"/>
                      </a:lnTo>
                      <a:lnTo>
                        <a:pt x="12573" y="14438"/>
                      </a:lnTo>
                      <a:lnTo>
                        <a:pt x="12204" y="12728"/>
                      </a:lnTo>
                      <a:lnTo>
                        <a:pt x="11835" y="11018"/>
                      </a:lnTo>
                      <a:lnTo>
                        <a:pt x="11699" y="10318"/>
                      </a:lnTo>
                      <a:lnTo>
                        <a:pt x="11543" y="9269"/>
                      </a:lnTo>
                      <a:lnTo>
                        <a:pt x="11155" y="6587"/>
                      </a:lnTo>
                      <a:lnTo>
                        <a:pt x="10941" y="5188"/>
                      </a:lnTo>
                      <a:lnTo>
                        <a:pt x="10708" y="3886"/>
                      </a:lnTo>
                      <a:lnTo>
                        <a:pt x="10611" y="3323"/>
                      </a:lnTo>
                      <a:lnTo>
                        <a:pt x="10494" y="2818"/>
                      </a:lnTo>
                      <a:lnTo>
                        <a:pt x="10397" y="2410"/>
                      </a:lnTo>
                      <a:lnTo>
                        <a:pt x="10300" y="2099"/>
                      </a:lnTo>
                      <a:lnTo>
                        <a:pt x="10222" y="1904"/>
                      </a:lnTo>
                      <a:lnTo>
                        <a:pt x="10144" y="1729"/>
                      </a:lnTo>
                      <a:lnTo>
                        <a:pt x="10047" y="1535"/>
                      </a:lnTo>
                      <a:lnTo>
                        <a:pt x="9931" y="1380"/>
                      </a:lnTo>
                      <a:lnTo>
                        <a:pt x="9717" y="1069"/>
                      </a:lnTo>
                      <a:lnTo>
                        <a:pt x="9464" y="816"/>
                      </a:lnTo>
                      <a:lnTo>
                        <a:pt x="9192" y="602"/>
                      </a:lnTo>
                      <a:lnTo>
                        <a:pt x="8920" y="408"/>
                      </a:lnTo>
                      <a:lnTo>
                        <a:pt x="8609" y="272"/>
                      </a:lnTo>
                      <a:lnTo>
                        <a:pt x="8298" y="155"/>
                      </a:lnTo>
                      <a:lnTo>
                        <a:pt x="7968" y="78"/>
                      </a:lnTo>
                      <a:lnTo>
                        <a:pt x="7638" y="19"/>
                      </a:lnTo>
                      <a:lnTo>
                        <a:pt x="7307" y="0"/>
                      </a:lnTo>
                      <a:close/>
                    </a:path>
                  </a:pathLst>
                </a:custGeom>
                <a:solidFill>
                  <a:srgbClr val="DD6A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8623;p74">
                  <a:extLst>
                    <a:ext uri="{FF2B5EF4-FFF2-40B4-BE49-F238E27FC236}">
                      <a16:creationId xmlns:a16="http://schemas.microsoft.com/office/drawing/2014/main" id="{040C39BE-87A6-F0DA-153B-A6DB1155D4F7}"/>
                    </a:ext>
                  </a:extLst>
                </p:cNvPr>
                <p:cNvSpPr/>
                <p:nvPr/>
              </p:nvSpPr>
              <p:spPr>
                <a:xfrm>
                  <a:off x="3637399" y="3568824"/>
                  <a:ext cx="413181" cy="252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8" h="8434" extrusionOk="0">
                      <a:moveTo>
                        <a:pt x="10144" y="0"/>
                      </a:moveTo>
                      <a:lnTo>
                        <a:pt x="9600" y="20"/>
                      </a:lnTo>
                      <a:lnTo>
                        <a:pt x="9037" y="39"/>
                      </a:lnTo>
                      <a:lnTo>
                        <a:pt x="8473" y="78"/>
                      </a:lnTo>
                      <a:lnTo>
                        <a:pt x="7871" y="117"/>
                      </a:lnTo>
                      <a:lnTo>
                        <a:pt x="7288" y="195"/>
                      </a:lnTo>
                      <a:lnTo>
                        <a:pt x="6685" y="272"/>
                      </a:lnTo>
                      <a:lnTo>
                        <a:pt x="6083" y="350"/>
                      </a:lnTo>
                      <a:lnTo>
                        <a:pt x="5500" y="447"/>
                      </a:lnTo>
                      <a:lnTo>
                        <a:pt x="4917" y="564"/>
                      </a:lnTo>
                      <a:lnTo>
                        <a:pt x="4334" y="680"/>
                      </a:lnTo>
                      <a:lnTo>
                        <a:pt x="3790" y="816"/>
                      </a:lnTo>
                      <a:lnTo>
                        <a:pt x="3265" y="952"/>
                      </a:lnTo>
                      <a:lnTo>
                        <a:pt x="2760" y="1108"/>
                      </a:lnTo>
                      <a:lnTo>
                        <a:pt x="2294" y="1263"/>
                      </a:lnTo>
                      <a:lnTo>
                        <a:pt x="1847" y="1419"/>
                      </a:lnTo>
                      <a:lnTo>
                        <a:pt x="1458" y="1574"/>
                      </a:lnTo>
                      <a:lnTo>
                        <a:pt x="1109" y="1749"/>
                      </a:lnTo>
                      <a:lnTo>
                        <a:pt x="817" y="1924"/>
                      </a:lnTo>
                      <a:lnTo>
                        <a:pt x="565" y="2099"/>
                      </a:lnTo>
                      <a:lnTo>
                        <a:pt x="370" y="2274"/>
                      </a:lnTo>
                      <a:lnTo>
                        <a:pt x="292" y="2352"/>
                      </a:lnTo>
                      <a:lnTo>
                        <a:pt x="234" y="2449"/>
                      </a:lnTo>
                      <a:lnTo>
                        <a:pt x="195" y="2546"/>
                      </a:lnTo>
                      <a:lnTo>
                        <a:pt x="176" y="2624"/>
                      </a:lnTo>
                      <a:lnTo>
                        <a:pt x="79" y="3284"/>
                      </a:lnTo>
                      <a:lnTo>
                        <a:pt x="20" y="3964"/>
                      </a:lnTo>
                      <a:lnTo>
                        <a:pt x="1" y="4314"/>
                      </a:lnTo>
                      <a:lnTo>
                        <a:pt x="1" y="4644"/>
                      </a:lnTo>
                      <a:lnTo>
                        <a:pt x="20" y="4994"/>
                      </a:lnTo>
                      <a:lnTo>
                        <a:pt x="40" y="5325"/>
                      </a:lnTo>
                      <a:lnTo>
                        <a:pt x="79" y="5655"/>
                      </a:lnTo>
                      <a:lnTo>
                        <a:pt x="137" y="5985"/>
                      </a:lnTo>
                      <a:lnTo>
                        <a:pt x="234" y="6296"/>
                      </a:lnTo>
                      <a:lnTo>
                        <a:pt x="331" y="6588"/>
                      </a:lnTo>
                      <a:lnTo>
                        <a:pt x="467" y="6879"/>
                      </a:lnTo>
                      <a:lnTo>
                        <a:pt x="623" y="7151"/>
                      </a:lnTo>
                      <a:lnTo>
                        <a:pt x="798" y="7404"/>
                      </a:lnTo>
                      <a:lnTo>
                        <a:pt x="1011" y="7637"/>
                      </a:lnTo>
                      <a:lnTo>
                        <a:pt x="1206" y="7792"/>
                      </a:lnTo>
                      <a:lnTo>
                        <a:pt x="1400" y="7948"/>
                      </a:lnTo>
                      <a:lnTo>
                        <a:pt x="1614" y="8064"/>
                      </a:lnTo>
                      <a:lnTo>
                        <a:pt x="1847" y="8162"/>
                      </a:lnTo>
                      <a:lnTo>
                        <a:pt x="2061" y="8259"/>
                      </a:lnTo>
                      <a:lnTo>
                        <a:pt x="2294" y="8317"/>
                      </a:lnTo>
                      <a:lnTo>
                        <a:pt x="2527" y="8375"/>
                      </a:lnTo>
                      <a:lnTo>
                        <a:pt x="2780" y="8395"/>
                      </a:lnTo>
                      <a:lnTo>
                        <a:pt x="3013" y="8414"/>
                      </a:lnTo>
                      <a:lnTo>
                        <a:pt x="3265" y="8434"/>
                      </a:lnTo>
                      <a:lnTo>
                        <a:pt x="3751" y="8414"/>
                      </a:lnTo>
                      <a:lnTo>
                        <a:pt x="4218" y="8375"/>
                      </a:lnTo>
                      <a:lnTo>
                        <a:pt x="4665" y="8317"/>
                      </a:lnTo>
                      <a:lnTo>
                        <a:pt x="5150" y="8278"/>
                      </a:lnTo>
                      <a:lnTo>
                        <a:pt x="5636" y="8220"/>
                      </a:lnTo>
                      <a:lnTo>
                        <a:pt x="6608" y="8162"/>
                      </a:lnTo>
                      <a:lnTo>
                        <a:pt x="7579" y="8123"/>
                      </a:lnTo>
                      <a:lnTo>
                        <a:pt x="8531" y="8064"/>
                      </a:lnTo>
                      <a:lnTo>
                        <a:pt x="9095" y="8006"/>
                      </a:lnTo>
                      <a:lnTo>
                        <a:pt x="9658" y="7948"/>
                      </a:lnTo>
                      <a:lnTo>
                        <a:pt x="10222" y="7831"/>
                      </a:lnTo>
                      <a:lnTo>
                        <a:pt x="10494" y="7754"/>
                      </a:lnTo>
                      <a:lnTo>
                        <a:pt x="10766" y="7676"/>
                      </a:lnTo>
                      <a:lnTo>
                        <a:pt x="11038" y="7579"/>
                      </a:lnTo>
                      <a:lnTo>
                        <a:pt x="11310" y="7462"/>
                      </a:lnTo>
                      <a:lnTo>
                        <a:pt x="11563" y="7326"/>
                      </a:lnTo>
                      <a:lnTo>
                        <a:pt x="11835" y="7190"/>
                      </a:lnTo>
                      <a:lnTo>
                        <a:pt x="12068" y="7015"/>
                      </a:lnTo>
                      <a:lnTo>
                        <a:pt x="12301" y="6840"/>
                      </a:lnTo>
                      <a:lnTo>
                        <a:pt x="12534" y="6626"/>
                      </a:lnTo>
                      <a:lnTo>
                        <a:pt x="12748" y="6393"/>
                      </a:lnTo>
                      <a:lnTo>
                        <a:pt x="12981" y="6102"/>
                      </a:lnTo>
                      <a:lnTo>
                        <a:pt x="13156" y="5810"/>
                      </a:lnTo>
                      <a:lnTo>
                        <a:pt x="13331" y="5519"/>
                      </a:lnTo>
                      <a:lnTo>
                        <a:pt x="13467" y="5189"/>
                      </a:lnTo>
                      <a:lnTo>
                        <a:pt x="13584" y="4878"/>
                      </a:lnTo>
                      <a:lnTo>
                        <a:pt x="13661" y="4547"/>
                      </a:lnTo>
                      <a:lnTo>
                        <a:pt x="13739" y="4198"/>
                      </a:lnTo>
                      <a:lnTo>
                        <a:pt x="13778" y="3867"/>
                      </a:lnTo>
                      <a:lnTo>
                        <a:pt x="13797" y="3517"/>
                      </a:lnTo>
                      <a:lnTo>
                        <a:pt x="13797" y="3168"/>
                      </a:lnTo>
                      <a:lnTo>
                        <a:pt x="13778" y="2798"/>
                      </a:lnTo>
                      <a:lnTo>
                        <a:pt x="13739" y="2449"/>
                      </a:lnTo>
                      <a:lnTo>
                        <a:pt x="13681" y="2079"/>
                      </a:lnTo>
                      <a:lnTo>
                        <a:pt x="13623" y="1710"/>
                      </a:lnTo>
                      <a:lnTo>
                        <a:pt x="13525" y="1361"/>
                      </a:lnTo>
                      <a:lnTo>
                        <a:pt x="13428" y="991"/>
                      </a:lnTo>
                      <a:lnTo>
                        <a:pt x="13389" y="894"/>
                      </a:lnTo>
                      <a:lnTo>
                        <a:pt x="13350" y="797"/>
                      </a:lnTo>
                      <a:lnTo>
                        <a:pt x="13273" y="700"/>
                      </a:lnTo>
                      <a:lnTo>
                        <a:pt x="13195" y="622"/>
                      </a:lnTo>
                      <a:lnTo>
                        <a:pt x="13078" y="544"/>
                      </a:lnTo>
                      <a:lnTo>
                        <a:pt x="12962" y="467"/>
                      </a:lnTo>
                      <a:lnTo>
                        <a:pt x="12690" y="350"/>
                      </a:lnTo>
                      <a:lnTo>
                        <a:pt x="12379" y="233"/>
                      </a:lnTo>
                      <a:lnTo>
                        <a:pt x="12010" y="156"/>
                      </a:lnTo>
                      <a:lnTo>
                        <a:pt x="11582" y="97"/>
                      </a:lnTo>
                      <a:lnTo>
                        <a:pt x="11135" y="39"/>
                      </a:lnTo>
                      <a:lnTo>
                        <a:pt x="10649" y="20"/>
                      </a:lnTo>
                      <a:lnTo>
                        <a:pt x="10144" y="0"/>
                      </a:lnTo>
                      <a:close/>
                    </a:path>
                  </a:pathLst>
                </a:custGeom>
                <a:solidFill>
                  <a:srgbClr val="000000">
                    <a:alpha val="117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8624;p74">
                  <a:extLst>
                    <a:ext uri="{FF2B5EF4-FFF2-40B4-BE49-F238E27FC236}">
                      <a16:creationId xmlns:a16="http://schemas.microsoft.com/office/drawing/2014/main" id="{5BF27D56-297F-5AB6-91A1-B22E48F96808}"/>
                    </a:ext>
                  </a:extLst>
                </p:cNvPr>
                <p:cNvSpPr/>
                <p:nvPr/>
              </p:nvSpPr>
              <p:spPr>
                <a:xfrm>
                  <a:off x="3858508" y="2623300"/>
                  <a:ext cx="313105" cy="526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56" h="17586" extrusionOk="0">
                      <a:moveTo>
                        <a:pt x="1264" y="0"/>
                      </a:moveTo>
                      <a:lnTo>
                        <a:pt x="642" y="58"/>
                      </a:lnTo>
                      <a:lnTo>
                        <a:pt x="1" y="136"/>
                      </a:lnTo>
                      <a:lnTo>
                        <a:pt x="3227" y="17469"/>
                      </a:lnTo>
                      <a:lnTo>
                        <a:pt x="3596" y="17527"/>
                      </a:lnTo>
                      <a:lnTo>
                        <a:pt x="3965" y="17566"/>
                      </a:lnTo>
                      <a:lnTo>
                        <a:pt x="4334" y="17586"/>
                      </a:lnTo>
                      <a:lnTo>
                        <a:pt x="5111" y="17586"/>
                      </a:lnTo>
                      <a:lnTo>
                        <a:pt x="5500" y="17566"/>
                      </a:lnTo>
                      <a:lnTo>
                        <a:pt x="5889" y="17508"/>
                      </a:lnTo>
                      <a:lnTo>
                        <a:pt x="6258" y="17450"/>
                      </a:lnTo>
                      <a:lnTo>
                        <a:pt x="6647" y="17372"/>
                      </a:lnTo>
                      <a:lnTo>
                        <a:pt x="7016" y="17275"/>
                      </a:lnTo>
                      <a:lnTo>
                        <a:pt x="7385" y="17158"/>
                      </a:lnTo>
                      <a:lnTo>
                        <a:pt x="7735" y="17022"/>
                      </a:lnTo>
                      <a:lnTo>
                        <a:pt x="8085" y="16867"/>
                      </a:lnTo>
                      <a:lnTo>
                        <a:pt x="8415" y="16672"/>
                      </a:lnTo>
                      <a:lnTo>
                        <a:pt x="8745" y="16478"/>
                      </a:lnTo>
                      <a:lnTo>
                        <a:pt x="9037" y="16264"/>
                      </a:lnTo>
                      <a:lnTo>
                        <a:pt x="9309" y="16031"/>
                      </a:lnTo>
                      <a:lnTo>
                        <a:pt x="9522" y="15798"/>
                      </a:lnTo>
                      <a:lnTo>
                        <a:pt x="9736" y="15565"/>
                      </a:lnTo>
                      <a:lnTo>
                        <a:pt x="9892" y="15332"/>
                      </a:lnTo>
                      <a:lnTo>
                        <a:pt x="10047" y="15079"/>
                      </a:lnTo>
                      <a:lnTo>
                        <a:pt x="10164" y="14826"/>
                      </a:lnTo>
                      <a:lnTo>
                        <a:pt x="10261" y="14574"/>
                      </a:lnTo>
                      <a:lnTo>
                        <a:pt x="10319" y="14321"/>
                      </a:lnTo>
                      <a:lnTo>
                        <a:pt x="10377" y="14068"/>
                      </a:lnTo>
                      <a:lnTo>
                        <a:pt x="10416" y="13816"/>
                      </a:lnTo>
                      <a:lnTo>
                        <a:pt x="10455" y="13583"/>
                      </a:lnTo>
                      <a:lnTo>
                        <a:pt x="10455" y="13330"/>
                      </a:lnTo>
                      <a:lnTo>
                        <a:pt x="10455" y="12844"/>
                      </a:lnTo>
                      <a:lnTo>
                        <a:pt x="10436" y="12378"/>
                      </a:lnTo>
                      <a:lnTo>
                        <a:pt x="10377" y="11659"/>
                      </a:lnTo>
                      <a:lnTo>
                        <a:pt x="10280" y="10940"/>
                      </a:lnTo>
                      <a:lnTo>
                        <a:pt x="10164" y="10240"/>
                      </a:lnTo>
                      <a:lnTo>
                        <a:pt x="9989" y="9521"/>
                      </a:lnTo>
                      <a:lnTo>
                        <a:pt x="9814" y="8822"/>
                      </a:lnTo>
                      <a:lnTo>
                        <a:pt x="9600" y="8122"/>
                      </a:lnTo>
                      <a:lnTo>
                        <a:pt x="9386" y="7442"/>
                      </a:lnTo>
                      <a:lnTo>
                        <a:pt x="9134" y="6743"/>
                      </a:lnTo>
                      <a:lnTo>
                        <a:pt x="8862" y="5907"/>
                      </a:lnTo>
                      <a:lnTo>
                        <a:pt x="8570" y="5033"/>
                      </a:lnTo>
                      <a:lnTo>
                        <a:pt x="8395" y="4605"/>
                      </a:lnTo>
                      <a:lnTo>
                        <a:pt x="8221" y="4178"/>
                      </a:lnTo>
                      <a:lnTo>
                        <a:pt x="8007" y="3750"/>
                      </a:lnTo>
                      <a:lnTo>
                        <a:pt x="7793" y="3323"/>
                      </a:lnTo>
                      <a:lnTo>
                        <a:pt x="7540" y="2915"/>
                      </a:lnTo>
                      <a:lnTo>
                        <a:pt x="7249" y="2507"/>
                      </a:lnTo>
                      <a:lnTo>
                        <a:pt x="6919" y="2137"/>
                      </a:lnTo>
                      <a:lnTo>
                        <a:pt x="6569" y="1768"/>
                      </a:lnTo>
                      <a:lnTo>
                        <a:pt x="6375" y="1593"/>
                      </a:lnTo>
                      <a:lnTo>
                        <a:pt x="6161" y="1419"/>
                      </a:lnTo>
                      <a:lnTo>
                        <a:pt x="5947" y="1263"/>
                      </a:lnTo>
                      <a:lnTo>
                        <a:pt x="5714" y="1108"/>
                      </a:lnTo>
                      <a:lnTo>
                        <a:pt x="5461" y="952"/>
                      </a:lnTo>
                      <a:lnTo>
                        <a:pt x="5209" y="816"/>
                      </a:lnTo>
                      <a:lnTo>
                        <a:pt x="4937" y="680"/>
                      </a:lnTo>
                      <a:lnTo>
                        <a:pt x="4645" y="544"/>
                      </a:lnTo>
                      <a:lnTo>
                        <a:pt x="4412" y="447"/>
                      </a:lnTo>
                      <a:lnTo>
                        <a:pt x="4159" y="350"/>
                      </a:lnTo>
                      <a:lnTo>
                        <a:pt x="3635" y="214"/>
                      </a:lnTo>
                      <a:lnTo>
                        <a:pt x="3071" y="97"/>
                      </a:lnTo>
                      <a:lnTo>
                        <a:pt x="2488" y="39"/>
                      </a:lnTo>
                      <a:lnTo>
                        <a:pt x="1886" y="0"/>
                      </a:lnTo>
                      <a:close/>
                    </a:path>
                  </a:pathLst>
                </a:custGeom>
                <a:solidFill>
                  <a:srgbClr val="DD6A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8625;p74">
                  <a:extLst>
                    <a:ext uri="{FF2B5EF4-FFF2-40B4-BE49-F238E27FC236}">
                      <a16:creationId xmlns:a16="http://schemas.microsoft.com/office/drawing/2014/main" id="{C23940C8-545D-FF14-C45A-BA61147E41D4}"/>
                    </a:ext>
                  </a:extLst>
                </p:cNvPr>
                <p:cNvSpPr/>
                <p:nvPr/>
              </p:nvSpPr>
              <p:spPr>
                <a:xfrm>
                  <a:off x="3053214" y="2651208"/>
                  <a:ext cx="313075" cy="526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55" h="17587" extrusionOk="0">
                      <a:moveTo>
                        <a:pt x="8589" y="1"/>
                      </a:moveTo>
                      <a:lnTo>
                        <a:pt x="7987" y="40"/>
                      </a:lnTo>
                      <a:lnTo>
                        <a:pt x="7385" y="98"/>
                      </a:lnTo>
                      <a:lnTo>
                        <a:pt x="6841" y="214"/>
                      </a:lnTo>
                      <a:lnTo>
                        <a:pt x="6297" y="350"/>
                      </a:lnTo>
                      <a:lnTo>
                        <a:pt x="6044" y="448"/>
                      </a:lnTo>
                      <a:lnTo>
                        <a:pt x="5811" y="545"/>
                      </a:lnTo>
                      <a:lnTo>
                        <a:pt x="5519" y="661"/>
                      </a:lnTo>
                      <a:lnTo>
                        <a:pt x="5247" y="797"/>
                      </a:lnTo>
                      <a:lnTo>
                        <a:pt x="4995" y="953"/>
                      </a:lnTo>
                      <a:lnTo>
                        <a:pt x="4742" y="1089"/>
                      </a:lnTo>
                      <a:lnTo>
                        <a:pt x="4509" y="1264"/>
                      </a:lnTo>
                      <a:lnTo>
                        <a:pt x="4295" y="1419"/>
                      </a:lnTo>
                      <a:lnTo>
                        <a:pt x="4081" y="1594"/>
                      </a:lnTo>
                      <a:lnTo>
                        <a:pt x="3887" y="1769"/>
                      </a:lnTo>
                      <a:lnTo>
                        <a:pt x="3537" y="2119"/>
                      </a:lnTo>
                      <a:lnTo>
                        <a:pt x="3207" y="2507"/>
                      </a:lnTo>
                      <a:lnTo>
                        <a:pt x="2935" y="2915"/>
                      </a:lnTo>
                      <a:lnTo>
                        <a:pt x="2682" y="3324"/>
                      </a:lnTo>
                      <a:lnTo>
                        <a:pt x="2449" y="3732"/>
                      </a:lnTo>
                      <a:lnTo>
                        <a:pt x="2255" y="4159"/>
                      </a:lnTo>
                      <a:lnTo>
                        <a:pt x="2060" y="4606"/>
                      </a:lnTo>
                      <a:lnTo>
                        <a:pt x="1905" y="5034"/>
                      </a:lnTo>
                      <a:lnTo>
                        <a:pt x="1594" y="5908"/>
                      </a:lnTo>
                      <a:lnTo>
                        <a:pt x="1322" y="6743"/>
                      </a:lnTo>
                      <a:lnTo>
                        <a:pt x="1089" y="7424"/>
                      </a:lnTo>
                      <a:lnTo>
                        <a:pt x="856" y="8123"/>
                      </a:lnTo>
                      <a:lnTo>
                        <a:pt x="661" y="8823"/>
                      </a:lnTo>
                      <a:lnTo>
                        <a:pt x="467" y="9522"/>
                      </a:lnTo>
                      <a:lnTo>
                        <a:pt x="312" y="10222"/>
                      </a:lnTo>
                      <a:lnTo>
                        <a:pt x="176" y="10941"/>
                      </a:lnTo>
                      <a:lnTo>
                        <a:pt x="78" y="11660"/>
                      </a:lnTo>
                      <a:lnTo>
                        <a:pt x="20" y="12379"/>
                      </a:lnTo>
                      <a:lnTo>
                        <a:pt x="1" y="12845"/>
                      </a:lnTo>
                      <a:lnTo>
                        <a:pt x="1" y="13331"/>
                      </a:lnTo>
                      <a:lnTo>
                        <a:pt x="20" y="13564"/>
                      </a:lnTo>
                      <a:lnTo>
                        <a:pt x="40" y="13817"/>
                      </a:lnTo>
                      <a:lnTo>
                        <a:pt x="78" y="14069"/>
                      </a:lnTo>
                      <a:lnTo>
                        <a:pt x="137" y="14322"/>
                      </a:lnTo>
                      <a:lnTo>
                        <a:pt x="214" y="14574"/>
                      </a:lnTo>
                      <a:lnTo>
                        <a:pt x="292" y="14827"/>
                      </a:lnTo>
                      <a:lnTo>
                        <a:pt x="428" y="15080"/>
                      </a:lnTo>
                      <a:lnTo>
                        <a:pt x="564" y="15313"/>
                      </a:lnTo>
                      <a:lnTo>
                        <a:pt x="739" y="15565"/>
                      </a:lnTo>
                      <a:lnTo>
                        <a:pt x="933" y="15799"/>
                      </a:lnTo>
                      <a:lnTo>
                        <a:pt x="1147" y="16032"/>
                      </a:lnTo>
                      <a:lnTo>
                        <a:pt x="1419" y="16246"/>
                      </a:lnTo>
                      <a:lnTo>
                        <a:pt x="1730" y="16479"/>
                      </a:lnTo>
                      <a:lnTo>
                        <a:pt x="2041" y="16673"/>
                      </a:lnTo>
                      <a:lnTo>
                        <a:pt x="2371" y="16848"/>
                      </a:lnTo>
                      <a:lnTo>
                        <a:pt x="2721" y="17023"/>
                      </a:lnTo>
                      <a:lnTo>
                        <a:pt x="3071" y="17159"/>
                      </a:lnTo>
                      <a:lnTo>
                        <a:pt x="3440" y="17275"/>
                      </a:lnTo>
                      <a:lnTo>
                        <a:pt x="3809" y="17373"/>
                      </a:lnTo>
                      <a:lnTo>
                        <a:pt x="4198" y="17450"/>
                      </a:lnTo>
                      <a:lnTo>
                        <a:pt x="4567" y="17509"/>
                      </a:lnTo>
                      <a:lnTo>
                        <a:pt x="4956" y="17567"/>
                      </a:lnTo>
                      <a:lnTo>
                        <a:pt x="5344" y="17586"/>
                      </a:lnTo>
                      <a:lnTo>
                        <a:pt x="6122" y="17586"/>
                      </a:lnTo>
                      <a:lnTo>
                        <a:pt x="6491" y="17567"/>
                      </a:lnTo>
                      <a:lnTo>
                        <a:pt x="6879" y="17528"/>
                      </a:lnTo>
                      <a:lnTo>
                        <a:pt x="7229" y="17470"/>
                      </a:lnTo>
                      <a:lnTo>
                        <a:pt x="10455" y="117"/>
                      </a:lnTo>
                      <a:lnTo>
                        <a:pt x="9833" y="40"/>
                      </a:lnTo>
                      <a:lnTo>
                        <a:pt x="9192" y="1"/>
                      </a:lnTo>
                      <a:close/>
                    </a:path>
                  </a:pathLst>
                </a:custGeom>
                <a:solidFill>
                  <a:srgbClr val="DD6A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8626;p74">
                  <a:extLst>
                    <a:ext uri="{FF2B5EF4-FFF2-40B4-BE49-F238E27FC236}">
                      <a16:creationId xmlns:a16="http://schemas.microsoft.com/office/drawing/2014/main" id="{362021B3-28BB-1C74-ADE9-055D842D0269}"/>
                    </a:ext>
                  </a:extLst>
                </p:cNvPr>
                <p:cNvSpPr/>
                <p:nvPr/>
              </p:nvSpPr>
              <p:spPr>
                <a:xfrm>
                  <a:off x="3226621" y="2575000"/>
                  <a:ext cx="806509" cy="87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33" h="29090" extrusionOk="0">
                      <a:moveTo>
                        <a:pt x="16595" y="0"/>
                      </a:moveTo>
                      <a:lnTo>
                        <a:pt x="16187" y="39"/>
                      </a:lnTo>
                      <a:lnTo>
                        <a:pt x="15779" y="97"/>
                      </a:lnTo>
                      <a:lnTo>
                        <a:pt x="15351" y="195"/>
                      </a:lnTo>
                      <a:lnTo>
                        <a:pt x="14904" y="292"/>
                      </a:lnTo>
                      <a:lnTo>
                        <a:pt x="14477" y="428"/>
                      </a:lnTo>
                      <a:lnTo>
                        <a:pt x="14010" y="583"/>
                      </a:lnTo>
                      <a:lnTo>
                        <a:pt x="13564" y="777"/>
                      </a:lnTo>
                      <a:lnTo>
                        <a:pt x="13097" y="991"/>
                      </a:lnTo>
                      <a:lnTo>
                        <a:pt x="12611" y="1244"/>
                      </a:lnTo>
                      <a:lnTo>
                        <a:pt x="12126" y="1516"/>
                      </a:lnTo>
                      <a:lnTo>
                        <a:pt x="11620" y="1827"/>
                      </a:lnTo>
                      <a:lnTo>
                        <a:pt x="11309" y="1710"/>
                      </a:lnTo>
                      <a:lnTo>
                        <a:pt x="10940" y="1613"/>
                      </a:lnTo>
                      <a:lnTo>
                        <a:pt x="10454" y="1496"/>
                      </a:lnTo>
                      <a:lnTo>
                        <a:pt x="9872" y="1380"/>
                      </a:lnTo>
                      <a:lnTo>
                        <a:pt x="9541" y="1341"/>
                      </a:lnTo>
                      <a:lnTo>
                        <a:pt x="9191" y="1302"/>
                      </a:lnTo>
                      <a:lnTo>
                        <a:pt x="8842" y="1263"/>
                      </a:lnTo>
                      <a:lnTo>
                        <a:pt x="8064" y="1263"/>
                      </a:lnTo>
                      <a:lnTo>
                        <a:pt x="7676" y="1302"/>
                      </a:lnTo>
                      <a:lnTo>
                        <a:pt x="7268" y="1341"/>
                      </a:lnTo>
                      <a:lnTo>
                        <a:pt x="6860" y="1399"/>
                      </a:lnTo>
                      <a:lnTo>
                        <a:pt x="6452" y="1496"/>
                      </a:lnTo>
                      <a:lnTo>
                        <a:pt x="6024" y="1632"/>
                      </a:lnTo>
                      <a:lnTo>
                        <a:pt x="5616" y="1788"/>
                      </a:lnTo>
                      <a:lnTo>
                        <a:pt x="5208" y="1963"/>
                      </a:lnTo>
                      <a:lnTo>
                        <a:pt x="4800" y="2196"/>
                      </a:lnTo>
                      <a:lnTo>
                        <a:pt x="4392" y="2449"/>
                      </a:lnTo>
                      <a:lnTo>
                        <a:pt x="4003" y="2759"/>
                      </a:lnTo>
                      <a:lnTo>
                        <a:pt x="3634" y="3109"/>
                      </a:lnTo>
                      <a:lnTo>
                        <a:pt x="3265" y="3498"/>
                      </a:lnTo>
                      <a:lnTo>
                        <a:pt x="2915" y="3925"/>
                      </a:lnTo>
                      <a:lnTo>
                        <a:pt x="2585" y="4411"/>
                      </a:lnTo>
                      <a:lnTo>
                        <a:pt x="2274" y="4955"/>
                      </a:lnTo>
                      <a:lnTo>
                        <a:pt x="2002" y="5538"/>
                      </a:lnTo>
                      <a:lnTo>
                        <a:pt x="1730" y="6199"/>
                      </a:lnTo>
                      <a:lnTo>
                        <a:pt x="1497" y="6879"/>
                      </a:lnTo>
                      <a:lnTo>
                        <a:pt x="1244" y="7598"/>
                      </a:lnTo>
                      <a:lnTo>
                        <a:pt x="1030" y="8356"/>
                      </a:lnTo>
                      <a:lnTo>
                        <a:pt x="816" y="9114"/>
                      </a:lnTo>
                      <a:lnTo>
                        <a:pt x="642" y="9891"/>
                      </a:lnTo>
                      <a:lnTo>
                        <a:pt x="467" y="10668"/>
                      </a:lnTo>
                      <a:lnTo>
                        <a:pt x="311" y="11465"/>
                      </a:lnTo>
                      <a:lnTo>
                        <a:pt x="195" y="12262"/>
                      </a:lnTo>
                      <a:lnTo>
                        <a:pt x="97" y="13058"/>
                      </a:lnTo>
                      <a:lnTo>
                        <a:pt x="39" y="13855"/>
                      </a:lnTo>
                      <a:lnTo>
                        <a:pt x="0" y="14652"/>
                      </a:lnTo>
                      <a:lnTo>
                        <a:pt x="20" y="15429"/>
                      </a:lnTo>
                      <a:lnTo>
                        <a:pt x="59" y="16206"/>
                      </a:lnTo>
                      <a:lnTo>
                        <a:pt x="136" y="16964"/>
                      </a:lnTo>
                      <a:lnTo>
                        <a:pt x="195" y="17333"/>
                      </a:lnTo>
                      <a:lnTo>
                        <a:pt x="272" y="17683"/>
                      </a:lnTo>
                      <a:lnTo>
                        <a:pt x="350" y="18052"/>
                      </a:lnTo>
                      <a:lnTo>
                        <a:pt x="447" y="18402"/>
                      </a:lnTo>
                      <a:lnTo>
                        <a:pt x="544" y="18752"/>
                      </a:lnTo>
                      <a:lnTo>
                        <a:pt x="661" y="19082"/>
                      </a:lnTo>
                      <a:lnTo>
                        <a:pt x="797" y="19412"/>
                      </a:lnTo>
                      <a:lnTo>
                        <a:pt x="933" y="19723"/>
                      </a:lnTo>
                      <a:lnTo>
                        <a:pt x="1108" y="20034"/>
                      </a:lnTo>
                      <a:lnTo>
                        <a:pt x="1263" y="20345"/>
                      </a:lnTo>
                      <a:lnTo>
                        <a:pt x="1458" y="20637"/>
                      </a:lnTo>
                      <a:lnTo>
                        <a:pt x="1652" y="20928"/>
                      </a:lnTo>
                      <a:lnTo>
                        <a:pt x="1866" y="21200"/>
                      </a:lnTo>
                      <a:lnTo>
                        <a:pt x="2099" y="21472"/>
                      </a:lnTo>
                      <a:lnTo>
                        <a:pt x="2352" y="21725"/>
                      </a:lnTo>
                      <a:lnTo>
                        <a:pt x="2604" y="21958"/>
                      </a:lnTo>
                      <a:lnTo>
                        <a:pt x="2876" y="22191"/>
                      </a:lnTo>
                      <a:lnTo>
                        <a:pt x="3168" y="22405"/>
                      </a:lnTo>
                      <a:lnTo>
                        <a:pt x="3479" y="22599"/>
                      </a:lnTo>
                      <a:lnTo>
                        <a:pt x="3809" y="22793"/>
                      </a:lnTo>
                      <a:lnTo>
                        <a:pt x="4159" y="22968"/>
                      </a:lnTo>
                      <a:lnTo>
                        <a:pt x="4528" y="23124"/>
                      </a:lnTo>
                      <a:lnTo>
                        <a:pt x="4897" y="23279"/>
                      </a:lnTo>
                      <a:lnTo>
                        <a:pt x="5305" y="23415"/>
                      </a:lnTo>
                      <a:lnTo>
                        <a:pt x="5713" y="23532"/>
                      </a:lnTo>
                      <a:lnTo>
                        <a:pt x="6160" y="23629"/>
                      </a:lnTo>
                      <a:lnTo>
                        <a:pt x="6607" y="23707"/>
                      </a:lnTo>
                      <a:lnTo>
                        <a:pt x="7073" y="23765"/>
                      </a:lnTo>
                      <a:lnTo>
                        <a:pt x="7579" y="23823"/>
                      </a:lnTo>
                      <a:lnTo>
                        <a:pt x="8084" y="23862"/>
                      </a:lnTo>
                      <a:lnTo>
                        <a:pt x="9191" y="23862"/>
                      </a:lnTo>
                      <a:lnTo>
                        <a:pt x="9755" y="23843"/>
                      </a:lnTo>
                      <a:lnTo>
                        <a:pt x="10357" y="23784"/>
                      </a:lnTo>
                      <a:lnTo>
                        <a:pt x="10979" y="23726"/>
                      </a:lnTo>
                      <a:lnTo>
                        <a:pt x="11620" y="23648"/>
                      </a:lnTo>
                      <a:lnTo>
                        <a:pt x="11990" y="24056"/>
                      </a:lnTo>
                      <a:lnTo>
                        <a:pt x="12398" y="24503"/>
                      </a:lnTo>
                      <a:lnTo>
                        <a:pt x="12922" y="25067"/>
                      </a:lnTo>
                      <a:lnTo>
                        <a:pt x="13564" y="25708"/>
                      </a:lnTo>
                      <a:lnTo>
                        <a:pt x="14302" y="26388"/>
                      </a:lnTo>
                      <a:lnTo>
                        <a:pt x="14691" y="26738"/>
                      </a:lnTo>
                      <a:lnTo>
                        <a:pt x="15079" y="27068"/>
                      </a:lnTo>
                      <a:lnTo>
                        <a:pt x="15507" y="27399"/>
                      </a:lnTo>
                      <a:lnTo>
                        <a:pt x="15915" y="27710"/>
                      </a:lnTo>
                      <a:lnTo>
                        <a:pt x="16342" y="28001"/>
                      </a:lnTo>
                      <a:lnTo>
                        <a:pt x="16789" y="28273"/>
                      </a:lnTo>
                      <a:lnTo>
                        <a:pt x="17217" y="28506"/>
                      </a:lnTo>
                      <a:lnTo>
                        <a:pt x="17644" y="28720"/>
                      </a:lnTo>
                      <a:lnTo>
                        <a:pt x="18072" y="28875"/>
                      </a:lnTo>
                      <a:lnTo>
                        <a:pt x="18480" y="28992"/>
                      </a:lnTo>
                      <a:lnTo>
                        <a:pt x="18693" y="29031"/>
                      </a:lnTo>
                      <a:lnTo>
                        <a:pt x="18888" y="29070"/>
                      </a:lnTo>
                      <a:lnTo>
                        <a:pt x="19082" y="29089"/>
                      </a:lnTo>
                      <a:lnTo>
                        <a:pt x="19276" y="29089"/>
                      </a:lnTo>
                      <a:lnTo>
                        <a:pt x="19471" y="29070"/>
                      </a:lnTo>
                      <a:lnTo>
                        <a:pt x="19665" y="29031"/>
                      </a:lnTo>
                      <a:lnTo>
                        <a:pt x="19840" y="28992"/>
                      </a:lnTo>
                      <a:lnTo>
                        <a:pt x="20034" y="28934"/>
                      </a:lnTo>
                      <a:lnTo>
                        <a:pt x="20209" y="28856"/>
                      </a:lnTo>
                      <a:lnTo>
                        <a:pt x="20365" y="28759"/>
                      </a:lnTo>
                      <a:lnTo>
                        <a:pt x="20520" y="28642"/>
                      </a:lnTo>
                      <a:lnTo>
                        <a:pt x="20675" y="28506"/>
                      </a:lnTo>
                      <a:lnTo>
                        <a:pt x="20831" y="28370"/>
                      </a:lnTo>
                      <a:lnTo>
                        <a:pt x="20986" y="28195"/>
                      </a:lnTo>
                      <a:lnTo>
                        <a:pt x="21122" y="28001"/>
                      </a:lnTo>
                      <a:lnTo>
                        <a:pt x="21239" y="27787"/>
                      </a:lnTo>
                      <a:lnTo>
                        <a:pt x="21356" y="27554"/>
                      </a:lnTo>
                      <a:lnTo>
                        <a:pt x="21472" y="27282"/>
                      </a:lnTo>
                      <a:lnTo>
                        <a:pt x="21569" y="27010"/>
                      </a:lnTo>
                      <a:lnTo>
                        <a:pt x="21667" y="26699"/>
                      </a:lnTo>
                      <a:lnTo>
                        <a:pt x="21725" y="26641"/>
                      </a:lnTo>
                      <a:lnTo>
                        <a:pt x="21744" y="26544"/>
                      </a:lnTo>
                      <a:lnTo>
                        <a:pt x="21764" y="26447"/>
                      </a:lnTo>
                      <a:lnTo>
                        <a:pt x="21764" y="26291"/>
                      </a:lnTo>
                      <a:lnTo>
                        <a:pt x="21725" y="26116"/>
                      </a:lnTo>
                      <a:lnTo>
                        <a:pt x="21608" y="25902"/>
                      </a:lnTo>
                      <a:lnTo>
                        <a:pt x="21453" y="25669"/>
                      </a:lnTo>
                      <a:lnTo>
                        <a:pt x="21336" y="25533"/>
                      </a:lnTo>
                      <a:lnTo>
                        <a:pt x="21200" y="25397"/>
                      </a:lnTo>
                      <a:lnTo>
                        <a:pt x="21045" y="25261"/>
                      </a:lnTo>
                      <a:lnTo>
                        <a:pt x="20850" y="25106"/>
                      </a:lnTo>
                      <a:lnTo>
                        <a:pt x="20403" y="24775"/>
                      </a:lnTo>
                      <a:lnTo>
                        <a:pt x="19821" y="24426"/>
                      </a:lnTo>
                      <a:lnTo>
                        <a:pt x="19102" y="24037"/>
                      </a:lnTo>
                      <a:lnTo>
                        <a:pt x="18227" y="23629"/>
                      </a:lnTo>
                      <a:lnTo>
                        <a:pt x="17178" y="23182"/>
                      </a:lnTo>
                      <a:lnTo>
                        <a:pt x="15954" y="22716"/>
                      </a:lnTo>
                      <a:lnTo>
                        <a:pt x="16439" y="22638"/>
                      </a:lnTo>
                      <a:lnTo>
                        <a:pt x="16983" y="22521"/>
                      </a:lnTo>
                      <a:lnTo>
                        <a:pt x="17702" y="22366"/>
                      </a:lnTo>
                      <a:lnTo>
                        <a:pt x="18538" y="22152"/>
                      </a:lnTo>
                      <a:lnTo>
                        <a:pt x="19490" y="21880"/>
                      </a:lnTo>
                      <a:lnTo>
                        <a:pt x="19976" y="21725"/>
                      </a:lnTo>
                      <a:lnTo>
                        <a:pt x="20481" y="21550"/>
                      </a:lnTo>
                      <a:lnTo>
                        <a:pt x="21006" y="21355"/>
                      </a:lnTo>
                      <a:lnTo>
                        <a:pt x="21530" y="21142"/>
                      </a:lnTo>
                      <a:lnTo>
                        <a:pt x="22036" y="20909"/>
                      </a:lnTo>
                      <a:lnTo>
                        <a:pt x="22560" y="20675"/>
                      </a:lnTo>
                      <a:lnTo>
                        <a:pt x="23066" y="20403"/>
                      </a:lnTo>
                      <a:lnTo>
                        <a:pt x="23551" y="20131"/>
                      </a:lnTo>
                      <a:lnTo>
                        <a:pt x="24018" y="19820"/>
                      </a:lnTo>
                      <a:lnTo>
                        <a:pt x="24484" y="19509"/>
                      </a:lnTo>
                      <a:lnTo>
                        <a:pt x="24912" y="19160"/>
                      </a:lnTo>
                      <a:lnTo>
                        <a:pt x="25300" y="18791"/>
                      </a:lnTo>
                      <a:lnTo>
                        <a:pt x="25669" y="18421"/>
                      </a:lnTo>
                      <a:lnTo>
                        <a:pt x="26000" y="18013"/>
                      </a:lnTo>
                      <a:lnTo>
                        <a:pt x="26136" y="17800"/>
                      </a:lnTo>
                      <a:lnTo>
                        <a:pt x="26272" y="17586"/>
                      </a:lnTo>
                      <a:lnTo>
                        <a:pt x="26408" y="17372"/>
                      </a:lnTo>
                      <a:lnTo>
                        <a:pt x="26524" y="17139"/>
                      </a:lnTo>
                      <a:lnTo>
                        <a:pt x="26622" y="16906"/>
                      </a:lnTo>
                      <a:lnTo>
                        <a:pt x="26699" y="16653"/>
                      </a:lnTo>
                      <a:lnTo>
                        <a:pt x="26777" y="16420"/>
                      </a:lnTo>
                      <a:lnTo>
                        <a:pt x="26835" y="16167"/>
                      </a:lnTo>
                      <a:lnTo>
                        <a:pt x="26894" y="15915"/>
                      </a:lnTo>
                      <a:lnTo>
                        <a:pt x="26913" y="15643"/>
                      </a:lnTo>
                      <a:lnTo>
                        <a:pt x="26932" y="15371"/>
                      </a:lnTo>
                      <a:lnTo>
                        <a:pt x="26932" y="15099"/>
                      </a:lnTo>
                      <a:lnTo>
                        <a:pt x="26894" y="14516"/>
                      </a:lnTo>
                      <a:lnTo>
                        <a:pt x="26835" y="13894"/>
                      </a:lnTo>
                      <a:lnTo>
                        <a:pt x="26758" y="13233"/>
                      </a:lnTo>
                      <a:lnTo>
                        <a:pt x="26660" y="12534"/>
                      </a:lnTo>
                      <a:lnTo>
                        <a:pt x="26524" y="11815"/>
                      </a:lnTo>
                      <a:lnTo>
                        <a:pt x="26369" y="11076"/>
                      </a:lnTo>
                      <a:lnTo>
                        <a:pt x="26175" y="10318"/>
                      </a:lnTo>
                      <a:lnTo>
                        <a:pt x="25961" y="9561"/>
                      </a:lnTo>
                      <a:lnTo>
                        <a:pt x="25708" y="8783"/>
                      </a:lnTo>
                      <a:lnTo>
                        <a:pt x="25436" y="8006"/>
                      </a:lnTo>
                      <a:lnTo>
                        <a:pt x="25145" y="7248"/>
                      </a:lnTo>
                      <a:lnTo>
                        <a:pt x="24814" y="6490"/>
                      </a:lnTo>
                      <a:lnTo>
                        <a:pt x="24465" y="5733"/>
                      </a:lnTo>
                      <a:lnTo>
                        <a:pt x="24076" y="5014"/>
                      </a:lnTo>
                      <a:lnTo>
                        <a:pt x="23649" y="4333"/>
                      </a:lnTo>
                      <a:lnTo>
                        <a:pt x="23202" y="3673"/>
                      </a:lnTo>
                      <a:lnTo>
                        <a:pt x="22968" y="3342"/>
                      </a:lnTo>
                      <a:lnTo>
                        <a:pt x="22735" y="3051"/>
                      </a:lnTo>
                      <a:lnTo>
                        <a:pt x="22483" y="2740"/>
                      </a:lnTo>
                      <a:lnTo>
                        <a:pt x="22230" y="2468"/>
                      </a:lnTo>
                      <a:lnTo>
                        <a:pt x="21958" y="2196"/>
                      </a:lnTo>
                      <a:lnTo>
                        <a:pt x="21686" y="1924"/>
                      </a:lnTo>
                      <a:lnTo>
                        <a:pt x="21394" y="1691"/>
                      </a:lnTo>
                      <a:lnTo>
                        <a:pt x="21122" y="1458"/>
                      </a:lnTo>
                      <a:lnTo>
                        <a:pt x="20812" y="1224"/>
                      </a:lnTo>
                      <a:lnTo>
                        <a:pt x="20501" y="1030"/>
                      </a:lnTo>
                      <a:lnTo>
                        <a:pt x="20190" y="836"/>
                      </a:lnTo>
                      <a:lnTo>
                        <a:pt x="19879" y="680"/>
                      </a:lnTo>
                      <a:lnTo>
                        <a:pt x="19548" y="525"/>
                      </a:lnTo>
                      <a:lnTo>
                        <a:pt x="19199" y="389"/>
                      </a:lnTo>
                      <a:lnTo>
                        <a:pt x="18849" y="272"/>
                      </a:lnTo>
                      <a:lnTo>
                        <a:pt x="18499" y="175"/>
                      </a:lnTo>
                      <a:lnTo>
                        <a:pt x="18130" y="97"/>
                      </a:lnTo>
                      <a:lnTo>
                        <a:pt x="17761" y="39"/>
                      </a:lnTo>
                      <a:lnTo>
                        <a:pt x="17372" y="20"/>
                      </a:lnTo>
                      <a:lnTo>
                        <a:pt x="1698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8627;p74">
                  <a:extLst>
                    <a:ext uri="{FF2B5EF4-FFF2-40B4-BE49-F238E27FC236}">
                      <a16:creationId xmlns:a16="http://schemas.microsoft.com/office/drawing/2014/main" id="{4B52256B-6484-9BA0-4B30-41FEC4103FE7}"/>
                    </a:ext>
                  </a:extLst>
                </p:cNvPr>
                <p:cNvSpPr/>
                <p:nvPr/>
              </p:nvSpPr>
              <p:spPr>
                <a:xfrm>
                  <a:off x="3541996" y="2991616"/>
                  <a:ext cx="55877" cy="55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866" extrusionOk="0">
                      <a:moveTo>
                        <a:pt x="933" y="0"/>
                      </a:moveTo>
                      <a:lnTo>
                        <a:pt x="739" y="20"/>
                      </a:lnTo>
                      <a:lnTo>
                        <a:pt x="564" y="78"/>
                      </a:lnTo>
                      <a:lnTo>
                        <a:pt x="408" y="156"/>
                      </a:lnTo>
                      <a:lnTo>
                        <a:pt x="272" y="272"/>
                      </a:lnTo>
                      <a:lnTo>
                        <a:pt x="156" y="408"/>
                      </a:lnTo>
                      <a:lnTo>
                        <a:pt x="78" y="564"/>
                      </a:lnTo>
                      <a:lnTo>
                        <a:pt x="20" y="739"/>
                      </a:lnTo>
                      <a:lnTo>
                        <a:pt x="0" y="933"/>
                      </a:lnTo>
                      <a:lnTo>
                        <a:pt x="20" y="1127"/>
                      </a:lnTo>
                      <a:lnTo>
                        <a:pt x="78" y="1302"/>
                      </a:lnTo>
                      <a:lnTo>
                        <a:pt x="156" y="1458"/>
                      </a:lnTo>
                      <a:lnTo>
                        <a:pt x="272" y="1594"/>
                      </a:lnTo>
                      <a:lnTo>
                        <a:pt x="408" y="1710"/>
                      </a:lnTo>
                      <a:lnTo>
                        <a:pt x="564" y="1788"/>
                      </a:lnTo>
                      <a:lnTo>
                        <a:pt x="739" y="1846"/>
                      </a:lnTo>
                      <a:lnTo>
                        <a:pt x="933" y="1866"/>
                      </a:lnTo>
                      <a:lnTo>
                        <a:pt x="1127" y="1846"/>
                      </a:lnTo>
                      <a:lnTo>
                        <a:pt x="1302" y="1788"/>
                      </a:lnTo>
                      <a:lnTo>
                        <a:pt x="1458" y="1710"/>
                      </a:lnTo>
                      <a:lnTo>
                        <a:pt x="1594" y="1594"/>
                      </a:lnTo>
                      <a:lnTo>
                        <a:pt x="1710" y="1458"/>
                      </a:lnTo>
                      <a:lnTo>
                        <a:pt x="1788" y="1302"/>
                      </a:lnTo>
                      <a:lnTo>
                        <a:pt x="1846" y="1127"/>
                      </a:lnTo>
                      <a:lnTo>
                        <a:pt x="1866" y="933"/>
                      </a:lnTo>
                      <a:lnTo>
                        <a:pt x="1846" y="739"/>
                      </a:lnTo>
                      <a:lnTo>
                        <a:pt x="1788" y="564"/>
                      </a:lnTo>
                      <a:lnTo>
                        <a:pt x="1710" y="408"/>
                      </a:lnTo>
                      <a:lnTo>
                        <a:pt x="1594" y="272"/>
                      </a:lnTo>
                      <a:lnTo>
                        <a:pt x="1458" y="156"/>
                      </a:lnTo>
                      <a:lnTo>
                        <a:pt x="1302" y="78"/>
                      </a:lnTo>
                      <a:lnTo>
                        <a:pt x="1127" y="20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rgbClr val="64646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8628;p74">
                  <a:extLst>
                    <a:ext uri="{FF2B5EF4-FFF2-40B4-BE49-F238E27FC236}">
                      <a16:creationId xmlns:a16="http://schemas.microsoft.com/office/drawing/2014/main" id="{FC8EDF65-1088-B97D-7E77-A9BAC4357BC6}"/>
                    </a:ext>
                  </a:extLst>
                </p:cNvPr>
                <p:cNvSpPr/>
                <p:nvPr/>
              </p:nvSpPr>
              <p:spPr>
                <a:xfrm>
                  <a:off x="3704923" y="2984040"/>
                  <a:ext cx="55877" cy="55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867" extrusionOk="0">
                      <a:moveTo>
                        <a:pt x="933" y="1"/>
                      </a:moveTo>
                      <a:lnTo>
                        <a:pt x="738" y="20"/>
                      </a:lnTo>
                      <a:lnTo>
                        <a:pt x="564" y="78"/>
                      </a:lnTo>
                      <a:lnTo>
                        <a:pt x="408" y="156"/>
                      </a:lnTo>
                      <a:lnTo>
                        <a:pt x="272" y="273"/>
                      </a:lnTo>
                      <a:lnTo>
                        <a:pt x="156" y="409"/>
                      </a:lnTo>
                      <a:lnTo>
                        <a:pt x="78" y="564"/>
                      </a:lnTo>
                      <a:lnTo>
                        <a:pt x="19" y="739"/>
                      </a:lnTo>
                      <a:lnTo>
                        <a:pt x="0" y="933"/>
                      </a:lnTo>
                      <a:lnTo>
                        <a:pt x="19" y="1128"/>
                      </a:lnTo>
                      <a:lnTo>
                        <a:pt x="78" y="1302"/>
                      </a:lnTo>
                      <a:lnTo>
                        <a:pt x="156" y="1458"/>
                      </a:lnTo>
                      <a:lnTo>
                        <a:pt x="272" y="1594"/>
                      </a:lnTo>
                      <a:lnTo>
                        <a:pt x="408" y="1711"/>
                      </a:lnTo>
                      <a:lnTo>
                        <a:pt x="564" y="1788"/>
                      </a:lnTo>
                      <a:lnTo>
                        <a:pt x="738" y="1847"/>
                      </a:lnTo>
                      <a:lnTo>
                        <a:pt x="933" y="1866"/>
                      </a:lnTo>
                      <a:lnTo>
                        <a:pt x="1108" y="1847"/>
                      </a:lnTo>
                      <a:lnTo>
                        <a:pt x="1283" y="1788"/>
                      </a:lnTo>
                      <a:lnTo>
                        <a:pt x="1457" y="1711"/>
                      </a:lnTo>
                      <a:lnTo>
                        <a:pt x="1593" y="1594"/>
                      </a:lnTo>
                      <a:lnTo>
                        <a:pt x="1691" y="1458"/>
                      </a:lnTo>
                      <a:lnTo>
                        <a:pt x="1788" y="1302"/>
                      </a:lnTo>
                      <a:lnTo>
                        <a:pt x="1846" y="1128"/>
                      </a:lnTo>
                      <a:lnTo>
                        <a:pt x="1865" y="933"/>
                      </a:lnTo>
                      <a:lnTo>
                        <a:pt x="1846" y="739"/>
                      </a:lnTo>
                      <a:lnTo>
                        <a:pt x="1788" y="564"/>
                      </a:lnTo>
                      <a:lnTo>
                        <a:pt x="1691" y="409"/>
                      </a:lnTo>
                      <a:lnTo>
                        <a:pt x="1593" y="273"/>
                      </a:lnTo>
                      <a:lnTo>
                        <a:pt x="1457" y="156"/>
                      </a:lnTo>
                      <a:lnTo>
                        <a:pt x="1283" y="78"/>
                      </a:lnTo>
                      <a:lnTo>
                        <a:pt x="1108" y="20"/>
                      </a:lnTo>
                      <a:lnTo>
                        <a:pt x="933" y="1"/>
                      </a:lnTo>
                      <a:close/>
                    </a:path>
                  </a:pathLst>
                </a:custGeom>
                <a:solidFill>
                  <a:srgbClr val="64646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8629;p74">
                  <a:extLst>
                    <a:ext uri="{FF2B5EF4-FFF2-40B4-BE49-F238E27FC236}">
                      <a16:creationId xmlns:a16="http://schemas.microsoft.com/office/drawing/2014/main" id="{805656DD-E962-3100-7291-DFB15F633FA6}"/>
                    </a:ext>
                  </a:extLst>
                </p:cNvPr>
                <p:cNvSpPr/>
                <p:nvPr/>
              </p:nvSpPr>
              <p:spPr>
                <a:xfrm>
                  <a:off x="3790444" y="2927595"/>
                  <a:ext cx="68095" cy="50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4" h="1692" extrusionOk="0">
                      <a:moveTo>
                        <a:pt x="98" y="1"/>
                      </a:moveTo>
                      <a:lnTo>
                        <a:pt x="59" y="20"/>
                      </a:lnTo>
                      <a:lnTo>
                        <a:pt x="20" y="59"/>
                      </a:lnTo>
                      <a:lnTo>
                        <a:pt x="0" y="98"/>
                      </a:lnTo>
                      <a:lnTo>
                        <a:pt x="0" y="137"/>
                      </a:lnTo>
                      <a:lnTo>
                        <a:pt x="20" y="214"/>
                      </a:lnTo>
                      <a:lnTo>
                        <a:pt x="98" y="253"/>
                      </a:lnTo>
                      <a:lnTo>
                        <a:pt x="273" y="350"/>
                      </a:lnTo>
                      <a:lnTo>
                        <a:pt x="583" y="487"/>
                      </a:lnTo>
                      <a:lnTo>
                        <a:pt x="894" y="642"/>
                      </a:lnTo>
                      <a:lnTo>
                        <a:pt x="1050" y="739"/>
                      </a:lnTo>
                      <a:lnTo>
                        <a:pt x="1205" y="856"/>
                      </a:lnTo>
                      <a:lnTo>
                        <a:pt x="1458" y="1108"/>
                      </a:lnTo>
                      <a:lnTo>
                        <a:pt x="1710" y="1380"/>
                      </a:lnTo>
                      <a:lnTo>
                        <a:pt x="1983" y="1633"/>
                      </a:lnTo>
                      <a:lnTo>
                        <a:pt x="2021" y="1672"/>
                      </a:lnTo>
                      <a:lnTo>
                        <a:pt x="2080" y="1691"/>
                      </a:lnTo>
                      <a:lnTo>
                        <a:pt x="2138" y="1672"/>
                      </a:lnTo>
                      <a:lnTo>
                        <a:pt x="2196" y="1652"/>
                      </a:lnTo>
                      <a:lnTo>
                        <a:pt x="2235" y="1633"/>
                      </a:lnTo>
                      <a:lnTo>
                        <a:pt x="2274" y="1594"/>
                      </a:lnTo>
                      <a:lnTo>
                        <a:pt x="2274" y="1536"/>
                      </a:lnTo>
                      <a:lnTo>
                        <a:pt x="2274" y="1478"/>
                      </a:lnTo>
                      <a:lnTo>
                        <a:pt x="2196" y="1303"/>
                      </a:lnTo>
                      <a:lnTo>
                        <a:pt x="2080" y="1128"/>
                      </a:lnTo>
                      <a:lnTo>
                        <a:pt x="1963" y="972"/>
                      </a:lnTo>
                      <a:lnTo>
                        <a:pt x="1827" y="836"/>
                      </a:lnTo>
                      <a:lnTo>
                        <a:pt x="1672" y="720"/>
                      </a:lnTo>
                      <a:lnTo>
                        <a:pt x="1516" y="584"/>
                      </a:lnTo>
                      <a:lnTo>
                        <a:pt x="1186" y="389"/>
                      </a:lnTo>
                      <a:lnTo>
                        <a:pt x="953" y="253"/>
                      </a:lnTo>
                      <a:lnTo>
                        <a:pt x="661" y="117"/>
                      </a:lnTo>
                      <a:lnTo>
                        <a:pt x="506" y="59"/>
                      </a:lnTo>
                      <a:lnTo>
                        <a:pt x="370" y="20"/>
                      </a:lnTo>
                      <a:lnTo>
                        <a:pt x="214" y="1"/>
                      </a:lnTo>
                      <a:close/>
                    </a:path>
                  </a:pathLst>
                </a:custGeom>
                <a:solidFill>
                  <a:srgbClr val="64646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8630;p74">
                  <a:extLst>
                    <a:ext uri="{FF2B5EF4-FFF2-40B4-BE49-F238E27FC236}">
                      <a16:creationId xmlns:a16="http://schemas.microsoft.com/office/drawing/2014/main" id="{38A7555C-E29D-1F8A-68E3-8D68154804AC}"/>
                    </a:ext>
                  </a:extLst>
                </p:cNvPr>
                <p:cNvSpPr/>
                <p:nvPr/>
              </p:nvSpPr>
              <p:spPr>
                <a:xfrm>
                  <a:off x="3441892" y="2945053"/>
                  <a:ext cx="67556" cy="50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" h="1692" extrusionOk="0">
                      <a:moveTo>
                        <a:pt x="2100" y="1"/>
                      </a:moveTo>
                      <a:lnTo>
                        <a:pt x="1905" y="20"/>
                      </a:lnTo>
                      <a:lnTo>
                        <a:pt x="1730" y="59"/>
                      </a:lnTo>
                      <a:lnTo>
                        <a:pt x="1536" y="117"/>
                      </a:lnTo>
                      <a:lnTo>
                        <a:pt x="1361" y="214"/>
                      </a:lnTo>
                      <a:lnTo>
                        <a:pt x="1186" y="312"/>
                      </a:lnTo>
                      <a:lnTo>
                        <a:pt x="1011" y="428"/>
                      </a:lnTo>
                      <a:lnTo>
                        <a:pt x="720" y="661"/>
                      </a:lnTo>
                      <a:lnTo>
                        <a:pt x="506" y="836"/>
                      </a:lnTo>
                      <a:lnTo>
                        <a:pt x="292" y="1069"/>
                      </a:lnTo>
                      <a:lnTo>
                        <a:pt x="176" y="1186"/>
                      </a:lnTo>
                      <a:lnTo>
                        <a:pt x="98" y="1322"/>
                      </a:lnTo>
                      <a:lnTo>
                        <a:pt x="40" y="1439"/>
                      </a:lnTo>
                      <a:lnTo>
                        <a:pt x="1" y="1555"/>
                      </a:lnTo>
                      <a:lnTo>
                        <a:pt x="1" y="1613"/>
                      </a:lnTo>
                      <a:lnTo>
                        <a:pt x="20" y="1652"/>
                      </a:lnTo>
                      <a:lnTo>
                        <a:pt x="40" y="1672"/>
                      </a:lnTo>
                      <a:lnTo>
                        <a:pt x="79" y="1691"/>
                      </a:lnTo>
                      <a:lnTo>
                        <a:pt x="176" y="1691"/>
                      </a:lnTo>
                      <a:lnTo>
                        <a:pt x="234" y="1652"/>
                      </a:lnTo>
                      <a:lnTo>
                        <a:pt x="390" y="1516"/>
                      </a:lnTo>
                      <a:lnTo>
                        <a:pt x="623" y="1264"/>
                      </a:lnTo>
                      <a:lnTo>
                        <a:pt x="856" y="1031"/>
                      </a:lnTo>
                      <a:lnTo>
                        <a:pt x="1011" y="914"/>
                      </a:lnTo>
                      <a:lnTo>
                        <a:pt x="1167" y="797"/>
                      </a:lnTo>
                      <a:lnTo>
                        <a:pt x="1497" y="642"/>
                      </a:lnTo>
                      <a:lnTo>
                        <a:pt x="1828" y="486"/>
                      </a:lnTo>
                      <a:lnTo>
                        <a:pt x="2158" y="331"/>
                      </a:lnTo>
                      <a:lnTo>
                        <a:pt x="2216" y="292"/>
                      </a:lnTo>
                      <a:lnTo>
                        <a:pt x="2236" y="253"/>
                      </a:lnTo>
                      <a:lnTo>
                        <a:pt x="2255" y="195"/>
                      </a:lnTo>
                      <a:lnTo>
                        <a:pt x="2255" y="137"/>
                      </a:lnTo>
                      <a:lnTo>
                        <a:pt x="2236" y="78"/>
                      </a:lnTo>
                      <a:lnTo>
                        <a:pt x="2216" y="40"/>
                      </a:lnTo>
                      <a:lnTo>
                        <a:pt x="2158" y="1"/>
                      </a:lnTo>
                      <a:close/>
                    </a:path>
                  </a:pathLst>
                </a:custGeom>
                <a:solidFill>
                  <a:srgbClr val="64646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1" name="Google Shape;8631;p74">
              <a:extLst>
                <a:ext uri="{FF2B5EF4-FFF2-40B4-BE49-F238E27FC236}">
                  <a16:creationId xmlns:a16="http://schemas.microsoft.com/office/drawing/2014/main" id="{D26DC471-E701-AA62-FC80-B600933DE49C}"/>
                </a:ext>
              </a:extLst>
            </p:cNvPr>
            <p:cNvGrpSpPr/>
            <p:nvPr/>
          </p:nvGrpSpPr>
          <p:grpSpPr>
            <a:xfrm>
              <a:off x="11929654" y="2631058"/>
              <a:ext cx="493906" cy="493906"/>
              <a:chOff x="3171925" y="1828750"/>
              <a:chExt cx="196275" cy="196275"/>
            </a:xfrm>
          </p:grpSpPr>
          <p:sp>
            <p:nvSpPr>
              <p:cNvPr id="62" name="Google Shape;8632;p74">
                <a:extLst>
                  <a:ext uri="{FF2B5EF4-FFF2-40B4-BE49-F238E27FC236}">
                    <a16:creationId xmlns:a16="http://schemas.microsoft.com/office/drawing/2014/main" id="{9271EC5A-ECEF-00D5-B775-47C5085B9B73}"/>
                  </a:ext>
                </a:extLst>
              </p:cNvPr>
              <p:cNvSpPr/>
              <p:nvPr/>
            </p:nvSpPr>
            <p:spPr>
              <a:xfrm>
                <a:off x="3255200" y="1828750"/>
                <a:ext cx="29725" cy="7460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2984" extrusionOk="0">
                    <a:moveTo>
                      <a:pt x="609" y="0"/>
                    </a:moveTo>
                    <a:lnTo>
                      <a:pt x="493" y="29"/>
                    </a:lnTo>
                    <a:lnTo>
                      <a:pt x="377" y="116"/>
                    </a:lnTo>
                    <a:lnTo>
                      <a:pt x="261" y="261"/>
                    </a:lnTo>
                    <a:lnTo>
                      <a:pt x="175" y="435"/>
                    </a:lnTo>
                    <a:lnTo>
                      <a:pt x="117" y="667"/>
                    </a:lnTo>
                    <a:lnTo>
                      <a:pt x="59" y="927"/>
                    </a:lnTo>
                    <a:lnTo>
                      <a:pt x="30" y="1188"/>
                    </a:lnTo>
                    <a:lnTo>
                      <a:pt x="1" y="1507"/>
                    </a:lnTo>
                    <a:lnTo>
                      <a:pt x="30" y="1796"/>
                    </a:lnTo>
                    <a:lnTo>
                      <a:pt x="59" y="2086"/>
                    </a:lnTo>
                    <a:lnTo>
                      <a:pt x="117" y="2347"/>
                    </a:lnTo>
                    <a:lnTo>
                      <a:pt x="175" y="2549"/>
                    </a:lnTo>
                    <a:lnTo>
                      <a:pt x="261" y="2752"/>
                    </a:lnTo>
                    <a:lnTo>
                      <a:pt x="377" y="2868"/>
                    </a:lnTo>
                    <a:lnTo>
                      <a:pt x="493" y="2955"/>
                    </a:lnTo>
                    <a:lnTo>
                      <a:pt x="609" y="2984"/>
                    </a:lnTo>
                    <a:lnTo>
                      <a:pt x="725" y="2955"/>
                    </a:lnTo>
                    <a:lnTo>
                      <a:pt x="841" y="2868"/>
                    </a:lnTo>
                    <a:lnTo>
                      <a:pt x="928" y="2752"/>
                    </a:lnTo>
                    <a:lnTo>
                      <a:pt x="1015" y="2549"/>
                    </a:lnTo>
                    <a:lnTo>
                      <a:pt x="1101" y="2347"/>
                    </a:lnTo>
                    <a:lnTo>
                      <a:pt x="1130" y="2086"/>
                    </a:lnTo>
                    <a:lnTo>
                      <a:pt x="1188" y="1796"/>
                    </a:lnTo>
                    <a:lnTo>
                      <a:pt x="1188" y="1507"/>
                    </a:lnTo>
                    <a:lnTo>
                      <a:pt x="1188" y="1188"/>
                    </a:lnTo>
                    <a:lnTo>
                      <a:pt x="1130" y="927"/>
                    </a:lnTo>
                    <a:lnTo>
                      <a:pt x="1101" y="667"/>
                    </a:lnTo>
                    <a:lnTo>
                      <a:pt x="1015" y="435"/>
                    </a:lnTo>
                    <a:lnTo>
                      <a:pt x="928" y="261"/>
                    </a:lnTo>
                    <a:lnTo>
                      <a:pt x="841" y="116"/>
                    </a:lnTo>
                    <a:lnTo>
                      <a:pt x="725" y="29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8633;p74">
                <a:extLst>
                  <a:ext uri="{FF2B5EF4-FFF2-40B4-BE49-F238E27FC236}">
                    <a16:creationId xmlns:a16="http://schemas.microsoft.com/office/drawing/2014/main" id="{390AE18A-90A0-265E-A4B7-1F7AEB11CD8F}"/>
                  </a:ext>
                </a:extLst>
              </p:cNvPr>
              <p:cNvSpPr/>
              <p:nvPr/>
            </p:nvSpPr>
            <p:spPr>
              <a:xfrm>
                <a:off x="3255200" y="1950400"/>
                <a:ext cx="29725" cy="746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2985" extrusionOk="0">
                    <a:moveTo>
                      <a:pt x="609" y="1"/>
                    </a:moveTo>
                    <a:lnTo>
                      <a:pt x="493" y="30"/>
                    </a:lnTo>
                    <a:lnTo>
                      <a:pt x="377" y="116"/>
                    </a:lnTo>
                    <a:lnTo>
                      <a:pt x="261" y="261"/>
                    </a:lnTo>
                    <a:lnTo>
                      <a:pt x="175" y="435"/>
                    </a:lnTo>
                    <a:lnTo>
                      <a:pt x="117" y="667"/>
                    </a:lnTo>
                    <a:lnTo>
                      <a:pt x="59" y="928"/>
                    </a:lnTo>
                    <a:lnTo>
                      <a:pt x="30" y="1188"/>
                    </a:lnTo>
                    <a:lnTo>
                      <a:pt x="1" y="1507"/>
                    </a:lnTo>
                    <a:lnTo>
                      <a:pt x="30" y="1797"/>
                    </a:lnTo>
                    <a:lnTo>
                      <a:pt x="59" y="2086"/>
                    </a:lnTo>
                    <a:lnTo>
                      <a:pt x="117" y="2347"/>
                    </a:lnTo>
                    <a:lnTo>
                      <a:pt x="175" y="2550"/>
                    </a:lnTo>
                    <a:lnTo>
                      <a:pt x="261" y="2752"/>
                    </a:lnTo>
                    <a:lnTo>
                      <a:pt x="377" y="2868"/>
                    </a:lnTo>
                    <a:lnTo>
                      <a:pt x="493" y="2955"/>
                    </a:lnTo>
                    <a:lnTo>
                      <a:pt x="609" y="2984"/>
                    </a:lnTo>
                    <a:lnTo>
                      <a:pt x="725" y="2955"/>
                    </a:lnTo>
                    <a:lnTo>
                      <a:pt x="841" y="2868"/>
                    </a:lnTo>
                    <a:lnTo>
                      <a:pt x="928" y="2752"/>
                    </a:lnTo>
                    <a:lnTo>
                      <a:pt x="1015" y="2550"/>
                    </a:lnTo>
                    <a:lnTo>
                      <a:pt x="1101" y="2347"/>
                    </a:lnTo>
                    <a:lnTo>
                      <a:pt x="1130" y="2086"/>
                    </a:lnTo>
                    <a:lnTo>
                      <a:pt x="1188" y="1797"/>
                    </a:lnTo>
                    <a:lnTo>
                      <a:pt x="1188" y="1507"/>
                    </a:lnTo>
                    <a:lnTo>
                      <a:pt x="1188" y="1188"/>
                    </a:lnTo>
                    <a:lnTo>
                      <a:pt x="1130" y="928"/>
                    </a:lnTo>
                    <a:lnTo>
                      <a:pt x="1101" y="667"/>
                    </a:lnTo>
                    <a:lnTo>
                      <a:pt x="1015" y="435"/>
                    </a:lnTo>
                    <a:lnTo>
                      <a:pt x="928" y="261"/>
                    </a:lnTo>
                    <a:lnTo>
                      <a:pt x="841" y="116"/>
                    </a:lnTo>
                    <a:lnTo>
                      <a:pt x="725" y="30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8634;p74">
                <a:extLst>
                  <a:ext uri="{FF2B5EF4-FFF2-40B4-BE49-F238E27FC236}">
                    <a16:creationId xmlns:a16="http://schemas.microsoft.com/office/drawing/2014/main" id="{419EED85-E21D-F28B-8415-76605524F1FC}"/>
                  </a:ext>
                </a:extLst>
              </p:cNvPr>
              <p:cNvSpPr/>
              <p:nvPr/>
            </p:nvSpPr>
            <p:spPr>
              <a:xfrm>
                <a:off x="3293575" y="1912025"/>
                <a:ext cx="746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1189" extrusionOk="0">
                    <a:moveTo>
                      <a:pt x="1507" y="0"/>
                    </a:moveTo>
                    <a:lnTo>
                      <a:pt x="1189" y="29"/>
                    </a:lnTo>
                    <a:lnTo>
                      <a:pt x="899" y="58"/>
                    </a:lnTo>
                    <a:lnTo>
                      <a:pt x="667" y="116"/>
                    </a:lnTo>
                    <a:lnTo>
                      <a:pt x="435" y="174"/>
                    </a:lnTo>
                    <a:lnTo>
                      <a:pt x="262" y="261"/>
                    </a:lnTo>
                    <a:lnTo>
                      <a:pt x="117" y="377"/>
                    </a:lnTo>
                    <a:lnTo>
                      <a:pt x="30" y="493"/>
                    </a:lnTo>
                    <a:lnTo>
                      <a:pt x="1" y="609"/>
                    </a:lnTo>
                    <a:lnTo>
                      <a:pt x="30" y="725"/>
                    </a:lnTo>
                    <a:lnTo>
                      <a:pt x="117" y="840"/>
                    </a:lnTo>
                    <a:lnTo>
                      <a:pt x="262" y="927"/>
                    </a:lnTo>
                    <a:lnTo>
                      <a:pt x="435" y="1014"/>
                    </a:lnTo>
                    <a:lnTo>
                      <a:pt x="667" y="1101"/>
                    </a:lnTo>
                    <a:lnTo>
                      <a:pt x="899" y="1159"/>
                    </a:lnTo>
                    <a:lnTo>
                      <a:pt x="1189" y="1188"/>
                    </a:lnTo>
                    <a:lnTo>
                      <a:pt x="1797" y="1188"/>
                    </a:lnTo>
                    <a:lnTo>
                      <a:pt x="2086" y="1159"/>
                    </a:lnTo>
                    <a:lnTo>
                      <a:pt x="2318" y="1101"/>
                    </a:lnTo>
                    <a:lnTo>
                      <a:pt x="2550" y="1014"/>
                    </a:lnTo>
                    <a:lnTo>
                      <a:pt x="2724" y="927"/>
                    </a:lnTo>
                    <a:lnTo>
                      <a:pt x="2869" y="840"/>
                    </a:lnTo>
                    <a:lnTo>
                      <a:pt x="2955" y="725"/>
                    </a:lnTo>
                    <a:lnTo>
                      <a:pt x="2984" y="609"/>
                    </a:lnTo>
                    <a:lnTo>
                      <a:pt x="2955" y="493"/>
                    </a:lnTo>
                    <a:lnTo>
                      <a:pt x="2869" y="377"/>
                    </a:lnTo>
                    <a:lnTo>
                      <a:pt x="2724" y="261"/>
                    </a:lnTo>
                    <a:lnTo>
                      <a:pt x="2550" y="174"/>
                    </a:lnTo>
                    <a:lnTo>
                      <a:pt x="2318" y="116"/>
                    </a:lnTo>
                    <a:lnTo>
                      <a:pt x="2086" y="58"/>
                    </a:lnTo>
                    <a:lnTo>
                      <a:pt x="1797" y="29"/>
                    </a:lnTo>
                    <a:lnTo>
                      <a:pt x="150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8635;p74">
                <a:extLst>
                  <a:ext uri="{FF2B5EF4-FFF2-40B4-BE49-F238E27FC236}">
                    <a16:creationId xmlns:a16="http://schemas.microsoft.com/office/drawing/2014/main" id="{35B49049-3803-2AF2-566A-A31CC8BE5403}"/>
                  </a:ext>
                </a:extLst>
              </p:cNvPr>
              <p:cNvSpPr/>
              <p:nvPr/>
            </p:nvSpPr>
            <p:spPr>
              <a:xfrm>
                <a:off x="3171925" y="1912025"/>
                <a:ext cx="746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1189" extrusionOk="0">
                    <a:moveTo>
                      <a:pt x="1507" y="0"/>
                    </a:moveTo>
                    <a:lnTo>
                      <a:pt x="1188" y="29"/>
                    </a:lnTo>
                    <a:lnTo>
                      <a:pt x="928" y="58"/>
                    </a:lnTo>
                    <a:lnTo>
                      <a:pt x="667" y="116"/>
                    </a:lnTo>
                    <a:lnTo>
                      <a:pt x="435" y="174"/>
                    </a:lnTo>
                    <a:lnTo>
                      <a:pt x="261" y="261"/>
                    </a:lnTo>
                    <a:lnTo>
                      <a:pt x="117" y="377"/>
                    </a:lnTo>
                    <a:lnTo>
                      <a:pt x="30" y="493"/>
                    </a:lnTo>
                    <a:lnTo>
                      <a:pt x="1" y="609"/>
                    </a:lnTo>
                    <a:lnTo>
                      <a:pt x="30" y="725"/>
                    </a:lnTo>
                    <a:lnTo>
                      <a:pt x="117" y="840"/>
                    </a:lnTo>
                    <a:lnTo>
                      <a:pt x="261" y="927"/>
                    </a:lnTo>
                    <a:lnTo>
                      <a:pt x="435" y="1014"/>
                    </a:lnTo>
                    <a:lnTo>
                      <a:pt x="667" y="1101"/>
                    </a:lnTo>
                    <a:lnTo>
                      <a:pt x="928" y="1159"/>
                    </a:lnTo>
                    <a:lnTo>
                      <a:pt x="1188" y="1188"/>
                    </a:lnTo>
                    <a:lnTo>
                      <a:pt x="1797" y="1188"/>
                    </a:lnTo>
                    <a:lnTo>
                      <a:pt x="2086" y="1159"/>
                    </a:lnTo>
                    <a:lnTo>
                      <a:pt x="2347" y="1101"/>
                    </a:lnTo>
                    <a:lnTo>
                      <a:pt x="2550" y="1014"/>
                    </a:lnTo>
                    <a:lnTo>
                      <a:pt x="2752" y="927"/>
                    </a:lnTo>
                    <a:lnTo>
                      <a:pt x="2868" y="840"/>
                    </a:lnTo>
                    <a:lnTo>
                      <a:pt x="2955" y="725"/>
                    </a:lnTo>
                    <a:lnTo>
                      <a:pt x="2984" y="609"/>
                    </a:lnTo>
                    <a:lnTo>
                      <a:pt x="2955" y="493"/>
                    </a:lnTo>
                    <a:lnTo>
                      <a:pt x="2868" y="377"/>
                    </a:lnTo>
                    <a:lnTo>
                      <a:pt x="2752" y="261"/>
                    </a:lnTo>
                    <a:lnTo>
                      <a:pt x="2550" y="174"/>
                    </a:lnTo>
                    <a:lnTo>
                      <a:pt x="2347" y="116"/>
                    </a:lnTo>
                    <a:lnTo>
                      <a:pt x="2086" y="58"/>
                    </a:lnTo>
                    <a:lnTo>
                      <a:pt x="1797" y="29"/>
                    </a:lnTo>
                    <a:lnTo>
                      <a:pt x="150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8636;p74">
                <a:extLst>
                  <a:ext uri="{FF2B5EF4-FFF2-40B4-BE49-F238E27FC236}">
                    <a16:creationId xmlns:a16="http://schemas.microsoft.com/office/drawing/2014/main" id="{7A9AC57D-B512-F2A5-40C7-EC760DA3E3CA}"/>
                  </a:ext>
                </a:extLst>
              </p:cNvPr>
              <p:cNvSpPr/>
              <p:nvPr/>
            </p:nvSpPr>
            <p:spPr>
              <a:xfrm>
                <a:off x="3273300" y="1836000"/>
                <a:ext cx="39150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781" extrusionOk="0">
                    <a:moveTo>
                      <a:pt x="1246" y="0"/>
                    </a:moveTo>
                    <a:lnTo>
                      <a:pt x="1102" y="29"/>
                    </a:lnTo>
                    <a:lnTo>
                      <a:pt x="957" y="116"/>
                    </a:lnTo>
                    <a:lnTo>
                      <a:pt x="812" y="261"/>
                    </a:lnTo>
                    <a:lnTo>
                      <a:pt x="667" y="435"/>
                    </a:lnTo>
                    <a:lnTo>
                      <a:pt x="522" y="637"/>
                    </a:lnTo>
                    <a:lnTo>
                      <a:pt x="377" y="898"/>
                    </a:lnTo>
                    <a:lnTo>
                      <a:pt x="233" y="1159"/>
                    </a:lnTo>
                    <a:lnTo>
                      <a:pt x="146" y="1448"/>
                    </a:lnTo>
                    <a:lnTo>
                      <a:pt x="59" y="1738"/>
                    </a:lnTo>
                    <a:lnTo>
                      <a:pt x="30" y="1970"/>
                    </a:lnTo>
                    <a:lnTo>
                      <a:pt x="1" y="2201"/>
                    </a:lnTo>
                    <a:lnTo>
                      <a:pt x="30" y="2404"/>
                    </a:lnTo>
                    <a:lnTo>
                      <a:pt x="59" y="2578"/>
                    </a:lnTo>
                    <a:lnTo>
                      <a:pt x="117" y="2694"/>
                    </a:lnTo>
                    <a:lnTo>
                      <a:pt x="233" y="2781"/>
                    </a:lnTo>
                    <a:lnTo>
                      <a:pt x="348" y="2781"/>
                    </a:lnTo>
                    <a:lnTo>
                      <a:pt x="493" y="2752"/>
                    </a:lnTo>
                    <a:lnTo>
                      <a:pt x="638" y="2665"/>
                    </a:lnTo>
                    <a:lnTo>
                      <a:pt x="783" y="2520"/>
                    </a:lnTo>
                    <a:lnTo>
                      <a:pt x="928" y="2346"/>
                    </a:lnTo>
                    <a:lnTo>
                      <a:pt x="1073" y="2143"/>
                    </a:lnTo>
                    <a:lnTo>
                      <a:pt x="1217" y="1883"/>
                    </a:lnTo>
                    <a:lnTo>
                      <a:pt x="1333" y="1622"/>
                    </a:lnTo>
                    <a:lnTo>
                      <a:pt x="1449" y="1332"/>
                    </a:lnTo>
                    <a:lnTo>
                      <a:pt x="1507" y="1043"/>
                    </a:lnTo>
                    <a:lnTo>
                      <a:pt x="1565" y="811"/>
                    </a:lnTo>
                    <a:lnTo>
                      <a:pt x="1565" y="579"/>
                    </a:lnTo>
                    <a:lnTo>
                      <a:pt x="1565" y="377"/>
                    </a:lnTo>
                    <a:lnTo>
                      <a:pt x="1536" y="203"/>
                    </a:lnTo>
                    <a:lnTo>
                      <a:pt x="1449" y="87"/>
                    </a:lnTo>
                    <a:lnTo>
                      <a:pt x="13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8637;p74">
                <a:extLst>
                  <a:ext uri="{FF2B5EF4-FFF2-40B4-BE49-F238E27FC236}">
                    <a16:creationId xmlns:a16="http://schemas.microsoft.com/office/drawing/2014/main" id="{B014A876-056A-6C27-54D8-3C09624912E9}"/>
                  </a:ext>
                </a:extLst>
              </p:cNvPr>
              <p:cNvSpPr/>
              <p:nvPr/>
            </p:nvSpPr>
            <p:spPr>
              <a:xfrm>
                <a:off x="3227700" y="1948225"/>
                <a:ext cx="39125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1565" h="2811" extrusionOk="0">
                    <a:moveTo>
                      <a:pt x="1217" y="1"/>
                    </a:moveTo>
                    <a:lnTo>
                      <a:pt x="1101" y="30"/>
                    </a:lnTo>
                    <a:lnTo>
                      <a:pt x="956" y="146"/>
                    </a:lnTo>
                    <a:lnTo>
                      <a:pt x="782" y="261"/>
                    </a:lnTo>
                    <a:lnTo>
                      <a:pt x="637" y="435"/>
                    </a:lnTo>
                    <a:lnTo>
                      <a:pt x="492" y="667"/>
                    </a:lnTo>
                    <a:lnTo>
                      <a:pt x="348" y="899"/>
                    </a:lnTo>
                    <a:lnTo>
                      <a:pt x="232" y="1188"/>
                    </a:lnTo>
                    <a:lnTo>
                      <a:pt x="145" y="1478"/>
                    </a:lnTo>
                    <a:lnTo>
                      <a:pt x="58" y="1739"/>
                    </a:lnTo>
                    <a:lnTo>
                      <a:pt x="0" y="1999"/>
                    </a:lnTo>
                    <a:lnTo>
                      <a:pt x="0" y="2231"/>
                    </a:lnTo>
                    <a:lnTo>
                      <a:pt x="0" y="2434"/>
                    </a:lnTo>
                    <a:lnTo>
                      <a:pt x="58" y="2608"/>
                    </a:lnTo>
                    <a:lnTo>
                      <a:pt x="116" y="2724"/>
                    </a:lnTo>
                    <a:lnTo>
                      <a:pt x="203" y="2781"/>
                    </a:lnTo>
                    <a:lnTo>
                      <a:pt x="348" y="2810"/>
                    </a:lnTo>
                    <a:lnTo>
                      <a:pt x="463" y="2781"/>
                    </a:lnTo>
                    <a:lnTo>
                      <a:pt x="608" y="2666"/>
                    </a:lnTo>
                    <a:lnTo>
                      <a:pt x="782" y="2550"/>
                    </a:lnTo>
                    <a:lnTo>
                      <a:pt x="927" y="2376"/>
                    </a:lnTo>
                    <a:lnTo>
                      <a:pt x="1072" y="2144"/>
                    </a:lnTo>
                    <a:lnTo>
                      <a:pt x="1217" y="1912"/>
                    </a:lnTo>
                    <a:lnTo>
                      <a:pt x="1332" y="1623"/>
                    </a:lnTo>
                    <a:lnTo>
                      <a:pt x="1419" y="1333"/>
                    </a:lnTo>
                    <a:lnTo>
                      <a:pt x="1506" y="1072"/>
                    </a:lnTo>
                    <a:lnTo>
                      <a:pt x="1564" y="812"/>
                    </a:lnTo>
                    <a:lnTo>
                      <a:pt x="1564" y="580"/>
                    </a:lnTo>
                    <a:lnTo>
                      <a:pt x="1564" y="377"/>
                    </a:lnTo>
                    <a:lnTo>
                      <a:pt x="1506" y="203"/>
                    </a:lnTo>
                    <a:lnTo>
                      <a:pt x="1448" y="88"/>
                    </a:lnTo>
                    <a:lnTo>
                      <a:pt x="1332" y="30"/>
                    </a:lnTo>
                    <a:lnTo>
                      <a:pt x="12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8638;p74">
                <a:extLst>
                  <a:ext uri="{FF2B5EF4-FFF2-40B4-BE49-F238E27FC236}">
                    <a16:creationId xmlns:a16="http://schemas.microsoft.com/office/drawing/2014/main" id="{96FC0330-C357-8AAB-68F1-1EBE2A7B9725}"/>
                  </a:ext>
                </a:extLst>
              </p:cNvPr>
              <p:cNvSpPr/>
              <p:nvPr/>
            </p:nvSpPr>
            <p:spPr>
              <a:xfrm>
                <a:off x="3291425" y="1930125"/>
                <a:ext cx="70250" cy="39850"/>
              </a:xfrm>
              <a:custGeom>
                <a:avLst/>
                <a:gdLst/>
                <a:ahLst/>
                <a:cxnLst/>
                <a:rect l="l" t="t" r="r" b="b"/>
                <a:pathLst>
                  <a:path w="2810" h="1594" extrusionOk="0">
                    <a:moveTo>
                      <a:pt x="579" y="1"/>
                    </a:moveTo>
                    <a:lnTo>
                      <a:pt x="377" y="30"/>
                    </a:lnTo>
                    <a:lnTo>
                      <a:pt x="203" y="59"/>
                    </a:lnTo>
                    <a:lnTo>
                      <a:pt x="87" y="145"/>
                    </a:lnTo>
                    <a:lnTo>
                      <a:pt x="29" y="232"/>
                    </a:lnTo>
                    <a:lnTo>
                      <a:pt x="0" y="348"/>
                    </a:lnTo>
                    <a:lnTo>
                      <a:pt x="29" y="493"/>
                    </a:lnTo>
                    <a:lnTo>
                      <a:pt x="116" y="638"/>
                    </a:lnTo>
                    <a:lnTo>
                      <a:pt x="261" y="783"/>
                    </a:lnTo>
                    <a:lnTo>
                      <a:pt x="435" y="927"/>
                    </a:lnTo>
                    <a:lnTo>
                      <a:pt x="666" y="1072"/>
                    </a:lnTo>
                    <a:lnTo>
                      <a:pt x="898" y="1217"/>
                    </a:lnTo>
                    <a:lnTo>
                      <a:pt x="1188" y="1333"/>
                    </a:lnTo>
                    <a:lnTo>
                      <a:pt x="1448" y="1449"/>
                    </a:lnTo>
                    <a:lnTo>
                      <a:pt x="1738" y="1507"/>
                    </a:lnTo>
                    <a:lnTo>
                      <a:pt x="1999" y="1565"/>
                    </a:lnTo>
                    <a:lnTo>
                      <a:pt x="2230" y="1594"/>
                    </a:lnTo>
                    <a:lnTo>
                      <a:pt x="2433" y="1565"/>
                    </a:lnTo>
                    <a:lnTo>
                      <a:pt x="2578" y="1536"/>
                    </a:lnTo>
                    <a:lnTo>
                      <a:pt x="2723" y="1449"/>
                    </a:lnTo>
                    <a:lnTo>
                      <a:pt x="2781" y="1362"/>
                    </a:lnTo>
                    <a:lnTo>
                      <a:pt x="2810" y="1246"/>
                    </a:lnTo>
                    <a:lnTo>
                      <a:pt x="2752" y="1101"/>
                    </a:lnTo>
                    <a:lnTo>
                      <a:pt x="2665" y="956"/>
                    </a:lnTo>
                    <a:lnTo>
                      <a:pt x="2549" y="812"/>
                    </a:lnTo>
                    <a:lnTo>
                      <a:pt x="2375" y="667"/>
                    </a:lnTo>
                    <a:lnTo>
                      <a:pt x="2144" y="522"/>
                    </a:lnTo>
                    <a:lnTo>
                      <a:pt x="1912" y="377"/>
                    </a:lnTo>
                    <a:lnTo>
                      <a:pt x="1622" y="261"/>
                    </a:lnTo>
                    <a:lnTo>
                      <a:pt x="1332" y="145"/>
                    </a:lnTo>
                    <a:lnTo>
                      <a:pt x="1072" y="59"/>
                    </a:lnTo>
                    <a:lnTo>
                      <a:pt x="811" y="30"/>
                    </a:lnTo>
                    <a:lnTo>
                      <a:pt x="57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8639;p74">
                <a:extLst>
                  <a:ext uri="{FF2B5EF4-FFF2-40B4-BE49-F238E27FC236}">
                    <a16:creationId xmlns:a16="http://schemas.microsoft.com/office/drawing/2014/main" id="{FD2D513E-9690-A305-171A-72F30CEEB80A}"/>
                  </a:ext>
                </a:extLst>
              </p:cNvPr>
              <p:cNvSpPr/>
              <p:nvPr/>
            </p:nvSpPr>
            <p:spPr>
              <a:xfrm>
                <a:off x="3178450" y="1884500"/>
                <a:ext cx="702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1565" extrusionOk="0">
                    <a:moveTo>
                      <a:pt x="406" y="1"/>
                    </a:moveTo>
                    <a:lnTo>
                      <a:pt x="232" y="59"/>
                    </a:lnTo>
                    <a:lnTo>
                      <a:pt x="116" y="117"/>
                    </a:lnTo>
                    <a:lnTo>
                      <a:pt x="29" y="232"/>
                    </a:lnTo>
                    <a:lnTo>
                      <a:pt x="0" y="348"/>
                    </a:lnTo>
                    <a:lnTo>
                      <a:pt x="58" y="464"/>
                    </a:lnTo>
                    <a:lnTo>
                      <a:pt x="145" y="609"/>
                    </a:lnTo>
                    <a:lnTo>
                      <a:pt x="290" y="783"/>
                    </a:lnTo>
                    <a:lnTo>
                      <a:pt x="464" y="928"/>
                    </a:lnTo>
                    <a:lnTo>
                      <a:pt x="667" y="1072"/>
                    </a:lnTo>
                    <a:lnTo>
                      <a:pt x="927" y="1217"/>
                    </a:lnTo>
                    <a:lnTo>
                      <a:pt x="1188" y="1333"/>
                    </a:lnTo>
                    <a:lnTo>
                      <a:pt x="1478" y="1449"/>
                    </a:lnTo>
                    <a:lnTo>
                      <a:pt x="1738" y="1507"/>
                    </a:lnTo>
                    <a:lnTo>
                      <a:pt x="1999" y="1565"/>
                    </a:lnTo>
                    <a:lnTo>
                      <a:pt x="2433" y="1565"/>
                    </a:lnTo>
                    <a:lnTo>
                      <a:pt x="2607" y="1507"/>
                    </a:lnTo>
                    <a:lnTo>
                      <a:pt x="2723" y="1449"/>
                    </a:lnTo>
                    <a:lnTo>
                      <a:pt x="2810" y="1362"/>
                    </a:lnTo>
                    <a:lnTo>
                      <a:pt x="2810" y="1217"/>
                    </a:lnTo>
                    <a:lnTo>
                      <a:pt x="2781" y="1101"/>
                    </a:lnTo>
                    <a:lnTo>
                      <a:pt x="2694" y="957"/>
                    </a:lnTo>
                    <a:lnTo>
                      <a:pt x="2549" y="812"/>
                    </a:lnTo>
                    <a:lnTo>
                      <a:pt x="2376" y="638"/>
                    </a:lnTo>
                    <a:lnTo>
                      <a:pt x="2173" y="493"/>
                    </a:lnTo>
                    <a:lnTo>
                      <a:pt x="1912" y="377"/>
                    </a:lnTo>
                    <a:lnTo>
                      <a:pt x="1651" y="232"/>
                    </a:lnTo>
                    <a:lnTo>
                      <a:pt x="1362" y="146"/>
                    </a:lnTo>
                    <a:lnTo>
                      <a:pt x="1072" y="59"/>
                    </a:lnTo>
                    <a:lnTo>
                      <a:pt x="840" y="30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8640;p74">
                <a:extLst>
                  <a:ext uri="{FF2B5EF4-FFF2-40B4-BE49-F238E27FC236}">
                    <a16:creationId xmlns:a16="http://schemas.microsoft.com/office/drawing/2014/main" id="{F0698653-FF49-E5BB-CB40-4551C24A815E}"/>
                  </a:ext>
                </a:extLst>
              </p:cNvPr>
              <p:cNvSpPr/>
              <p:nvPr/>
            </p:nvSpPr>
            <p:spPr>
              <a:xfrm>
                <a:off x="3284175" y="1854100"/>
                <a:ext cx="55775" cy="5795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318" extrusionOk="0">
                    <a:moveTo>
                      <a:pt x="1883" y="0"/>
                    </a:moveTo>
                    <a:lnTo>
                      <a:pt x="1738" y="29"/>
                    </a:lnTo>
                    <a:lnTo>
                      <a:pt x="1536" y="87"/>
                    </a:lnTo>
                    <a:lnTo>
                      <a:pt x="1333" y="203"/>
                    </a:lnTo>
                    <a:lnTo>
                      <a:pt x="1130" y="348"/>
                    </a:lnTo>
                    <a:lnTo>
                      <a:pt x="898" y="551"/>
                    </a:lnTo>
                    <a:lnTo>
                      <a:pt x="696" y="753"/>
                    </a:lnTo>
                    <a:lnTo>
                      <a:pt x="493" y="985"/>
                    </a:lnTo>
                    <a:lnTo>
                      <a:pt x="319" y="1217"/>
                    </a:lnTo>
                    <a:lnTo>
                      <a:pt x="174" y="1419"/>
                    </a:lnTo>
                    <a:lnTo>
                      <a:pt x="87" y="1622"/>
                    </a:lnTo>
                    <a:lnTo>
                      <a:pt x="29" y="1825"/>
                    </a:lnTo>
                    <a:lnTo>
                      <a:pt x="0" y="1999"/>
                    </a:lnTo>
                    <a:lnTo>
                      <a:pt x="29" y="2144"/>
                    </a:lnTo>
                    <a:lnTo>
                      <a:pt x="87" y="2231"/>
                    </a:lnTo>
                    <a:lnTo>
                      <a:pt x="203" y="2288"/>
                    </a:lnTo>
                    <a:lnTo>
                      <a:pt x="319" y="2317"/>
                    </a:lnTo>
                    <a:lnTo>
                      <a:pt x="493" y="2288"/>
                    </a:lnTo>
                    <a:lnTo>
                      <a:pt x="696" y="2202"/>
                    </a:lnTo>
                    <a:lnTo>
                      <a:pt x="898" y="2086"/>
                    </a:lnTo>
                    <a:lnTo>
                      <a:pt x="1101" y="1941"/>
                    </a:lnTo>
                    <a:lnTo>
                      <a:pt x="1333" y="1767"/>
                    </a:lnTo>
                    <a:lnTo>
                      <a:pt x="1536" y="1564"/>
                    </a:lnTo>
                    <a:lnTo>
                      <a:pt x="1738" y="1333"/>
                    </a:lnTo>
                    <a:lnTo>
                      <a:pt x="1912" y="1101"/>
                    </a:lnTo>
                    <a:lnTo>
                      <a:pt x="2057" y="898"/>
                    </a:lnTo>
                    <a:lnTo>
                      <a:pt x="2144" y="666"/>
                    </a:lnTo>
                    <a:lnTo>
                      <a:pt x="2202" y="493"/>
                    </a:lnTo>
                    <a:lnTo>
                      <a:pt x="2231" y="319"/>
                    </a:lnTo>
                    <a:lnTo>
                      <a:pt x="2202" y="174"/>
                    </a:lnTo>
                    <a:lnTo>
                      <a:pt x="2144" y="58"/>
                    </a:lnTo>
                    <a:lnTo>
                      <a:pt x="20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8641;p74">
                <a:extLst>
                  <a:ext uri="{FF2B5EF4-FFF2-40B4-BE49-F238E27FC236}">
                    <a16:creationId xmlns:a16="http://schemas.microsoft.com/office/drawing/2014/main" id="{EBF3B86B-2BF8-0995-1564-D4C8654A7867}"/>
                  </a:ext>
                </a:extLst>
              </p:cNvPr>
              <p:cNvSpPr/>
              <p:nvPr/>
            </p:nvSpPr>
            <p:spPr>
              <a:xfrm>
                <a:off x="3200175" y="1942450"/>
                <a:ext cx="55775" cy="5795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318" extrusionOk="0">
                    <a:moveTo>
                      <a:pt x="1912" y="0"/>
                    </a:moveTo>
                    <a:lnTo>
                      <a:pt x="1738" y="29"/>
                    </a:lnTo>
                    <a:lnTo>
                      <a:pt x="1564" y="87"/>
                    </a:lnTo>
                    <a:lnTo>
                      <a:pt x="1333" y="203"/>
                    </a:lnTo>
                    <a:lnTo>
                      <a:pt x="1130" y="348"/>
                    </a:lnTo>
                    <a:lnTo>
                      <a:pt x="927" y="521"/>
                    </a:lnTo>
                    <a:lnTo>
                      <a:pt x="696" y="753"/>
                    </a:lnTo>
                    <a:lnTo>
                      <a:pt x="493" y="956"/>
                    </a:lnTo>
                    <a:lnTo>
                      <a:pt x="319" y="1188"/>
                    </a:lnTo>
                    <a:lnTo>
                      <a:pt x="203" y="1419"/>
                    </a:lnTo>
                    <a:lnTo>
                      <a:pt x="87" y="1622"/>
                    </a:lnTo>
                    <a:lnTo>
                      <a:pt x="29" y="1825"/>
                    </a:lnTo>
                    <a:lnTo>
                      <a:pt x="0" y="1999"/>
                    </a:lnTo>
                    <a:lnTo>
                      <a:pt x="29" y="2143"/>
                    </a:lnTo>
                    <a:lnTo>
                      <a:pt x="87" y="2230"/>
                    </a:lnTo>
                    <a:lnTo>
                      <a:pt x="203" y="2288"/>
                    </a:lnTo>
                    <a:lnTo>
                      <a:pt x="348" y="2317"/>
                    </a:lnTo>
                    <a:lnTo>
                      <a:pt x="522" y="2288"/>
                    </a:lnTo>
                    <a:lnTo>
                      <a:pt x="696" y="2201"/>
                    </a:lnTo>
                    <a:lnTo>
                      <a:pt x="898" y="2086"/>
                    </a:lnTo>
                    <a:lnTo>
                      <a:pt x="1130" y="1941"/>
                    </a:lnTo>
                    <a:lnTo>
                      <a:pt x="1333" y="1767"/>
                    </a:lnTo>
                    <a:lnTo>
                      <a:pt x="1564" y="1564"/>
                    </a:lnTo>
                    <a:lnTo>
                      <a:pt x="1767" y="1332"/>
                    </a:lnTo>
                    <a:lnTo>
                      <a:pt x="1912" y="1101"/>
                    </a:lnTo>
                    <a:lnTo>
                      <a:pt x="2057" y="869"/>
                    </a:lnTo>
                    <a:lnTo>
                      <a:pt x="2144" y="666"/>
                    </a:lnTo>
                    <a:lnTo>
                      <a:pt x="2231" y="463"/>
                    </a:lnTo>
                    <a:lnTo>
                      <a:pt x="2231" y="319"/>
                    </a:lnTo>
                    <a:lnTo>
                      <a:pt x="2231" y="174"/>
                    </a:lnTo>
                    <a:lnTo>
                      <a:pt x="2144" y="58"/>
                    </a:lnTo>
                    <a:lnTo>
                      <a:pt x="205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8642;p74">
                <a:extLst>
                  <a:ext uri="{FF2B5EF4-FFF2-40B4-BE49-F238E27FC236}">
                    <a16:creationId xmlns:a16="http://schemas.microsoft.com/office/drawing/2014/main" id="{180940B3-2A72-AB60-B0E4-04788C4B0335}"/>
                  </a:ext>
                </a:extLst>
              </p:cNvPr>
              <p:cNvSpPr/>
              <p:nvPr/>
            </p:nvSpPr>
            <p:spPr>
              <a:xfrm>
                <a:off x="3285625" y="1941000"/>
                <a:ext cx="57950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231" extrusionOk="0">
                    <a:moveTo>
                      <a:pt x="290" y="0"/>
                    </a:moveTo>
                    <a:lnTo>
                      <a:pt x="174" y="29"/>
                    </a:lnTo>
                    <a:lnTo>
                      <a:pt x="58" y="87"/>
                    </a:lnTo>
                    <a:lnTo>
                      <a:pt x="0" y="203"/>
                    </a:lnTo>
                    <a:lnTo>
                      <a:pt x="0" y="348"/>
                    </a:lnTo>
                    <a:lnTo>
                      <a:pt x="29" y="492"/>
                    </a:lnTo>
                    <a:lnTo>
                      <a:pt x="87" y="695"/>
                    </a:lnTo>
                    <a:lnTo>
                      <a:pt x="203" y="898"/>
                    </a:lnTo>
                    <a:lnTo>
                      <a:pt x="348" y="1101"/>
                    </a:lnTo>
                    <a:lnTo>
                      <a:pt x="522" y="1333"/>
                    </a:lnTo>
                    <a:lnTo>
                      <a:pt x="753" y="1535"/>
                    </a:lnTo>
                    <a:lnTo>
                      <a:pt x="956" y="1738"/>
                    </a:lnTo>
                    <a:lnTo>
                      <a:pt x="1188" y="1912"/>
                    </a:lnTo>
                    <a:lnTo>
                      <a:pt x="1420" y="2057"/>
                    </a:lnTo>
                    <a:lnTo>
                      <a:pt x="1622" y="2144"/>
                    </a:lnTo>
                    <a:lnTo>
                      <a:pt x="1825" y="2201"/>
                    </a:lnTo>
                    <a:lnTo>
                      <a:pt x="1999" y="2230"/>
                    </a:lnTo>
                    <a:lnTo>
                      <a:pt x="2115" y="2201"/>
                    </a:lnTo>
                    <a:lnTo>
                      <a:pt x="2231" y="2144"/>
                    </a:lnTo>
                    <a:lnTo>
                      <a:pt x="2289" y="2028"/>
                    </a:lnTo>
                    <a:lnTo>
                      <a:pt x="2318" y="1912"/>
                    </a:lnTo>
                    <a:lnTo>
                      <a:pt x="2260" y="1738"/>
                    </a:lnTo>
                    <a:lnTo>
                      <a:pt x="2202" y="1535"/>
                    </a:lnTo>
                    <a:lnTo>
                      <a:pt x="2086" y="1333"/>
                    </a:lnTo>
                    <a:lnTo>
                      <a:pt x="1941" y="1130"/>
                    </a:lnTo>
                    <a:lnTo>
                      <a:pt x="1767" y="898"/>
                    </a:lnTo>
                    <a:lnTo>
                      <a:pt x="1564" y="695"/>
                    </a:lnTo>
                    <a:lnTo>
                      <a:pt x="1333" y="492"/>
                    </a:lnTo>
                    <a:lnTo>
                      <a:pt x="1101" y="319"/>
                    </a:lnTo>
                    <a:lnTo>
                      <a:pt x="869" y="174"/>
                    </a:lnTo>
                    <a:lnTo>
                      <a:pt x="667" y="87"/>
                    </a:lnTo>
                    <a:lnTo>
                      <a:pt x="464" y="29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8643;p74">
                <a:extLst>
                  <a:ext uri="{FF2B5EF4-FFF2-40B4-BE49-F238E27FC236}">
                    <a16:creationId xmlns:a16="http://schemas.microsoft.com/office/drawing/2014/main" id="{0292C479-F0AD-3BDA-7155-576C691A2B61}"/>
                  </a:ext>
                </a:extLst>
              </p:cNvPr>
              <p:cNvSpPr/>
              <p:nvPr/>
            </p:nvSpPr>
            <p:spPr>
              <a:xfrm>
                <a:off x="3197275" y="1857000"/>
                <a:ext cx="579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260" extrusionOk="0">
                    <a:moveTo>
                      <a:pt x="319" y="0"/>
                    </a:moveTo>
                    <a:lnTo>
                      <a:pt x="174" y="29"/>
                    </a:lnTo>
                    <a:lnTo>
                      <a:pt x="58" y="87"/>
                    </a:lnTo>
                    <a:lnTo>
                      <a:pt x="0" y="203"/>
                    </a:lnTo>
                    <a:lnTo>
                      <a:pt x="0" y="348"/>
                    </a:lnTo>
                    <a:lnTo>
                      <a:pt x="29" y="521"/>
                    </a:lnTo>
                    <a:lnTo>
                      <a:pt x="87" y="695"/>
                    </a:lnTo>
                    <a:lnTo>
                      <a:pt x="203" y="898"/>
                    </a:lnTo>
                    <a:lnTo>
                      <a:pt x="348" y="1130"/>
                    </a:lnTo>
                    <a:lnTo>
                      <a:pt x="522" y="1332"/>
                    </a:lnTo>
                    <a:lnTo>
                      <a:pt x="754" y="1564"/>
                    </a:lnTo>
                    <a:lnTo>
                      <a:pt x="985" y="1767"/>
                    </a:lnTo>
                    <a:lnTo>
                      <a:pt x="1188" y="1912"/>
                    </a:lnTo>
                    <a:lnTo>
                      <a:pt x="1420" y="2057"/>
                    </a:lnTo>
                    <a:lnTo>
                      <a:pt x="1623" y="2172"/>
                    </a:lnTo>
                    <a:lnTo>
                      <a:pt x="1825" y="2230"/>
                    </a:lnTo>
                    <a:lnTo>
                      <a:pt x="1999" y="2259"/>
                    </a:lnTo>
                    <a:lnTo>
                      <a:pt x="2144" y="2230"/>
                    </a:lnTo>
                    <a:lnTo>
                      <a:pt x="2231" y="2172"/>
                    </a:lnTo>
                    <a:lnTo>
                      <a:pt x="2289" y="2057"/>
                    </a:lnTo>
                    <a:lnTo>
                      <a:pt x="2318" y="1912"/>
                    </a:lnTo>
                    <a:lnTo>
                      <a:pt x="2289" y="1738"/>
                    </a:lnTo>
                    <a:lnTo>
                      <a:pt x="2202" y="1564"/>
                    </a:lnTo>
                    <a:lnTo>
                      <a:pt x="2086" y="1361"/>
                    </a:lnTo>
                    <a:lnTo>
                      <a:pt x="1941" y="1130"/>
                    </a:lnTo>
                    <a:lnTo>
                      <a:pt x="1767" y="927"/>
                    </a:lnTo>
                    <a:lnTo>
                      <a:pt x="1565" y="695"/>
                    </a:lnTo>
                    <a:lnTo>
                      <a:pt x="1333" y="492"/>
                    </a:lnTo>
                    <a:lnTo>
                      <a:pt x="1101" y="348"/>
                    </a:lnTo>
                    <a:lnTo>
                      <a:pt x="869" y="203"/>
                    </a:lnTo>
                    <a:lnTo>
                      <a:pt x="667" y="87"/>
                    </a:lnTo>
                    <a:lnTo>
                      <a:pt x="493" y="29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8644;p74">
                <a:extLst>
                  <a:ext uri="{FF2B5EF4-FFF2-40B4-BE49-F238E27FC236}">
                    <a16:creationId xmlns:a16="http://schemas.microsoft.com/office/drawing/2014/main" id="{9BB5679B-47C9-49E2-8178-B29CEAEBDFAD}"/>
                  </a:ext>
                </a:extLst>
              </p:cNvPr>
              <p:cNvSpPr/>
              <p:nvPr/>
            </p:nvSpPr>
            <p:spPr>
              <a:xfrm>
                <a:off x="3290700" y="1881600"/>
                <a:ext cx="69525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2781" h="1623" extrusionOk="0">
                    <a:moveTo>
                      <a:pt x="2173" y="1"/>
                    </a:moveTo>
                    <a:lnTo>
                      <a:pt x="1941" y="30"/>
                    </a:lnTo>
                    <a:lnTo>
                      <a:pt x="1709" y="88"/>
                    </a:lnTo>
                    <a:lnTo>
                      <a:pt x="1419" y="175"/>
                    </a:lnTo>
                    <a:lnTo>
                      <a:pt x="1159" y="291"/>
                    </a:lnTo>
                    <a:lnTo>
                      <a:pt x="869" y="406"/>
                    </a:lnTo>
                    <a:lnTo>
                      <a:pt x="637" y="551"/>
                    </a:lnTo>
                    <a:lnTo>
                      <a:pt x="435" y="725"/>
                    </a:lnTo>
                    <a:lnTo>
                      <a:pt x="261" y="870"/>
                    </a:lnTo>
                    <a:lnTo>
                      <a:pt x="116" y="1015"/>
                    </a:lnTo>
                    <a:lnTo>
                      <a:pt x="29" y="1188"/>
                    </a:lnTo>
                    <a:lnTo>
                      <a:pt x="0" y="1304"/>
                    </a:lnTo>
                    <a:lnTo>
                      <a:pt x="29" y="1420"/>
                    </a:lnTo>
                    <a:lnTo>
                      <a:pt x="116" y="1536"/>
                    </a:lnTo>
                    <a:lnTo>
                      <a:pt x="232" y="1594"/>
                    </a:lnTo>
                    <a:lnTo>
                      <a:pt x="406" y="1623"/>
                    </a:lnTo>
                    <a:lnTo>
                      <a:pt x="608" y="1623"/>
                    </a:lnTo>
                    <a:lnTo>
                      <a:pt x="840" y="1594"/>
                    </a:lnTo>
                    <a:lnTo>
                      <a:pt x="1101" y="1565"/>
                    </a:lnTo>
                    <a:lnTo>
                      <a:pt x="1361" y="1478"/>
                    </a:lnTo>
                    <a:lnTo>
                      <a:pt x="1651" y="1362"/>
                    </a:lnTo>
                    <a:lnTo>
                      <a:pt x="1912" y="1217"/>
                    </a:lnTo>
                    <a:lnTo>
                      <a:pt x="2144" y="1073"/>
                    </a:lnTo>
                    <a:lnTo>
                      <a:pt x="2346" y="928"/>
                    </a:lnTo>
                    <a:lnTo>
                      <a:pt x="2520" y="754"/>
                    </a:lnTo>
                    <a:lnTo>
                      <a:pt x="2665" y="609"/>
                    </a:lnTo>
                    <a:lnTo>
                      <a:pt x="2752" y="464"/>
                    </a:lnTo>
                    <a:lnTo>
                      <a:pt x="2781" y="319"/>
                    </a:lnTo>
                    <a:lnTo>
                      <a:pt x="2752" y="204"/>
                    </a:lnTo>
                    <a:lnTo>
                      <a:pt x="2694" y="117"/>
                    </a:lnTo>
                    <a:lnTo>
                      <a:pt x="2549" y="30"/>
                    </a:lnTo>
                    <a:lnTo>
                      <a:pt x="23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8645;p74">
                <a:extLst>
                  <a:ext uri="{FF2B5EF4-FFF2-40B4-BE49-F238E27FC236}">
                    <a16:creationId xmlns:a16="http://schemas.microsoft.com/office/drawing/2014/main" id="{CEBAD0BC-6D1A-DE07-1F10-FE1BDD5475E5}"/>
                  </a:ext>
                </a:extLst>
              </p:cNvPr>
              <p:cNvSpPr/>
              <p:nvPr/>
            </p:nvSpPr>
            <p:spPr>
              <a:xfrm>
                <a:off x="3179900" y="1931575"/>
                <a:ext cx="69525" cy="41300"/>
              </a:xfrm>
              <a:custGeom>
                <a:avLst/>
                <a:gdLst/>
                <a:ahLst/>
                <a:cxnLst/>
                <a:rect l="l" t="t" r="r" b="b"/>
                <a:pathLst>
                  <a:path w="2781" h="1652" extrusionOk="0">
                    <a:moveTo>
                      <a:pt x="2202" y="1"/>
                    </a:moveTo>
                    <a:lnTo>
                      <a:pt x="1970" y="29"/>
                    </a:lnTo>
                    <a:lnTo>
                      <a:pt x="1709" y="87"/>
                    </a:lnTo>
                    <a:lnTo>
                      <a:pt x="1420" y="174"/>
                    </a:lnTo>
                    <a:lnTo>
                      <a:pt x="1159" y="290"/>
                    </a:lnTo>
                    <a:lnTo>
                      <a:pt x="869" y="406"/>
                    </a:lnTo>
                    <a:lnTo>
                      <a:pt x="638" y="580"/>
                    </a:lnTo>
                    <a:lnTo>
                      <a:pt x="435" y="725"/>
                    </a:lnTo>
                    <a:lnTo>
                      <a:pt x="261" y="869"/>
                    </a:lnTo>
                    <a:lnTo>
                      <a:pt x="116" y="1043"/>
                    </a:lnTo>
                    <a:lnTo>
                      <a:pt x="58" y="1188"/>
                    </a:lnTo>
                    <a:lnTo>
                      <a:pt x="0" y="1304"/>
                    </a:lnTo>
                    <a:lnTo>
                      <a:pt x="29" y="1449"/>
                    </a:lnTo>
                    <a:lnTo>
                      <a:pt x="116" y="1536"/>
                    </a:lnTo>
                    <a:lnTo>
                      <a:pt x="232" y="1594"/>
                    </a:lnTo>
                    <a:lnTo>
                      <a:pt x="406" y="1623"/>
                    </a:lnTo>
                    <a:lnTo>
                      <a:pt x="609" y="1652"/>
                    </a:lnTo>
                    <a:lnTo>
                      <a:pt x="840" y="1623"/>
                    </a:lnTo>
                    <a:lnTo>
                      <a:pt x="1101" y="1565"/>
                    </a:lnTo>
                    <a:lnTo>
                      <a:pt x="1362" y="1478"/>
                    </a:lnTo>
                    <a:lnTo>
                      <a:pt x="1651" y="1362"/>
                    </a:lnTo>
                    <a:lnTo>
                      <a:pt x="1912" y="1217"/>
                    </a:lnTo>
                    <a:lnTo>
                      <a:pt x="2144" y="1072"/>
                    </a:lnTo>
                    <a:lnTo>
                      <a:pt x="2347" y="927"/>
                    </a:lnTo>
                    <a:lnTo>
                      <a:pt x="2520" y="754"/>
                    </a:lnTo>
                    <a:lnTo>
                      <a:pt x="2665" y="609"/>
                    </a:lnTo>
                    <a:lnTo>
                      <a:pt x="2752" y="464"/>
                    </a:lnTo>
                    <a:lnTo>
                      <a:pt x="2781" y="319"/>
                    </a:lnTo>
                    <a:lnTo>
                      <a:pt x="2752" y="203"/>
                    </a:lnTo>
                    <a:lnTo>
                      <a:pt x="2694" y="116"/>
                    </a:lnTo>
                    <a:lnTo>
                      <a:pt x="2549" y="29"/>
                    </a:lnTo>
                    <a:lnTo>
                      <a:pt x="240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8646;p74">
                <a:extLst>
                  <a:ext uri="{FF2B5EF4-FFF2-40B4-BE49-F238E27FC236}">
                    <a16:creationId xmlns:a16="http://schemas.microsoft.com/office/drawing/2014/main" id="{C2CC4D49-8F70-7D62-21B9-273236CE1144}"/>
                  </a:ext>
                </a:extLst>
              </p:cNvPr>
              <p:cNvSpPr/>
              <p:nvPr/>
            </p:nvSpPr>
            <p:spPr>
              <a:xfrm>
                <a:off x="3274750" y="1947500"/>
                <a:ext cx="40575" cy="695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2782" extrusionOk="0">
                    <a:moveTo>
                      <a:pt x="319" y="1"/>
                    </a:moveTo>
                    <a:lnTo>
                      <a:pt x="204" y="30"/>
                    </a:lnTo>
                    <a:lnTo>
                      <a:pt x="117" y="117"/>
                    </a:lnTo>
                    <a:lnTo>
                      <a:pt x="30" y="232"/>
                    </a:lnTo>
                    <a:lnTo>
                      <a:pt x="1" y="406"/>
                    </a:lnTo>
                    <a:lnTo>
                      <a:pt x="1" y="609"/>
                    </a:lnTo>
                    <a:lnTo>
                      <a:pt x="30" y="841"/>
                    </a:lnTo>
                    <a:lnTo>
                      <a:pt x="88" y="1101"/>
                    </a:lnTo>
                    <a:lnTo>
                      <a:pt x="175" y="1362"/>
                    </a:lnTo>
                    <a:lnTo>
                      <a:pt x="290" y="1652"/>
                    </a:lnTo>
                    <a:lnTo>
                      <a:pt x="406" y="1913"/>
                    </a:lnTo>
                    <a:lnTo>
                      <a:pt x="551" y="2144"/>
                    </a:lnTo>
                    <a:lnTo>
                      <a:pt x="725" y="2376"/>
                    </a:lnTo>
                    <a:lnTo>
                      <a:pt x="870" y="2521"/>
                    </a:lnTo>
                    <a:lnTo>
                      <a:pt x="1015" y="2666"/>
                    </a:lnTo>
                    <a:lnTo>
                      <a:pt x="1188" y="2753"/>
                    </a:lnTo>
                    <a:lnTo>
                      <a:pt x="1304" y="2781"/>
                    </a:lnTo>
                    <a:lnTo>
                      <a:pt x="1449" y="2753"/>
                    </a:lnTo>
                    <a:lnTo>
                      <a:pt x="1536" y="2695"/>
                    </a:lnTo>
                    <a:lnTo>
                      <a:pt x="1594" y="2550"/>
                    </a:lnTo>
                    <a:lnTo>
                      <a:pt x="1623" y="2405"/>
                    </a:lnTo>
                    <a:lnTo>
                      <a:pt x="1623" y="2202"/>
                    </a:lnTo>
                    <a:lnTo>
                      <a:pt x="1623" y="1970"/>
                    </a:lnTo>
                    <a:lnTo>
                      <a:pt x="1565" y="1710"/>
                    </a:lnTo>
                    <a:lnTo>
                      <a:pt x="1478" y="1449"/>
                    </a:lnTo>
                    <a:lnTo>
                      <a:pt x="1362" y="1159"/>
                    </a:lnTo>
                    <a:lnTo>
                      <a:pt x="1217" y="899"/>
                    </a:lnTo>
                    <a:lnTo>
                      <a:pt x="1073" y="638"/>
                    </a:lnTo>
                    <a:lnTo>
                      <a:pt x="928" y="435"/>
                    </a:lnTo>
                    <a:lnTo>
                      <a:pt x="754" y="261"/>
                    </a:lnTo>
                    <a:lnTo>
                      <a:pt x="609" y="146"/>
                    </a:lnTo>
                    <a:lnTo>
                      <a:pt x="464" y="59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8647;p74">
                <a:extLst>
                  <a:ext uri="{FF2B5EF4-FFF2-40B4-BE49-F238E27FC236}">
                    <a16:creationId xmlns:a16="http://schemas.microsoft.com/office/drawing/2014/main" id="{898B661C-9138-BA68-E2BE-E26691F466F2}"/>
                  </a:ext>
                </a:extLst>
              </p:cNvPr>
              <p:cNvSpPr/>
              <p:nvPr/>
            </p:nvSpPr>
            <p:spPr>
              <a:xfrm>
                <a:off x="3224800" y="1836700"/>
                <a:ext cx="40575" cy="695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2782" extrusionOk="0">
                    <a:moveTo>
                      <a:pt x="319" y="1"/>
                    </a:moveTo>
                    <a:lnTo>
                      <a:pt x="203" y="30"/>
                    </a:lnTo>
                    <a:lnTo>
                      <a:pt x="87" y="117"/>
                    </a:lnTo>
                    <a:lnTo>
                      <a:pt x="29" y="233"/>
                    </a:lnTo>
                    <a:lnTo>
                      <a:pt x="0" y="407"/>
                    </a:lnTo>
                    <a:lnTo>
                      <a:pt x="0" y="609"/>
                    </a:lnTo>
                    <a:lnTo>
                      <a:pt x="29" y="841"/>
                    </a:lnTo>
                    <a:lnTo>
                      <a:pt x="87" y="1102"/>
                    </a:lnTo>
                    <a:lnTo>
                      <a:pt x="174" y="1362"/>
                    </a:lnTo>
                    <a:lnTo>
                      <a:pt x="261" y="1652"/>
                    </a:lnTo>
                    <a:lnTo>
                      <a:pt x="406" y="1913"/>
                    </a:lnTo>
                    <a:lnTo>
                      <a:pt x="551" y="2144"/>
                    </a:lnTo>
                    <a:lnTo>
                      <a:pt x="724" y="2376"/>
                    </a:lnTo>
                    <a:lnTo>
                      <a:pt x="869" y="2550"/>
                    </a:lnTo>
                    <a:lnTo>
                      <a:pt x="1014" y="2666"/>
                    </a:lnTo>
                    <a:lnTo>
                      <a:pt x="1159" y="2753"/>
                    </a:lnTo>
                    <a:lnTo>
                      <a:pt x="1304" y="2782"/>
                    </a:lnTo>
                    <a:lnTo>
                      <a:pt x="1419" y="2753"/>
                    </a:lnTo>
                    <a:lnTo>
                      <a:pt x="1535" y="2695"/>
                    </a:lnTo>
                    <a:lnTo>
                      <a:pt x="1593" y="2550"/>
                    </a:lnTo>
                    <a:lnTo>
                      <a:pt x="1622" y="2405"/>
                    </a:lnTo>
                    <a:lnTo>
                      <a:pt x="1622" y="2202"/>
                    </a:lnTo>
                    <a:lnTo>
                      <a:pt x="1593" y="1971"/>
                    </a:lnTo>
                    <a:lnTo>
                      <a:pt x="1535" y="1710"/>
                    </a:lnTo>
                    <a:lnTo>
                      <a:pt x="1477" y="1449"/>
                    </a:lnTo>
                    <a:lnTo>
                      <a:pt x="1362" y="1160"/>
                    </a:lnTo>
                    <a:lnTo>
                      <a:pt x="1217" y="899"/>
                    </a:lnTo>
                    <a:lnTo>
                      <a:pt x="1072" y="638"/>
                    </a:lnTo>
                    <a:lnTo>
                      <a:pt x="927" y="435"/>
                    </a:lnTo>
                    <a:lnTo>
                      <a:pt x="753" y="262"/>
                    </a:lnTo>
                    <a:lnTo>
                      <a:pt x="608" y="146"/>
                    </a:lnTo>
                    <a:lnTo>
                      <a:pt x="464" y="59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8648;p74">
                <a:extLst>
                  <a:ext uri="{FF2B5EF4-FFF2-40B4-BE49-F238E27FC236}">
                    <a16:creationId xmlns:a16="http://schemas.microsoft.com/office/drawing/2014/main" id="{7DA932E6-B0ED-BCFF-D62D-599E20D57FAC}"/>
                  </a:ext>
                </a:extLst>
              </p:cNvPr>
              <p:cNvSpPr/>
              <p:nvPr/>
            </p:nvSpPr>
            <p:spPr>
              <a:xfrm>
                <a:off x="3234200" y="1894650"/>
                <a:ext cx="71725" cy="70975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839" extrusionOk="0">
                    <a:moveTo>
                      <a:pt x="1449" y="0"/>
                    </a:moveTo>
                    <a:lnTo>
                      <a:pt x="1159" y="29"/>
                    </a:lnTo>
                    <a:lnTo>
                      <a:pt x="870" y="116"/>
                    </a:lnTo>
                    <a:lnTo>
                      <a:pt x="638" y="232"/>
                    </a:lnTo>
                    <a:lnTo>
                      <a:pt x="435" y="406"/>
                    </a:lnTo>
                    <a:lnTo>
                      <a:pt x="261" y="638"/>
                    </a:lnTo>
                    <a:lnTo>
                      <a:pt x="117" y="869"/>
                    </a:lnTo>
                    <a:lnTo>
                      <a:pt x="30" y="1130"/>
                    </a:lnTo>
                    <a:lnTo>
                      <a:pt x="1" y="1420"/>
                    </a:lnTo>
                    <a:lnTo>
                      <a:pt x="30" y="1709"/>
                    </a:lnTo>
                    <a:lnTo>
                      <a:pt x="117" y="1970"/>
                    </a:lnTo>
                    <a:lnTo>
                      <a:pt x="261" y="2231"/>
                    </a:lnTo>
                    <a:lnTo>
                      <a:pt x="435" y="2433"/>
                    </a:lnTo>
                    <a:lnTo>
                      <a:pt x="638" y="2607"/>
                    </a:lnTo>
                    <a:lnTo>
                      <a:pt x="870" y="2752"/>
                    </a:lnTo>
                    <a:lnTo>
                      <a:pt x="1159" y="2810"/>
                    </a:lnTo>
                    <a:lnTo>
                      <a:pt x="1449" y="2839"/>
                    </a:lnTo>
                    <a:lnTo>
                      <a:pt x="1739" y="2810"/>
                    </a:lnTo>
                    <a:lnTo>
                      <a:pt x="1999" y="2752"/>
                    </a:lnTo>
                    <a:lnTo>
                      <a:pt x="2231" y="2607"/>
                    </a:lnTo>
                    <a:lnTo>
                      <a:pt x="2434" y="2433"/>
                    </a:lnTo>
                    <a:lnTo>
                      <a:pt x="2637" y="2231"/>
                    </a:lnTo>
                    <a:lnTo>
                      <a:pt x="2752" y="1970"/>
                    </a:lnTo>
                    <a:lnTo>
                      <a:pt x="2839" y="1709"/>
                    </a:lnTo>
                    <a:lnTo>
                      <a:pt x="2868" y="1420"/>
                    </a:lnTo>
                    <a:lnTo>
                      <a:pt x="2839" y="1130"/>
                    </a:lnTo>
                    <a:lnTo>
                      <a:pt x="2752" y="869"/>
                    </a:lnTo>
                    <a:lnTo>
                      <a:pt x="2637" y="638"/>
                    </a:lnTo>
                    <a:lnTo>
                      <a:pt x="2434" y="406"/>
                    </a:lnTo>
                    <a:lnTo>
                      <a:pt x="2231" y="232"/>
                    </a:lnTo>
                    <a:lnTo>
                      <a:pt x="1999" y="116"/>
                    </a:lnTo>
                    <a:lnTo>
                      <a:pt x="1739" y="29"/>
                    </a:lnTo>
                    <a:lnTo>
                      <a:pt x="14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" name="Google Shape;8540;p74">
            <a:extLst>
              <a:ext uri="{FF2B5EF4-FFF2-40B4-BE49-F238E27FC236}">
                <a16:creationId xmlns:a16="http://schemas.microsoft.com/office/drawing/2014/main" id="{7B3E8796-DED8-AC37-9554-371EED7A0ADD}"/>
              </a:ext>
            </a:extLst>
          </p:cNvPr>
          <p:cNvGrpSpPr/>
          <p:nvPr/>
        </p:nvGrpSpPr>
        <p:grpSpPr>
          <a:xfrm>
            <a:off x="1840671" y="3588579"/>
            <a:ext cx="989406" cy="1330864"/>
            <a:chOff x="5597000" y="1868963"/>
            <a:chExt cx="1386500" cy="1865000"/>
          </a:xfrm>
        </p:grpSpPr>
        <p:sp>
          <p:nvSpPr>
            <p:cNvPr id="100" name="Google Shape;8541;p74">
              <a:extLst>
                <a:ext uri="{FF2B5EF4-FFF2-40B4-BE49-F238E27FC236}">
                  <a16:creationId xmlns:a16="http://schemas.microsoft.com/office/drawing/2014/main" id="{1821DE8C-ED50-9BDA-C0E2-82F516692D18}"/>
                </a:ext>
              </a:extLst>
            </p:cNvPr>
            <p:cNvSpPr/>
            <p:nvPr/>
          </p:nvSpPr>
          <p:spPr>
            <a:xfrm>
              <a:off x="5597000" y="2280188"/>
              <a:ext cx="193900" cy="580050"/>
            </a:xfrm>
            <a:custGeom>
              <a:avLst/>
              <a:gdLst/>
              <a:ahLst/>
              <a:cxnLst/>
              <a:rect l="l" t="t" r="r" b="b"/>
              <a:pathLst>
                <a:path w="7756" h="23202" extrusionOk="0">
                  <a:moveTo>
                    <a:pt x="4936" y="1"/>
                  </a:moveTo>
                  <a:lnTo>
                    <a:pt x="4679" y="44"/>
                  </a:lnTo>
                  <a:lnTo>
                    <a:pt x="4402" y="86"/>
                  </a:lnTo>
                  <a:lnTo>
                    <a:pt x="4145" y="172"/>
                  </a:lnTo>
                  <a:lnTo>
                    <a:pt x="3846" y="279"/>
                  </a:lnTo>
                  <a:lnTo>
                    <a:pt x="3568" y="428"/>
                  </a:lnTo>
                  <a:lnTo>
                    <a:pt x="3291" y="599"/>
                  </a:lnTo>
                  <a:lnTo>
                    <a:pt x="2992" y="791"/>
                  </a:lnTo>
                  <a:lnTo>
                    <a:pt x="2714" y="1026"/>
                  </a:lnTo>
                  <a:lnTo>
                    <a:pt x="2415" y="1304"/>
                  </a:lnTo>
                  <a:lnTo>
                    <a:pt x="2116" y="1603"/>
                  </a:lnTo>
                  <a:lnTo>
                    <a:pt x="1817" y="1966"/>
                  </a:lnTo>
                  <a:lnTo>
                    <a:pt x="1518" y="2351"/>
                  </a:lnTo>
                  <a:lnTo>
                    <a:pt x="1219" y="2799"/>
                  </a:lnTo>
                  <a:lnTo>
                    <a:pt x="1090" y="3034"/>
                  </a:lnTo>
                  <a:lnTo>
                    <a:pt x="962" y="3291"/>
                  </a:lnTo>
                  <a:lnTo>
                    <a:pt x="834" y="3568"/>
                  </a:lnTo>
                  <a:lnTo>
                    <a:pt x="727" y="3846"/>
                  </a:lnTo>
                  <a:lnTo>
                    <a:pt x="514" y="4466"/>
                  </a:lnTo>
                  <a:lnTo>
                    <a:pt x="364" y="5107"/>
                  </a:lnTo>
                  <a:lnTo>
                    <a:pt x="214" y="5812"/>
                  </a:lnTo>
                  <a:lnTo>
                    <a:pt x="129" y="6559"/>
                  </a:lnTo>
                  <a:lnTo>
                    <a:pt x="65" y="7328"/>
                  </a:lnTo>
                  <a:lnTo>
                    <a:pt x="22" y="8119"/>
                  </a:lnTo>
                  <a:lnTo>
                    <a:pt x="1" y="8952"/>
                  </a:lnTo>
                  <a:lnTo>
                    <a:pt x="22" y="9785"/>
                  </a:lnTo>
                  <a:lnTo>
                    <a:pt x="44" y="10640"/>
                  </a:lnTo>
                  <a:lnTo>
                    <a:pt x="108" y="11516"/>
                  </a:lnTo>
                  <a:lnTo>
                    <a:pt x="193" y="12370"/>
                  </a:lnTo>
                  <a:lnTo>
                    <a:pt x="300" y="13246"/>
                  </a:lnTo>
                  <a:lnTo>
                    <a:pt x="407" y="14100"/>
                  </a:lnTo>
                  <a:lnTo>
                    <a:pt x="535" y="14955"/>
                  </a:lnTo>
                  <a:lnTo>
                    <a:pt x="684" y="15788"/>
                  </a:lnTo>
                  <a:lnTo>
                    <a:pt x="855" y="16621"/>
                  </a:lnTo>
                  <a:lnTo>
                    <a:pt x="1026" y="17412"/>
                  </a:lnTo>
                  <a:lnTo>
                    <a:pt x="1197" y="18159"/>
                  </a:lnTo>
                  <a:lnTo>
                    <a:pt x="1389" y="18886"/>
                  </a:lnTo>
                  <a:lnTo>
                    <a:pt x="1603" y="19591"/>
                  </a:lnTo>
                  <a:lnTo>
                    <a:pt x="1795" y="20232"/>
                  </a:lnTo>
                  <a:lnTo>
                    <a:pt x="2009" y="20830"/>
                  </a:lnTo>
                  <a:lnTo>
                    <a:pt x="2201" y="21364"/>
                  </a:lnTo>
                  <a:lnTo>
                    <a:pt x="2415" y="21834"/>
                  </a:lnTo>
                  <a:lnTo>
                    <a:pt x="2629" y="22261"/>
                  </a:lnTo>
                  <a:lnTo>
                    <a:pt x="2821" y="22603"/>
                  </a:lnTo>
                  <a:lnTo>
                    <a:pt x="3034" y="22881"/>
                  </a:lnTo>
                  <a:lnTo>
                    <a:pt x="3120" y="22987"/>
                  </a:lnTo>
                  <a:lnTo>
                    <a:pt x="3227" y="23073"/>
                  </a:lnTo>
                  <a:lnTo>
                    <a:pt x="3312" y="23137"/>
                  </a:lnTo>
                  <a:lnTo>
                    <a:pt x="3398" y="23180"/>
                  </a:lnTo>
                  <a:lnTo>
                    <a:pt x="3504" y="23201"/>
                  </a:lnTo>
                  <a:lnTo>
                    <a:pt x="3590" y="23201"/>
                  </a:lnTo>
                  <a:lnTo>
                    <a:pt x="3675" y="23180"/>
                  </a:lnTo>
                  <a:lnTo>
                    <a:pt x="3761" y="23116"/>
                  </a:lnTo>
                  <a:lnTo>
                    <a:pt x="3846" y="23030"/>
                  </a:lnTo>
                  <a:lnTo>
                    <a:pt x="3932" y="22902"/>
                  </a:lnTo>
                  <a:lnTo>
                    <a:pt x="4017" y="22752"/>
                  </a:lnTo>
                  <a:lnTo>
                    <a:pt x="4103" y="22582"/>
                  </a:lnTo>
                  <a:lnTo>
                    <a:pt x="4295" y="22176"/>
                  </a:lnTo>
                  <a:lnTo>
                    <a:pt x="4466" y="21642"/>
                  </a:lnTo>
                  <a:lnTo>
                    <a:pt x="4658" y="21043"/>
                  </a:lnTo>
                  <a:lnTo>
                    <a:pt x="4829" y="20360"/>
                  </a:lnTo>
                  <a:lnTo>
                    <a:pt x="5000" y="19612"/>
                  </a:lnTo>
                  <a:lnTo>
                    <a:pt x="5192" y="18800"/>
                  </a:lnTo>
                  <a:lnTo>
                    <a:pt x="5363" y="17924"/>
                  </a:lnTo>
                  <a:lnTo>
                    <a:pt x="5705" y="16044"/>
                  </a:lnTo>
                  <a:lnTo>
                    <a:pt x="6047" y="14058"/>
                  </a:lnTo>
                  <a:lnTo>
                    <a:pt x="6367" y="11985"/>
                  </a:lnTo>
                  <a:lnTo>
                    <a:pt x="6645" y="9935"/>
                  </a:lnTo>
                  <a:lnTo>
                    <a:pt x="6922" y="7927"/>
                  </a:lnTo>
                  <a:lnTo>
                    <a:pt x="7371" y="4402"/>
                  </a:lnTo>
                  <a:lnTo>
                    <a:pt x="7670" y="1924"/>
                  </a:lnTo>
                  <a:lnTo>
                    <a:pt x="7756" y="962"/>
                  </a:lnTo>
                  <a:lnTo>
                    <a:pt x="7606" y="855"/>
                  </a:lnTo>
                  <a:lnTo>
                    <a:pt x="7435" y="706"/>
                  </a:lnTo>
                  <a:lnTo>
                    <a:pt x="7179" y="556"/>
                  </a:lnTo>
                  <a:lnTo>
                    <a:pt x="6880" y="407"/>
                  </a:lnTo>
                  <a:lnTo>
                    <a:pt x="6517" y="236"/>
                  </a:lnTo>
                  <a:lnTo>
                    <a:pt x="6111" y="108"/>
                  </a:lnTo>
                  <a:lnTo>
                    <a:pt x="5897" y="65"/>
                  </a:lnTo>
                  <a:lnTo>
                    <a:pt x="5683" y="22"/>
                  </a:lnTo>
                  <a:lnTo>
                    <a:pt x="54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542;p74">
              <a:extLst>
                <a:ext uri="{FF2B5EF4-FFF2-40B4-BE49-F238E27FC236}">
                  <a16:creationId xmlns:a16="http://schemas.microsoft.com/office/drawing/2014/main" id="{C96105CC-AD3D-2707-2CBD-902A3B370DCA}"/>
                </a:ext>
              </a:extLst>
            </p:cNvPr>
            <p:cNvSpPr/>
            <p:nvPr/>
          </p:nvSpPr>
          <p:spPr>
            <a:xfrm>
              <a:off x="5643475" y="1993938"/>
              <a:ext cx="1287150" cy="1411050"/>
            </a:xfrm>
            <a:custGeom>
              <a:avLst/>
              <a:gdLst/>
              <a:ahLst/>
              <a:cxnLst/>
              <a:rect l="l" t="t" r="r" b="b"/>
              <a:pathLst>
                <a:path w="51486" h="56442" extrusionOk="0">
                  <a:moveTo>
                    <a:pt x="26170" y="0"/>
                  </a:moveTo>
                  <a:lnTo>
                    <a:pt x="24675" y="64"/>
                  </a:lnTo>
                  <a:lnTo>
                    <a:pt x="23179" y="150"/>
                  </a:lnTo>
                  <a:lnTo>
                    <a:pt x="21705" y="299"/>
                  </a:lnTo>
                  <a:lnTo>
                    <a:pt x="20231" y="470"/>
                  </a:lnTo>
                  <a:lnTo>
                    <a:pt x="18800" y="705"/>
                  </a:lnTo>
                  <a:lnTo>
                    <a:pt x="18095" y="833"/>
                  </a:lnTo>
                  <a:lnTo>
                    <a:pt x="17390" y="983"/>
                  </a:lnTo>
                  <a:lnTo>
                    <a:pt x="16706" y="1132"/>
                  </a:lnTo>
                  <a:lnTo>
                    <a:pt x="16023" y="1303"/>
                  </a:lnTo>
                  <a:lnTo>
                    <a:pt x="15360" y="1474"/>
                  </a:lnTo>
                  <a:lnTo>
                    <a:pt x="14698" y="1667"/>
                  </a:lnTo>
                  <a:lnTo>
                    <a:pt x="14057" y="1880"/>
                  </a:lnTo>
                  <a:lnTo>
                    <a:pt x="13438" y="2094"/>
                  </a:lnTo>
                  <a:lnTo>
                    <a:pt x="12818" y="2307"/>
                  </a:lnTo>
                  <a:lnTo>
                    <a:pt x="12220" y="2542"/>
                  </a:lnTo>
                  <a:lnTo>
                    <a:pt x="11643" y="2799"/>
                  </a:lnTo>
                  <a:lnTo>
                    <a:pt x="11088" y="3055"/>
                  </a:lnTo>
                  <a:lnTo>
                    <a:pt x="10554" y="3312"/>
                  </a:lnTo>
                  <a:lnTo>
                    <a:pt x="10020" y="3589"/>
                  </a:lnTo>
                  <a:lnTo>
                    <a:pt x="9507" y="3888"/>
                  </a:lnTo>
                  <a:lnTo>
                    <a:pt x="9037" y="4187"/>
                  </a:lnTo>
                  <a:lnTo>
                    <a:pt x="8567" y="4508"/>
                  </a:lnTo>
                  <a:lnTo>
                    <a:pt x="8140" y="4850"/>
                  </a:lnTo>
                  <a:lnTo>
                    <a:pt x="7734" y="5191"/>
                  </a:lnTo>
                  <a:lnTo>
                    <a:pt x="7328" y="5533"/>
                  </a:lnTo>
                  <a:lnTo>
                    <a:pt x="6965" y="5896"/>
                  </a:lnTo>
                  <a:lnTo>
                    <a:pt x="6644" y="6281"/>
                  </a:lnTo>
                  <a:lnTo>
                    <a:pt x="6516" y="6409"/>
                  </a:lnTo>
                  <a:lnTo>
                    <a:pt x="6409" y="6623"/>
                  </a:lnTo>
                  <a:lnTo>
                    <a:pt x="6110" y="7135"/>
                  </a:lnTo>
                  <a:lnTo>
                    <a:pt x="5790" y="7840"/>
                  </a:lnTo>
                  <a:lnTo>
                    <a:pt x="5427" y="8716"/>
                  </a:lnTo>
                  <a:lnTo>
                    <a:pt x="5021" y="9742"/>
                  </a:lnTo>
                  <a:lnTo>
                    <a:pt x="4615" y="10895"/>
                  </a:lnTo>
                  <a:lnTo>
                    <a:pt x="4166" y="12199"/>
                  </a:lnTo>
                  <a:lnTo>
                    <a:pt x="3718" y="13608"/>
                  </a:lnTo>
                  <a:lnTo>
                    <a:pt x="3269" y="15125"/>
                  </a:lnTo>
                  <a:lnTo>
                    <a:pt x="2820" y="16749"/>
                  </a:lnTo>
                  <a:lnTo>
                    <a:pt x="2372" y="18437"/>
                  </a:lnTo>
                  <a:lnTo>
                    <a:pt x="1966" y="20210"/>
                  </a:lnTo>
                  <a:lnTo>
                    <a:pt x="1560" y="22047"/>
                  </a:lnTo>
                  <a:lnTo>
                    <a:pt x="1197" y="23927"/>
                  </a:lnTo>
                  <a:lnTo>
                    <a:pt x="855" y="25850"/>
                  </a:lnTo>
                  <a:lnTo>
                    <a:pt x="577" y="27794"/>
                  </a:lnTo>
                  <a:lnTo>
                    <a:pt x="449" y="28776"/>
                  </a:lnTo>
                  <a:lnTo>
                    <a:pt x="342" y="29738"/>
                  </a:lnTo>
                  <a:lnTo>
                    <a:pt x="235" y="30720"/>
                  </a:lnTo>
                  <a:lnTo>
                    <a:pt x="171" y="31703"/>
                  </a:lnTo>
                  <a:lnTo>
                    <a:pt x="86" y="32686"/>
                  </a:lnTo>
                  <a:lnTo>
                    <a:pt x="43" y="33668"/>
                  </a:lnTo>
                  <a:lnTo>
                    <a:pt x="22" y="34630"/>
                  </a:lnTo>
                  <a:lnTo>
                    <a:pt x="0" y="35591"/>
                  </a:lnTo>
                  <a:lnTo>
                    <a:pt x="22" y="36552"/>
                  </a:lnTo>
                  <a:lnTo>
                    <a:pt x="43" y="37492"/>
                  </a:lnTo>
                  <a:lnTo>
                    <a:pt x="107" y="38432"/>
                  </a:lnTo>
                  <a:lnTo>
                    <a:pt x="171" y="39351"/>
                  </a:lnTo>
                  <a:lnTo>
                    <a:pt x="278" y="40248"/>
                  </a:lnTo>
                  <a:lnTo>
                    <a:pt x="385" y="41145"/>
                  </a:lnTo>
                  <a:lnTo>
                    <a:pt x="535" y="42021"/>
                  </a:lnTo>
                  <a:lnTo>
                    <a:pt x="705" y="42876"/>
                  </a:lnTo>
                  <a:lnTo>
                    <a:pt x="898" y="43730"/>
                  </a:lnTo>
                  <a:lnTo>
                    <a:pt x="1133" y="44542"/>
                  </a:lnTo>
                  <a:lnTo>
                    <a:pt x="1368" y="45333"/>
                  </a:lnTo>
                  <a:lnTo>
                    <a:pt x="1667" y="46102"/>
                  </a:lnTo>
                  <a:lnTo>
                    <a:pt x="1966" y="46849"/>
                  </a:lnTo>
                  <a:lnTo>
                    <a:pt x="2308" y="47554"/>
                  </a:lnTo>
                  <a:lnTo>
                    <a:pt x="2692" y="48259"/>
                  </a:lnTo>
                  <a:lnTo>
                    <a:pt x="3098" y="48922"/>
                  </a:lnTo>
                  <a:lnTo>
                    <a:pt x="3525" y="49541"/>
                  </a:lnTo>
                  <a:lnTo>
                    <a:pt x="4017" y="50139"/>
                  </a:lnTo>
                  <a:lnTo>
                    <a:pt x="4508" y="50695"/>
                  </a:lnTo>
                  <a:lnTo>
                    <a:pt x="4786" y="50972"/>
                  </a:lnTo>
                  <a:lnTo>
                    <a:pt x="5063" y="51229"/>
                  </a:lnTo>
                  <a:lnTo>
                    <a:pt x="5341" y="51464"/>
                  </a:lnTo>
                  <a:lnTo>
                    <a:pt x="5640" y="51720"/>
                  </a:lnTo>
                  <a:lnTo>
                    <a:pt x="5961" y="51934"/>
                  </a:lnTo>
                  <a:lnTo>
                    <a:pt x="6260" y="52169"/>
                  </a:lnTo>
                  <a:lnTo>
                    <a:pt x="6580" y="52361"/>
                  </a:lnTo>
                  <a:lnTo>
                    <a:pt x="6922" y="52575"/>
                  </a:lnTo>
                  <a:lnTo>
                    <a:pt x="7264" y="52767"/>
                  </a:lnTo>
                  <a:lnTo>
                    <a:pt x="7627" y="52938"/>
                  </a:lnTo>
                  <a:lnTo>
                    <a:pt x="8353" y="53280"/>
                  </a:lnTo>
                  <a:lnTo>
                    <a:pt x="9080" y="53600"/>
                  </a:lnTo>
                  <a:lnTo>
                    <a:pt x="9806" y="53899"/>
                  </a:lnTo>
                  <a:lnTo>
                    <a:pt x="10554" y="54177"/>
                  </a:lnTo>
                  <a:lnTo>
                    <a:pt x="11301" y="54455"/>
                  </a:lnTo>
                  <a:lnTo>
                    <a:pt x="12049" y="54711"/>
                  </a:lnTo>
                  <a:lnTo>
                    <a:pt x="12818" y="54925"/>
                  </a:lnTo>
                  <a:lnTo>
                    <a:pt x="13587" y="55138"/>
                  </a:lnTo>
                  <a:lnTo>
                    <a:pt x="14356" y="55352"/>
                  </a:lnTo>
                  <a:lnTo>
                    <a:pt x="15125" y="55523"/>
                  </a:lnTo>
                  <a:lnTo>
                    <a:pt x="15916" y="55694"/>
                  </a:lnTo>
                  <a:lnTo>
                    <a:pt x="16685" y="55843"/>
                  </a:lnTo>
                  <a:lnTo>
                    <a:pt x="17475" y="55971"/>
                  </a:lnTo>
                  <a:lnTo>
                    <a:pt x="18244" y="56078"/>
                  </a:lnTo>
                  <a:lnTo>
                    <a:pt x="19035" y="56185"/>
                  </a:lnTo>
                  <a:lnTo>
                    <a:pt x="19825" y="56270"/>
                  </a:lnTo>
                  <a:lnTo>
                    <a:pt x="20616" y="56335"/>
                  </a:lnTo>
                  <a:lnTo>
                    <a:pt x="21406" y="56399"/>
                  </a:lnTo>
                  <a:lnTo>
                    <a:pt x="22197" y="56420"/>
                  </a:lnTo>
                  <a:lnTo>
                    <a:pt x="22966" y="56441"/>
                  </a:lnTo>
                  <a:lnTo>
                    <a:pt x="24547" y="56441"/>
                  </a:lnTo>
                  <a:lnTo>
                    <a:pt x="25316" y="56420"/>
                  </a:lnTo>
                  <a:lnTo>
                    <a:pt x="26085" y="56377"/>
                  </a:lnTo>
                  <a:lnTo>
                    <a:pt x="26875" y="56313"/>
                  </a:lnTo>
                  <a:lnTo>
                    <a:pt x="27623" y="56249"/>
                  </a:lnTo>
                  <a:lnTo>
                    <a:pt x="28392" y="56164"/>
                  </a:lnTo>
                  <a:lnTo>
                    <a:pt x="29161" y="56057"/>
                  </a:lnTo>
                  <a:lnTo>
                    <a:pt x="29909" y="55950"/>
                  </a:lnTo>
                  <a:lnTo>
                    <a:pt x="30656" y="55822"/>
                  </a:lnTo>
                  <a:lnTo>
                    <a:pt x="31383" y="55694"/>
                  </a:lnTo>
                  <a:lnTo>
                    <a:pt x="32130" y="55523"/>
                  </a:lnTo>
                  <a:lnTo>
                    <a:pt x="32857" y="55352"/>
                  </a:lnTo>
                  <a:lnTo>
                    <a:pt x="33562" y="55181"/>
                  </a:lnTo>
                  <a:lnTo>
                    <a:pt x="34267" y="54989"/>
                  </a:lnTo>
                  <a:lnTo>
                    <a:pt x="34972" y="54775"/>
                  </a:lnTo>
                  <a:lnTo>
                    <a:pt x="35677" y="54561"/>
                  </a:lnTo>
                  <a:lnTo>
                    <a:pt x="36339" y="54305"/>
                  </a:lnTo>
                  <a:lnTo>
                    <a:pt x="37023" y="54070"/>
                  </a:lnTo>
                  <a:lnTo>
                    <a:pt x="37663" y="53814"/>
                  </a:lnTo>
                  <a:lnTo>
                    <a:pt x="38326" y="53536"/>
                  </a:lnTo>
                  <a:lnTo>
                    <a:pt x="38945" y="53237"/>
                  </a:lnTo>
                  <a:lnTo>
                    <a:pt x="39586" y="52938"/>
                  </a:lnTo>
                  <a:lnTo>
                    <a:pt x="40184" y="52639"/>
                  </a:lnTo>
                  <a:lnTo>
                    <a:pt x="40782" y="52318"/>
                  </a:lnTo>
                  <a:lnTo>
                    <a:pt x="41359" y="51977"/>
                  </a:lnTo>
                  <a:lnTo>
                    <a:pt x="41936" y="51635"/>
                  </a:lnTo>
                  <a:lnTo>
                    <a:pt x="42470" y="51272"/>
                  </a:lnTo>
                  <a:lnTo>
                    <a:pt x="43026" y="50908"/>
                  </a:lnTo>
                  <a:lnTo>
                    <a:pt x="43538" y="50524"/>
                  </a:lnTo>
                  <a:lnTo>
                    <a:pt x="44030" y="50118"/>
                  </a:lnTo>
                  <a:lnTo>
                    <a:pt x="44521" y="49712"/>
                  </a:lnTo>
                  <a:lnTo>
                    <a:pt x="44991" y="49306"/>
                  </a:lnTo>
                  <a:lnTo>
                    <a:pt x="45440" y="48879"/>
                  </a:lnTo>
                  <a:lnTo>
                    <a:pt x="45888" y="48452"/>
                  </a:lnTo>
                  <a:lnTo>
                    <a:pt x="46294" y="48003"/>
                  </a:lnTo>
                  <a:lnTo>
                    <a:pt x="46679" y="47533"/>
                  </a:lnTo>
                  <a:lnTo>
                    <a:pt x="47063" y="47063"/>
                  </a:lnTo>
                  <a:lnTo>
                    <a:pt x="47405" y="46593"/>
                  </a:lnTo>
                  <a:lnTo>
                    <a:pt x="47747" y="46102"/>
                  </a:lnTo>
                  <a:lnTo>
                    <a:pt x="48046" y="45610"/>
                  </a:lnTo>
                  <a:lnTo>
                    <a:pt x="48345" y="45098"/>
                  </a:lnTo>
                  <a:lnTo>
                    <a:pt x="48601" y="44585"/>
                  </a:lnTo>
                  <a:lnTo>
                    <a:pt x="48858" y="44051"/>
                  </a:lnTo>
                  <a:lnTo>
                    <a:pt x="49071" y="43517"/>
                  </a:lnTo>
                  <a:lnTo>
                    <a:pt x="49285" y="42961"/>
                  </a:lnTo>
                  <a:lnTo>
                    <a:pt x="49499" y="42385"/>
                  </a:lnTo>
                  <a:lnTo>
                    <a:pt x="49691" y="41808"/>
                  </a:lnTo>
                  <a:lnTo>
                    <a:pt x="49883" y="41231"/>
                  </a:lnTo>
                  <a:lnTo>
                    <a:pt x="50054" y="40633"/>
                  </a:lnTo>
                  <a:lnTo>
                    <a:pt x="50374" y="39394"/>
                  </a:lnTo>
                  <a:lnTo>
                    <a:pt x="50631" y="38133"/>
                  </a:lnTo>
                  <a:lnTo>
                    <a:pt x="50866" y="36830"/>
                  </a:lnTo>
                  <a:lnTo>
                    <a:pt x="51079" y="35484"/>
                  </a:lnTo>
                  <a:lnTo>
                    <a:pt x="51229" y="34138"/>
                  </a:lnTo>
                  <a:lnTo>
                    <a:pt x="51336" y="32750"/>
                  </a:lnTo>
                  <a:lnTo>
                    <a:pt x="51421" y="31361"/>
                  </a:lnTo>
                  <a:lnTo>
                    <a:pt x="51464" y="29951"/>
                  </a:lnTo>
                  <a:lnTo>
                    <a:pt x="51485" y="28541"/>
                  </a:lnTo>
                  <a:lnTo>
                    <a:pt x="51443" y="27110"/>
                  </a:lnTo>
                  <a:lnTo>
                    <a:pt x="51400" y="25700"/>
                  </a:lnTo>
                  <a:lnTo>
                    <a:pt x="51293" y="24290"/>
                  </a:lnTo>
                  <a:lnTo>
                    <a:pt x="51165" y="22880"/>
                  </a:lnTo>
                  <a:lnTo>
                    <a:pt x="51015" y="21491"/>
                  </a:lnTo>
                  <a:lnTo>
                    <a:pt x="50823" y="20103"/>
                  </a:lnTo>
                  <a:lnTo>
                    <a:pt x="50588" y="18757"/>
                  </a:lnTo>
                  <a:lnTo>
                    <a:pt x="50332" y="17432"/>
                  </a:lnTo>
                  <a:lnTo>
                    <a:pt x="50054" y="16129"/>
                  </a:lnTo>
                  <a:lnTo>
                    <a:pt x="49734" y="14869"/>
                  </a:lnTo>
                  <a:lnTo>
                    <a:pt x="49392" y="13630"/>
                  </a:lnTo>
                  <a:lnTo>
                    <a:pt x="49029" y="12455"/>
                  </a:lnTo>
                  <a:lnTo>
                    <a:pt x="48623" y="11323"/>
                  </a:lnTo>
                  <a:lnTo>
                    <a:pt x="48217" y="10233"/>
                  </a:lnTo>
                  <a:lnTo>
                    <a:pt x="47768" y="9208"/>
                  </a:lnTo>
                  <a:lnTo>
                    <a:pt x="47277" y="8225"/>
                  </a:lnTo>
                  <a:lnTo>
                    <a:pt x="47042" y="7776"/>
                  </a:lnTo>
                  <a:lnTo>
                    <a:pt x="46785" y="7328"/>
                  </a:lnTo>
                  <a:lnTo>
                    <a:pt x="46529" y="6901"/>
                  </a:lnTo>
                  <a:lnTo>
                    <a:pt x="46273" y="6495"/>
                  </a:lnTo>
                  <a:lnTo>
                    <a:pt x="45995" y="6110"/>
                  </a:lnTo>
                  <a:lnTo>
                    <a:pt x="45717" y="5726"/>
                  </a:lnTo>
                  <a:lnTo>
                    <a:pt x="45440" y="5384"/>
                  </a:lnTo>
                  <a:lnTo>
                    <a:pt x="45140" y="5042"/>
                  </a:lnTo>
                  <a:lnTo>
                    <a:pt x="44841" y="4721"/>
                  </a:lnTo>
                  <a:lnTo>
                    <a:pt x="44521" y="4422"/>
                  </a:lnTo>
                  <a:lnTo>
                    <a:pt x="44158" y="4123"/>
                  </a:lnTo>
                  <a:lnTo>
                    <a:pt x="43773" y="3824"/>
                  </a:lnTo>
                  <a:lnTo>
                    <a:pt x="43367" y="3547"/>
                  </a:lnTo>
                  <a:lnTo>
                    <a:pt x="42940" y="3269"/>
                  </a:lnTo>
                  <a:lnTo>
                    <a:pt x="42491" y="3012"/>
                  </a:lnTo>
                  <a:lnTo>
                    <a:pt x="42000" y="2777"/>
                  </a:lnTo>
                  <a:lnTo>
                    <a:pt x="41509" y="2542"/>
                  </a:lnTo>
                  <a:lnTo>
                    <a:pt x="40996" y="2307"/>
                  </a:lnTo>
                  <a:lnTo>
                    <a:pt x="40462" y="2094"/>
                  </a:lnTo>
                  <a:lnTo>
                    <a:pt x="39885" y="1880"/>
                  </a:lnTo>
                  <a:lnTo>
                    <a:pt x="39330" y="1688"/>
                  </a:lnTo>
                  <a:lnTo>
                    <a:pt x="38732" y="1517"/>
                  </a:lnTo>
                  <a:lnTo>
                    <a:pt x="38112" y="1325"/>
                  </a:lnTo>
                  <a:lnTo>
                    <a:pt x="37493" y="1175"/>
                  </a:lnTo>
                  <a:lnTo>
                    <a:pt x="36873" y="1026"/>
                  </a:lnTo>
                  <a:lnTo>
                    <a:pt x="36211" y="876"/>
                  </a:lnTo>
                  <a:lnTo>
                    <a:pt x="34865" y="620"/>
                  </a:lnTo>
                  <a:lnTo>
                    <a:pt x="33498" y="406"/>
                  </a:lnTo>
                  <a:lnTo>
                    <a:pt x="32066" y="235"/>
                  </a:lnTo>
                  <a:lnTo>
                    <a:pt x="30635" y="128"/>
                  </a:lnTo>
                  <a:lnTo>
                    <a:pt x="29161" y="43"/>
                  </a:lnTo>
                  <a:lnTo>
                    <a:pt x="27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543;p74">
              <a:extLst>
                <a:ext uri="{FF2B5EF4-FFF2-40B4-BE49-F238E27FC236}">
                  <a16:creationId xmlns:a16="http://schemas.microsoft.com/office/drawing/2014/main" id="{F0C6F538-91FF-2EAC-EB6B-5166145C6977}"/>
                </a:ext>
              </a:extLst>
            </p:cNvPr>
            <p:cNvSpPr/>
            <p:nvPr/>
          </p:nvSpPr>
          <p:spPr>
            <a:xfrm>
              <a:off x="5868325" y="3566788"/>
              <a:ext cx="759475" cy="167175"/>
            </a:xfrm>
            <a:custGeom>
              <a:avLst/>
              <a:gdLst/>
              <a:ahLst/>
              <a:cxnLst/>
              <a:rect l="l" t="t" r="r" b="b"/>
              <a:pathLst>
                <a:path w="30379" h="6687" extrusionOk="0">
                  <a:moveTo>
                    <a:pt x="6196" y="0"/>
                  </a:moveTo>
                  <a:lnTo>
                    <a:pt x="5170" y="321"/>
                  </a:lnTo>
                  <a:lnTo>
                    <a:pt x="4123" y="684"/>
                  </a:lnTo>
                  <a:lnTo>
                    <a:pt x="3525" y="898"/>
                  </a:lnTo>
                  <a:lnTo>
                    <a:pt x="2927" y="1133"/>
                  </a:lnTo>
                  <a:lnTo>
                    <a:pt x="2329" y="1389"/>
                  </a:lnTo>
                  <a:lnTo>
                    <a:pt x="1752" y="1645"/>
                  </a:lnTo>
                  <a:lnTo>
                    <a:pt x="1239" y="1902"/>
                  </a:lnTo>
                  <a:lnTo>
                    <a:pt x="791" y="2179"/>
                  </a:lnTo>
                  <a:lnTo>
                    <a:pt x="577" y="2308"/>
                  </a:lnTo>
                  <a:lnTo>
                    <a:pt x="406" y="2457"/>
                  </a:lnTo>
                  <a:lnTo>
                    <a:pt x="257" y="2585"/>
                  </a:lnTo>
                  <a:lnTo>
                    <a:pt x="150" y="2713"/>
                  </a:lnTo>
                  <a:lnTo>
                    <a:pt x="64" y="2842"/>
                  </a:lnTo>
                  <a:lnTo>
                    <a:pt x="22" y="2970"/>
                  </a:lnTo>
                  <a:lnTo>
                    <a:pt x="0" y="3077"/>
                  </a:lnTo>
                  <a:lnTo>
                    <a:pt x="22" y="3205"/>
                  </a:lnTo>
                  <a:lnTo>
                    <a:pt x="86" y="3312"/>
                  </a:lnTo>
                  <a:lnTo>
                    <a:pt x="150" y="3397"/>
                  </a:lnTo>
                  <a:lnTo>
                    <a:pt x="235" y="3483"/>
                  </a:lnTo>
                  <a:lnTo>
                    <a:pt x="321" y="3568"/>
                  </a:lnTo>
                  <a:lnTo>
                    <a:pt x="428" y="3611"/>
                  </a:lnTo>
                  <a:lnTo>
                    <a:pt x="556" y="3653"/>
                  </a:lnTo>
                  <a:lnTo>
                    <a:pt x="812" y="3718"/>
                  </a:lnTo>
                  <a:lnTo>
                    <a:pt x="1111" y="3760"/>
                  </a:lnTo>
                  <a:lnTo>
                    <a:pt x="1410" y="3739"/>
                  </a:lnTo>
                  <a:lnTo>
                    <a:pt x="1731" y="3718"/>
                  </a:lnTo>
                  <a:lnTo>
                    <a:pt x="2051" y="3675"/>
                  </a:lnTo>
                  <a:lnTo>
                    <a:pt x="2372" y="3611"/>
                  </a:lnTo>
                  <a:lnTo>
                    <a:pt x="2692" y="3525"/>
                  </a:lnTo>
                  <a:lnTo>
                    <a:pt x="3226" y="3376"/>
                  </a:lnTo>
                  <a:lnTo>
                    <a:pt x="3717" y="3205"/>
                  </a:lnTo>
                  <a:lnTo>
                    <a:pt x="3653" y="3269"/>
                  </a:lnTo>
                  <a:lnTo>
                    <a:pt x="3482" y="3483"/>
                  </a:lnTo>
                  <a:lnTo>
                    <a:pt x="3269" y="3782"/>
                  </a:lnTo>
                  <a:lnTo>
                    <a:pt x="3162" y="3953"/>
                  </a:lnTo>
                  <a:lnTo>
                    <a:pt x="3077" y="4123"/>
                  </a:lnTo>
                  <a:lnTo>
                    <a:pt x="3012" y="4316"/>
                  </a:lnTo>
                  <a:lnTo>
                    <a:pt x="2970" y="4508"/>
                  </a:lnTo>
                  <a:lnTo>
                    <a:pt x="2970" y="4700"/>
                  </a:lnTo>
                  <a:lnTo>
                    <a:pt x="2991" y="4871"/>
                  </a:lnTo>
                  <a:lnTo>
                    <a:pt x="3034" y="4957"/>
                  </a:lnTo>
                  <a:lnTo>
                    <a:pt x="3077" y="5042"/>
                  </a:lnTo>
                  <a:lnTo>
                    <a:pt x="3141" y="5106"/>
                  </a:lnTo>
                  <a:lnTo>
                    <a:pt x="3226" y="5192"/>
                  </a:lnTo>
                  <a:lnTo>
                    <a:pt x="3333" y="5256"/>
                  </a:lnTo>
                  <a:lnTo>
                    <a:pt x="3440" y="5320"/>
                  </a:lnTo>
                  <a:lnTo>
                    <a:pt x="3568" y="5384"/>
                  </a:lnTo>
                  <a:lnTo>
                    <a:pt x="3717" y="5427"/>
                  </a:lnTo>
                  <a:lnTo>
                    <a:pt x="4059" y="5491"/>
                  </a:lnTo>
                  <a:lnTo>
                    <a:pt x="4358" y="5512"/>
                  </a:lnTo>
                  <a:lnTo>
                    <a:pt x="4657" y="5491"/>
                  </a:lnTo>
                  <a:lnTo>
                    <a:pt x="4956" y="5448"/>
                  </a:lnTo>
                  <a:lnTo>
                    <a:pt x="5234" y="5362"/>
                  </a:lnTo>
                  <a:lnTo>
                    <a:pt x="5512" y="5256"/>
                  </a:lnTo>
                  <a:lnTo>
                    <a:pt x="5747" y="5128"/>
                  </a:lnTo>
                  <a:lnTo>
                    <a:pt x="5982" y="4999"/>
                  </a:lnTo>
                  <a:lnTo>
                    <a:pt x="6196" y="4850"/>
                  </a:lnTo>
                  <a:lnTo>
                    <a:pt x="6388" y="4722"/>
                  </a:lnTo>
                  <a:lnTo>
                    <a:pt x="6687" y="4444"/>
                  </a:lnTo>
                  <a:lnTo>
                    <a:pt x="6879" y="4273"/>
                  </a:lnTo>
                  <a:lnTo>
                    <a:pt x="6943" y="4188"/>
                  </a:lnTo>
                  <a:lnTo>
                    <a:pt x="6965" y="4252"/>
                  </a:lnTo>
                  <a:lnTo>
                    <a:pt x="7071" y="4423"/>
                  </a:lnTo>
                  <a:lnTo>
                    <a:pt x="7264" y="4658"/>
                  </a:lnTo>
                  <a:lnTo>
                    <a:pt x="7520" y="4935"/>
                  </a:lnTo>
                  <a:lnTo>
                    <a:pt x="7691" y="5063"/>
                  </a:lnTo>
                  <a:lnTo>
                    <a:pt x="7862" y="5213"/>
                  </a:lnTo>
                  <a:lnTo>
                    <a:pt x="8075" y="5320"/>
                  </a:lnTo>
                  <a:lnTo>
                    <a:pt x="8289" y="5448"/>
                  </a:lnTo>
                  <a:lnTo>
                    <a:pt x="8545" y="5533"/>
                  </a:lnTo>
                  <a:lnTo>
                    <a:pt x="8802" y="5619"/>
                  </a:lnTo>
                  <a:lnTo>
                    <a:pt x="9101" y="5662"/>
                  </a:lnTo>
                  <a:lnTo>
                    <a:pt x="9571" y="5662"/>
                  </a:lnTo>
                  <a:lnTo>
                    <a:pt x="9699" y="5619"/>
                  </a:lnTo>
                  <a:lnTo>
                    <a:pt x="9849" y="5576"/>
                  </a:lnTo>
                  <a:lnTo>
                    <a:pt x="9977" y="5491"/>
                  </a:lnTo>
                  <a:lnTo>
                    <a:pt x="10084" y="5405"/>
                  </a:lnTo>
                  <a:lnTo>
                    <a:pt x="10190" y="5277"/>
                  </a:lnTo>
                  <a:lnTo>
                    <a:pt x="10276" y="5149"/>
                  </a:lnTo>
                  <a:lnTo>
                    <a:pt x="10361" y="5021"/>
                  </a:lnTo>
                  <a:lnTo>
                    <a:pt x="10511" y="4700"/>
                  </a:lnTo>
                  <a:lnTo>
                    <a:pt x="10639" y="4337"/>
                  </a:lnTo>
                  <a:lnTo>
                    <a:pt x="10724" y="3974"/>
                  </a:lnTo>
                  <a:lnTo>
                    <a:pt x="10789" y="3568"/>
                  </a:lnTo>
                  <a:lnTo>
                    <a:pt x="10853" y="3183"/>
                  </a:lnTo>
                  <a:lnTo>
                    <a:pt x="10874" y="2799"/>
                  </a:lnTo>
                  <a:lnTo>
                    <a:pt x="10895" y="2137"/>
                  </a:lnTo>
                  <a:lnTo>
                    <a:pt x="10895" y="1645"/>
                  </a:lnTo>
                  <a:lnTo>
                    <a:pt x="10895" y="1474"/>
                  </a:lnTo>
                  <a:lnTo>
                    <a:pt x="20765" y="1966"/>
                  </a:lnTo>
                  <a:lnTo>
                    <a:pt x="20594" y="2543"/>
                  </a:lnTo>
                  <a:lnTo>
                    <a:pt x="20445" y="3162"/>
                  </a:lnTo>
                  <a:lnTo>
                    <a:pt x="20295" y="3846"/>
                  </a:lnTo>
                  <a:lnTo>
                    <a:pt x="20252" y="4209"/>
                  </a:lnTo>
                  <a:lnTo>
                    <a:pt x="20231" y="4551"/>
                  </a:lnTo>
                  <a:lnTo>
                    <a:pt x="20210" y="4893"/>
                  </a:lnTo>
                  <a:lnTo>
                    <a:pt x="20252" y="5192"/>
                  </a:lnTo>
                  <a:lnTo>
                    <a:pt x="20295" y="5469"/>
                  </a:lnTo>
                  <a:lnTo>
                    <a:pt x="20359" y="5576"/>
                  </a:lnTo>
                  <a:lnTo>
                    <a:pt x="20402" y="5683"/>
                  </a:lnTo>
                  <a:lnTo>
                    <a:pt x="20487" y="5768"/>
                  </a:lnTo>
                  <a:lnTo>
                    <a:pt x="20551" y="5832"/>
                  </a:lnTo>
                  <a:lnTo>
                    <a:pt x="20658" y="5897"/>
                  </a:lnTo>
                  <a:lnTo>
                    <a:pt x="20765" y="5918"/>
                  </a:lnTo>
                  <a:lnTo>
                    <a:pt x="21000" y="5939"/>
                  </a:lnTo>
                  <a:lnTo>
                    <a:pt x="21214" y="5939"/>
                  </a:lnTo>
                  <a:lnTo>
                    <a:pt x="21427" y="5897"/>
                  </a:lnTo>
                  <a:lnTo>
                    <a:pt x="21641" y="5832"/>
                  </a:lnTo>
                  <a:lnTo>
                    <a:pt x="21833" y="5747"/>
                  </a:lnTo>
                  <a:lnTo>
                    <a:pt x="22004" y="5640"/>
                  </a:lnTo>
                  <a:lnTo>
                    <a:pt x="22175" y="5512"/>
                  </a:lnTo>
                  <a:lnTo>
                    <a:pt x="22346" y="5384"/>
                  </a:lnTo>
                  <a:lnTo>
                    <a:pt x="22602" y="5149"/>
                  </a:lnTo>
                  <a:lnTo>
                    <a:pt x="22816" y="4914"/>
                  </a:lnTo>
                  <a:lnTo>
                    <a:pt x="22987" y="4679"/>
                  </a:lnTo>
                  <a:lnTo>
                    <a:pt x="23265" y="5021"/>
                  </a:lnTo>
                  <a:lnTo>
                    <a:pt x="23606" y="5384"/>
                  </a:lnTo>
                  <a:lnTo>
                    <a:pt x="24012" y="5768"/>
                  </a:lnTo>
                  <a:lnTo>
                    <a:pt x="24226" y="5961"/>
                  </a:lnTo>
                  <a:lnTo>
                    <a:pt x="24461" y="6153"/>
                  </a:lnTo>
                  <a:lnTo>
                    <a:pt x="24717" y="6302"/>
                  </a:lnTo>
                  <a:lnTo>
                    <a:pt x="24974" y="6452"/>
                  </a:lnTo>
                  <a:lnTo>
                    <a:pt x="25209" y="6559"/>
                  </a:lnTo>
                  <a:lnTo>
                    <a:pt x="25465" y="6644"/>
                  </a:lnTo>
                  <a:lnTo>
                    <a:pt x="25721" y="6687"/>
                  </a:lnTo>
                  <a:lnTo>
                    <a:pt x="25828" y="6666"/>
                  </a:lnTo>
                  <a:lnTo>
                    <a:pt x="25956" y="6666"/>
                  </a:lnTo>
                  <a:lnTo>
                    <a:pt x="26149" y="6602"/>
                  </a:lnTo>
                  <a:lnTo>
                    <a:pt x="26319" y="6516"/>
                  </a:lnTo>
                  <a:lnTo>
                    <a:pt x="26426" y="6409"/>
                  </a:lnTo>
                  <a:lnTo>
                    <a:pt x="26512" y="6281"/>
                  </a:lnTo>
                  <a:lnTo>
                    <a:pt x="26554" y="6153"/>
                  </a:lnTo>
                  <a:lnTo>
                    <a:pt x="26576" y="6003"/>
                  </a:lnTo>
                  <a:lnTo>
                    <a:pt x="26554" y="5854"/>
                  </a:lnTo>
                  <a:lnTo>
                    <a:pt x="26533" y="5704"/>
                  </a:lnTo>
                  <a:lnTo>
                    <a:pt x="26448" y="5405"/>
                  </a:lnTo>
                  <a:lnTo>
                    <a:pt x="26341" y="5170"/>
                  </a:lnTo>
                  <a:lnTo>
                    <a:pt x="26191" y="4935"/>
                  </a:lnTo>
                  <a:lnTo>
                    <a:pt x="26191" y="4935"/>
                  </a:lnTo>
                  <a:lnTo>
                    <a:pt x="26640" y="4999"/>
                  </a:lnTo>
                  <a:lnTo>
                    <a:pt x="27110" y="5063"/>
                  </a:lnTo>
                  <a:lnTo>
                    <a:pt x="27708" y="5106"/>
                  </a:lnTo>
                  <a:lnTo>
                    <a:pt x="28349" y="5149"/>
                  </a:lnTo>
                  <a:lnTo>
                    <a:pt x="29011" y="5149"/>
                  </a:lnTo>
                  <a:lnTo>
                    <a:pt x="29332" y="5106"/>
                  </a:lnTo>
                  <a:lnTo>
                    <a:pt x="29631" y="5063"/>
                  </a:lnTo>
                  <a:lnTo>
                    <a:pt x="29908" y="5021"/>
                  </a:lnTo>
                  <a:lnTo>
                    <a:pt x="30143" y="4935"/>
                  </a:lnTo>
                  <a:lnTo>
                    <a:pt x="30250" y="4871"/>
                  </a:lnTo>
                  <a:lnTo>
                    <a:pt x="30314" y="4807"/>
                  </a:lnTo>
                  <a:lnTo>
                    <a:pt x="30357" y="4722"/>
                  </a:lnTo>
                  <a:lnTo>
                    <a:pt x="30378" y="4615"/>
                  </a:lnTo>
                  <a:lnTo>
                    <a:pt x="30357" y="4487"/>
                  </a:lnTo>
                  <a:lnTo>
                    <a:pt x="30336" y="4358"/>
                  </a:lnTo>
                  <a:lnTo>
                    <a:pt x="30272" y="4209"/>
                  </a:lnTo>
                  <a:lnTo>
                    <a:pt x="30208" y="4059"/>
                  </a:lnTo>
                  <a:lnTo>
                    <a:pt x="30015" y="3739"/>
                  </a:lnTo>
                  <a:lnTo>
                    <a:pt x="29759" y="3397"/>
                  </a:lnTo>
                  <a:lnTo>
                    <a:pt x="29460" y="3013"/>
                  </a:lnTo>
                  <a:lnTo>
                    <a:pt x="29118" y="2649"/>
                  </a:lnTo>
                  <a:lnTo>
                    <a:pt x="28456" y="1923"/>
                  </a:lnTo>
                  <a:lnTo>
                    <a:pt x="27815" y="1325"/>
                  </a:lnTo>
                  <a:lnTo>
                    <a:pt x="27174" y="727"/>
                  </a:lnTo>
                  <a:lnTo>
                    <a:pt x="61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544;p74">
              <a:extLst>
                <a:ext uri="{FF2B5EF4-FFF2-40B4-BE49-F238E27FC236}">
                  <a16:creationId xmlns:a16="http://schemas.microsoft.com/office/drawing/2014/main" id="{9A5A7276-855E-EB04-15A8-81EF566F0B01}"/>
                </a:ext>
              </a:extLst>
            </p:cNvPr>
            <p:cNvSpPr/>
            <p:nvPr/>
          </p:nvSpPr>
          <p:spPr>
            <a:xfrm>
              <a:off x="5868325" y="3566788"/>
              <a:ext cx="759475" cy="167175"/>
            </a:xfrm>
            <a:custGeom>
              <a:avLst/>
              <a:gdLst/>
              <a:ahLst/>
              <a:cxnLst/>
              <a:rect l="l" t="t" r="r" b="b"/>
              <a:pathLst>
                <a:path w="30379" h="6687" fill="none" extrusionOk="0">
                  <a:moveTo>
                    <a:pt x="6196" y="0"/>
                  </a:moveTo>
                  <a:lnTo>
                    <a:pt x="6196" y="0"/>
                  </a:lnTo>
                  <a:lnTo>
                    <a:pt x="5170" y="321"/>
                  </a:lnTo>
                  <a:lnTo>
                    <a:pt x="4123" y="684"/>
                  </a:lnTo>
                  <a:lnTo>
                    <a:pt x="3525" y="898"/>
                  </a:lnTo>
                  <a:lnTo>
                    <a:pt x="2927" y="1133"/>
                  </a:lnTo>
                  <a:lnTo>
                    <a:pt x="2329" y="1389"/>
                  </a:lnTo>
                  <a:lnTo>
                    <a:pt x="1752" y="1645"/>
                  </a:lnTo>
                  <a:lnTo>
                    <a:pt x="1239" y="1902"/>
                  </a:lnTo>
                  <a:lnTo>
                    <a:pt x="791" y="2179"/>
                  </a:lnTo>
                  <a:lnTo>
                    <a:pt x="577" y="2308"/>
                  </a:lnTo>
                  <a:lnTo>
                    <a:pt x="406" y="2457"/>
                  </a:lnTo>
                  <a:lnTo>
                    <a:pt x="257" y="2585"/>
                  </a:lnTo>
                  <a:lnTo>
                    <a:pt x="150" y="2713"/>
                  </a:lnTo>
                  <a:lnTo>
                    <a:pt x="64" y="2842"/>
                  </a:lnTo>
                  <a:lnTo>
                    <a:pt x="22" y="2970"/>
                  </a:lnTo>
                  <a:lnTo>
                    <a:pt x="0" y="3077"/>
                  </a:lnTo>
                  <a:lnTo>
                    <a:pt x="22" y="3205"/>
                  </a:lnTo>
                  <a:lnTo>
                    <a:pt x="22" y="3205"/>
                  </a:lnTo>
                  <a:lnTo>
                    <a:pt x="86" y="3312"/>
                  </a:lnTo>
                  <a:lnTo>
                    <a:pt x="150" y="3397"/>
                  </a:lnTo>
                  <a:lnTo>
                    <a:pt x="235" y="3483"/>
                  </a:lnTo>
                  <a:lnTo>
                    <a:pt x="321" y="3568"/>
                  </a:lnTo>
                  <a:lnTo>
                    <a:pt x="428" y="3611"/>
                  </a:lnTo>
                  <a:lnTo>
                    <a:pt x="556" y="3653"/>
                  </a:lnTo>
                  <a:lnTo>
                    <a:pt x="812" y="3718"/>
                  </a:lnTo>
                  <a:lnTo>
                    <a:pt x="1111" y="3760"/>
                  </a:lnTo>
                  <a:lnTo>
                    <a:pt x="1410" y="3739"/>
                  </a:lnTo>
                  <a:lnTo>
                    <a:pt x="1731" y="3718"/>
                  </a:lnTo>
                  <a:lnTo>
                    <a:pt x="2051" y="3675"/>
                  </a:lnTo>
                  <a:lnTo>
                    <a:pt x="2372" y="3611"/>
                  </a:lnTo>
                  <a:lnTo>
                    <a:pt x="2692" y="3525"/>
                  </a:lnTo>
                  <a:lnTo>
                    <a:pt x="3226" y="3376"/>
                  </a:lnTo>
                  <a:lnTo>
                    <a:pt x="3717" y="3205"/>
                  </a:lnTo>
                  <a:lnTo>
                    <a:pt x="3717" y="3205"/>
                  </a:lnTo>
                  <a:lnTo>
                    <a:pt x="3653" y="3269"/>
                  </a:lnTo>
                  <a:lnTo>
                    <a:pt x="3482" y="3483"/>
                  </a:lnTo>
                  <a:lnTo>
                    <a:pt x="3269" y="3782"/>
                  </a:lnTo>
                  <a:lnTo>
                    <a:pt x="3162" y="3953"/>
                  </a:lnTo>
                  <a:lnTo>
                    <a:pt x="3077" y="4123"/>
                  </a:lnTo>
                  <a:lnTo>
                    <a:pt x="3012" y="4316"/>
                  </a:lnTo>
                  <a:lnTo>
                    <a:pt x="2970" y="4508"/>
                  </a:lnTo>
                  <a:lnTo>
                    <a:pt x="2970" y="4700"/>
                  </a:lnTo>
                  <a:lnTo>
                    <a:pt x="2991" y="4871"/>
                  </a:lnTo>
                  <a:lnTo>
                    <a:pt x="3034" y="4957"/>
                  </a:lnTo>
                  <a:lnTo>
                    <a:pt x="3077" y="5042"/>
                  </a:lnTo>
                  <a:lnTo>
                    <a:pt x="3141" y="5106"/>
                  </a:lnTo>
                  <a:lnTo>
                    <a:pt x="3226" y="5192"/>
                  </a:lnTo>
                  <a:lnTo>
                    <a:pt x="3333" y="5256"/>
                  </a:lnTo>
                  <a:lnTo>
                    <a:pt x="3440" y="5320"/>
                  </a:lnTo>
                  <a:lnTo>
                    <a:pt x="3568" y="5384"/>
                  </a:lnTo>
                  <a:lnTo>
                    <a:pt x="3717" y="5427"/>
                  </a:lnTo>
                  <a:lnTo>
                    <a:pt x="3717" y="5427"/>
                  </a:lnTo>
                  <a:lnTo>
                    <a:pt x="4059" y="5491"/>
                  </a:lnTo>
                  <a:lnTo>
                    <a:pt x="4358" y="5512"/>
                  </a:lnTo>
                  <a:lnTo>
                    <a:pt x="4657" y="5491"/>
                  </a:lnTo>
                  <a:lnTo>
                    <a:pt x="4956" y="5448"/>
                  </a:lnTo>
                  <a:lnTo>
                    <a:pt x="5234" y="5362"/>
                  </a:lnTo>
                  <a:lnTo>
                    <a:pt x="5512" y="5256"/>
                  </a:lnTo>
                  <a:lnTo>
                    <a:pt x="5747" y="5128"/>
                  </a:lnTo>
                  <a:lnTo>
                    <a:pt x="5982" y="4999"/>
                  </a:lnTo>
                  <a:lnTo>
                    <a:pt x="6196" y="4850"/>
                  </a:lnTo>
                  <a:lnTo>
                    <a:pt x="6388" y="4722"/>
                  </a:lnTo>
                  <a:lnTo>
                    <a:pt x="6687" y="4444"/>
                  </a:lnTo>
                  <a:lnTo>
                    <a:pt x="6879" y="4273"/>
                  </a:lnTo>
                  <a:lnTo>
                    <a:pt x="6943" y="4188"/>
                  </a:lnTo>
                  <a:lnTo>
                    <a:pt x="6943" y="4188"/>
                  </a:lnTo>
                  <a:lnTo>
                    <a:pt x="6965" y="4252"/>
                  </a:lnTo>
                  <a:lnTo>
                    <a:pt x="7071" y="4423"/>
                  </a:lnTo>
                  <a:lnTo>
                    <a:pt x="7264" y="4658"/>
                  </a:lnTo>
                  <a:lnTo>
                    <a:pt x="7520" y="4935"/>
                  </a:lnTo>
                  <a:lnTo>
                    <a:pt x="7691" y="5063"/>
                  </a:lnTo>
                  <a:lnTo>
                    <a:pt x="7862" y="5213"/>
                  </a:lnTo>
                  <a:lnTo>
                    <a:pt x="8075" y="5320"/>
                  </a:lnTo>
                  <a:lnTo>
                    <a:pt x="8289" y="5448"/>
                  </a:lnTo>
                  <a:lnTo>
                    <a:pt x="8545" y="5533"/>
                  </a:lnTo>
                  <a:lnTo>
                    <a:pt x="8802" y="5619"/>
                  </a:lnTo>
                  <a:lnTo>
                    <a:pt x="9101" y="5662"/>
                  </a:lnTo>
                  <a:lnTo>
                    <a:pt x="9400" y="5662"/>
                  </a:lnTo>
                  <a:lnTo>
                    <a:pt x="9400" y="5662"/>
                  </a:lnTo>
                  <a:lnTo>
                    <a:pt x="9571" y="5662"/>
                  </a:lnTo>
                  <a:lnTo>
                    <a:pt x="9699" y="5619"/>
                  </a:lnTo>
                  <a:lnTo>
                    <a:pt x="9849" y="5576"/>
                  </a:lnTo>
                  <a:lnTo>
                    <a:pt x="9977" y="5491"/>
                  </a:lnTo>
                  <a:lnTo>
                    <a:pt x="10084" y="5405"/>
                  </a:lnTo>
                  <a:lnTo>
                    <a:pt x="10190" y="5277"/>
                  </a:lnTo>
                  <a:lnTo>
                    <a:pt x="10276" y="5149"/>
                  </a:lnTo>
                  <a:lnTo>
                    <a:pt x="10361" y="5021"/>
                  </a:lnTo>
                  <a:lnTo>
                    <a:pt x="10511" y="4700"/>
                  </a:lnTo>
                  <a:lnTo>
                    <a:pt x="10639" y="4337"/>
                  </a:lnTo>
                  <a:lnTo>
                    <a:pt x="10724" y="3974"/>
                  </a:lnTo>
                  <a:lnTo>
                    <a:pt x="10789" y="3568"/>
                  </a:lnTo>
                  <a:lnTo>
                    <a:pt x="10853" y="3183"/>
                  </a:lnTo>
                  <a:lnTo>
                    <a:pt x="10874" y="2799"/>
                  </a:lnTo>
                  <a:lnTo>
                    <a:pt x="10895" y="2137"/>
                  </a:lnTo>
                  <a:lnTo>
                    <a:pt x="10895" y="1645"/>
                  </a:lnTo>
                  <a:lnTo>
                    <a:pt x="10895" y="1474"/>
                  </a:lnTo>
                  <a:lnTo>
                    <a:pt x="20765" y="1966"/>
                  </a:lnTo>
                  <a:lnTo>
                    <a:pt x="20765" y="1966"/>
                  </a:lnTo>
                  <a:lnTo>
                    <a:pt x="20594" y="2543"/>
                  </a:lnTo>
                  <a:lnTo>
                    <a:pt x="20445" y="3162"/>
                  </a:lnTo>
                  <a:lnTo>
                    <a:pt x="20295" y="3846"/>
                  </a:lnTo>
                  <a:lnTo>
                    <a:pt x="20252" y="4209"/>
                  </a:lnTo>
                  <a:lnTo>
                    <a:pt x="20231" y="4551"/>
                  </a:lnTo>
                  <a:lnTo>
                    <a:pt x="20210" y="4893"/>
                  </a:lnTo>
                  <a:lnTo>
                    <a:pt x="20252" y="5192"/>
                  </a:lnTo>
                  <a:lnTo>
                    <a:pt x="20295" y="5469"/>
                  </a:lnTo>
                  <a:lnTo>
                    <a:pt x="20359" y="5576"/>
                  </a:lnTo>
                  <a:lnTo>
                    <a:pt x="20402" y="5683"/>
                  </a:lnTo>
                  <a:lnTo>
                    <a:pt x="20487" y="5768"/>
                  </a:lnTo>
                  <a:lnTo>
                    <a:pt x="20551" y="5832"/>
                  </a:lnTo>
                  <a:lnTo>
                    <a:pt x="20658" y="5897"/>
                  </a:lnTo>
                  <a:lnTo>
                    <a:pt x="20765" y="5918"/>
                  </a:lnTo>
                  <a:lnTo>
                    <a:pt x="20765" y="5918"/>
                  </a:lnTo>
                  <a:lnTo>
                    <a:pt x="21000" y="5939"/>
                  </a:lnTo>
                  <a:lnTo>
                    <a:pt x="21214" y="5939"/>
                  </a:lnTo>
                  <a:lnTo>
                    <a:pt x="21427" y="5897"/>
                  </a:lnTo>
                  <a:lnTo>
                    <a:pt x="21641" y="5832"/>
                  </a:lnTo>
                  <a:lnTo>
                    <a:pt x="21833" y="5747"/>
                  </a:lnTo>
                  <a:lnTo>
                    <a:pt x="22004" y="5640"/>
                  </a:lnTo>
                  <a:lnTo>
                    <a:pt x="22175" y="5512"/>
                  </a:lnTo>
                  <a:lnTo>
                    <a:pt x="22346" y="5384"/>
                  </a:lnTo>
                  <a:lnTo>
                    <a:pt x="22602" y="5149"/>
                  </a:lnTo>
                  <a:lnTo>
                    <a:pt x="22816" y="4914"/>
                  </a:lnTo>
                  <a:lnTo>
                    <a:pt x="22987" y="4679"/>
                  </a:lnTo>
                  <a:lnTo>
                    <a:pt x="22987" y="4679"/>
                  </a:lnTo>
                  <a:lnTo>
                    <a:pt x="23265" y="5021"/>
                  </a:lnTo>
                  <a:lnTo>
                    <a:pt x="23606" y="5384"/>
                  </a:lnTo>
                  <a:lnTo>
                    <a:pt x="24012" y="5768"/>
                  </a:lnTo>
                  <a:lnTo>
                    <a:pt x="24226" y="5961"/>
                  </a:lnTo>
                  <a:lnTo>
                    <a:pt x="24461" y="6153"/>
                  </a:lnTo>
                  <a:lnTo>
                    <a:pt x="24717" y="6302"/>
                  </a:lnTo>
                  <a:lnTo>
                    <a:pt x="24974" y="6452"/>
                  </a:lnTo>
                  <a:lnTo>
                    <a:pt x="25209" y="6559"/>
                  </a:lnTo>
                  <a:lnTo>
                    <a:pt x="25465" y="6644"/>
                  </a:lnTo>
                  <a:lnTo>
                    <a:pt x="25721" y="6687"/>
                  </a:lnTo>
                  <a:lnTo>
                    <a:pt x="25828" y="6666"/>
                  </a:lnTo>
                  <a:lnTo>
                    <a:pt x="25956" y="6666"/>
                  </a:lnTo>
                  <a:lnTo>
                    <a:pt x="25956" y="6666"/>
                  </a:lnTo>
                  <a:lnTo>
                    <a:pt x="26149" y="6602"/>
                  </a:lnTo>
                  <a:lnTo>
                    <a:pt x="26319" y="6516"/>
                  </a:lnTo>
                  <a:lnTo>
                    <a:pt x="26426" y="6409"/>
                  </a:lnTo>
                  <a:lnTo>
                    <a:pt x="26512" y="6281"/>
                  </a:lnTo>
                  <a:lnTo>
                    <a:pt x="26554" y="6153"/>
                  </a:lnTo>
                  <a:lnTo>
                    <a:pt x="26576" y="6003"/>
                  </a:lnTo>
                  <a:lnTo>
                    <a:pt x="26554" y="5854"/>
                  </a:lnTo>
                  <a:lnTo>
                    <a:pt x="26533" y="5704"/>
                  </a:lnTo>
                  <a:lnTo>
                    <a:pt x="26448" y="5405"/>
                  </a:lnTo>
                  <a:lnTo>
                    <a:pt x="26341" y="5170"/>
                  </a:lnTo>
                  <a:lnTo>
                    <a:pt x="26191" y="4935"/>
                  </a:lnTo>
                  <a:lnTo>
                    <a:pt x="26191" y="4935"/>
                  </a:lnTo>
                  <a:lnTo>
                    <a:pt x="26640" y="4999"/>
                  </a:lnTo>
                  <a:lnTo>
                    <a:pt x="27110" y="5063"/>
                  </a:lnTo>
                  <a:lnTo>
                    <a:pt x="27708" y="5106"/>
                  </a:lnTo>
                  <a:lnTo>
                    <a:pt x="28349" y="5149"/>
                  </a:lnTo>
                  <a:lnTo>
                    <a:pt x="28691" y="5149"/>
                  </a:lnTo>
                  <a:lnTo>
                    <a:pt x="29011" y="5149"/>
                  </a:lnTo>
                  <a:lnTo>
                    <a:pt x="29332" y="5106"/>
                  </a:lnTo>
                  <a:lnTo>
                    <a:pt x="29631" y="5063"/>
                  </a:lnTo>
                  <a:lnTo>
                    <a:pt x="29908" y="5021"/>
                  </a:lnTo>
                  <a:lnTo>
                    <a:pt x="30143" y="4935"/>
                  </a:lnTo>
                  <a:lnTo>
                    <a:pt x="30143" y="4935"/>
                  </a:lnTo>
                  <a:lnTo>
                    <a:pt x="30250" y="4871"/>
                  </a:lnTo>
                  <a:lnTo>
                    <a:pt x="30314" y="4807"/>
                  </a:lnTo>
                  <a:lnTo>
                    <a:pt x="30357" y="4722"/>
                  </a:lnTo>
                  <a:lnTo>
                    <a:pt x="30378" y="4615"/>
                  </a:lnTo>
                  <a:lnTo>
                    <a:pt x="30357" y="4487"/>
                  </a:lnTo>
                  <a:lnTo>
                    <a:pt x="30336" y="4358"/>
                  </a:lnTo>
                  <a:lnTo>
                    <a:pt x="30272" y="4209"/>
                  </a:lnTo>
                  <a:lnTo>
                    <a:pt x="30208" y="4059"/>
                  </a:lnTo>
                  <a:lnTo>
                    <a:pt x="30015" y="3739"/>
                  </a:lnTo>
                  <a:lnTo>
                    <a:pt x="29759" y="3397"/>
                  </a:lnTo>
                  <a:lnTo>
                    <a:pt x="29460" y="3013"/>
                  </a:lnTo>
                  <a:lnTo>
                    <a:pt x="29118" y="2649"/>
                  </a:lnTo>
                  <a:lnTo>
                    <a:pt x="28456" y="1923"/>
                  </a:lnTo>
                  <a:lnTo>
                    <a:pt x="27815" y="1325"/>
                  </a:lnTo>
                  <a:lnTo>
                    <a:pt x="27174" y="72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545;p74">
              <a:extLst>
                <a:ext uri="{FF2B5EF4-FFF2-40B4-BE49-F238E27FC236}">
                  <a16:creationId xmlns:a16="http://schemas.microsoft.com/office/drawing/2014/main" id="{8D555BF4-C4C8-E9A3-83F3-CF4586E10E5B}"/>
                </a:ext>
              </a:extLst>
            </p:cNvPr>
            <p:cNvSpPr/>
            <p:nvPr/>
          </p:nvSpPr>
          <p:spPr>
            <a:xfrm>
              <a:off x="5621050" y="2706388"/>
              <a:ext cx="213125" cy="479625"/>
            </a:xfrm>
            <a:custGeom>
              <a:avLst/>
              <a:gdLst/>
              <a:ahLst/>
              <a:cxnLst/>
              <a:rect l="l" t="t" r="r" b="b"/>
              <a:pathLst>
                <a:path w="8525" h="19185" extrusionOk="0">
                  <a:moveTo>
                    <a:pt x="8033" y="1"/>
                  </a:moveTo>
                  <a:lnTo>
                    <a:pt x="7627" y="492"/>
                  </a:lnTo>
                  <a:lnTo>
                    <a:pt x="7200" y="1069"/>
                  </a:lnTo>
                  <a:lnTo>
                    <a:pt x="6623" y="1816"/>
                  </a:lnTo>
                  <a:lnTo>
                    <a:pt x="5939" y="2756"/>
                  </a:lnTo>
                  <a:lnTo>
                    <a:pt x="5191" y="3825"/>
                  </a:lnTo>
                  <a:lnTo>
                    <a:pt x="4422" y="5021"/>
                  </a:lnTo>
                  <a:lnTo>
                    <a:pt x="3611" y="6303"/>
                  </a:lnTo>
                  <a:lnTo>
                    <a:pt x="3205" y="6965"/>
                  </a:lnTo>
                  <a:lnTo>
                    <a:pt x="2820" y="7648"/>
                  </a:lnTo>
                  <a:lnTo>
                    <a:pt x="2436" y="8332"/>
                  </a:lnTo>
                  <a:lnTo>
                    <a:pt x="2072" y="9037"/>
                  </a:lnTo>
                  <a:lnTo>
                    <a:pt x="1731" y="9742"/>
                  </a:lnTo>
                  <a:lnTo>
                    <a:pt x="1410" y="10447"/>
                  </a:lnTo>
                  <a:lnTo>
                    <a:pt x="1111" y="11173"/>
                  </a:lnTo>
                  <a:lnTo>
                    <a:pt x="833" y="11878"/>
                  </a:lnTo>
                  <a:lnTo>
                    <a:pt x="598" y="12562"/>
                  </a:lnTo>
                  <a:lnTo>
                    <a:pt x="385" y="13267"/>
                  </a:lnTo>
                  <a:lnTo>
                    <a:pt x="235" y="13929"/>
                  </a:lnTo>
                  <a:lnTo>
                    <a:pt x="107" y="14591"/>
                  </a:lnTo>
                  <a:lnTo>
                    <a:pt x="43" y="15254"/>
                  </a:lnTo>
                  <a:lnTo>
                    <a:pt x="22" y="15553"/>
                  </a:lnTo>
                  <a:lnTo>
                    <a:pt x="0" y="15873"/>
                  </a:lnTo>
                  <a:lnTo>
                    <a:pt x="22" y="16172"/>
                  </a:lnTo>
                  <a:lnTo>
                    <a:pt x="43" y="16471"/>
                  </a:lnTo>
                  <a:lnTo>
                    <a:pt x="64" y="16749"/>
                  </a:lnTo>
                  <a:lnTo>
                    <a:pt x="128" y="17027"/>
                  </a:lnTo>
                  <a:lnTo>
                    <a:pt x="192" y="17305"/>
                  </a:lnTo>
                  <a:lnTo>
                    <a:pt x="257" y="17540"/>
                  </a:lnTo>
                  <a:lnTo>
                    <a:pt x="342" y="17775"/>
                  </a:lnTo>
                  <a:lnTo>
                    <a:pt x="427" y="17988"/>
                  </a:lnTo>
                  <a:lnTo>
                    <a:pt x="513" y="18180"/>
                  </a:lnTo>
                  <a:lnTo>
                    <a:pt x="620" y="18351"/>
                  </a:lnTo>
                  <a:lnTo>
                    <a:pt x="727" y="18501"/>
                  </a:lnTo>
                  <a:lnTo>
                    <a:pt x="833" y="18629"/>
                  </a:lnTo>
                  <a:lnTo>
                    <a:pt x="962" y="18757"/>
                  </a:lnTo>
                  <a:lnTo>
                    <a:pt x="1090" y="18864"/>
                  </a:lnTo>
                  <a:lnTo>
                    <a:pt x="1218" y="18950"/>
                  </a:lnTo>
                  <a:lnTo>
                    <a:pt x="1367" y="19035"/>
                  </a:lnTo>
                  <a:lnTo>
                    <a:pt x="1496" y="19078"/>
                  </a:lnTo>
                  <a:lnTo>
                    <a:pt x="1645" y="19142"/>
                  </a:lnTo>
                  <a:lnTo>
                    <a:pt x="1795" y="19163"/>
                  </a:lnTo>
                  <a:lnTo>
                    <a:pt x="1966" y="19185"/>
                  </a:lnTo>
                  <a:lnTo>
                    <a:pt x="2286" y="19185"/>
                  </a:lnTo>
                  <a:lnTo>
                    <a:pt x="2628" y="19142"/>
                  </a:lnTo>
                  <a:lnTo>
                    <a:pt x="2970" y="19056"/>
                  </a:lnTo>
                  <a:lnTo>
                    <a:pt x="3333" y="18928"/>
                  </a:lnTo>
                  <a:lnTo>
                    <a:pt x="3675" y="18779"/>
                  </a:lnTo>
                  <a:lnTo>
                    <a:pt x="4059" y="18586"/>
                  </a:lnTo>
                  <a:lnTo>
                    <a:pt x="4422" y="18373"/>
                  </a:lnTo>
                  <a:lnTo>
                    <a:pt x="4786" y="18138"/>
                  </a:lnTo>
                  <a:lnTo>
                    <a:pt x="5149" y="17903"/>
                  </a:lnTo>
                  <a:lnTo>
                    <a:pt x="5512" y="17625"/>
                  </a:lnTo>
                  <a:lnTo>
                    <a:pt x="6195" y="17070"/>
                  </a:lnTo>
                  <a:lnTo>
                    <a:pt x="6815" y="16514"/>
                  </a:lnTo>
                  <a:lnTo>
                    <a:pt x="7370" y="16001"/>
                  </a:lnTo>
                  <a:lnTo>
                    <a:pt x="7840" y="15531"/>
                  </a:lnTo>
                  <a:lnTo>
                    <a:pt x="8204" y="15147"/>
                  </a:lnTo>
                  <a:lnTo>
                    <a:pt x="8524" y="14805"/>
                  </a:lnTo>
                  <a:lnTo>
                    <a:pt x="8033" y="1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546;p74">
              <a:extLst>
                <a:ext uri="{FF2B5EF4-FFF2-40B4-BE49-F238E27FC236}">
                  <a16:creationId xmlns:a16="http://schemas.microsoft.com/office/drawing/2014/main" id="{14208534-6448-4814-5D6B-41C60DEFD695}"/>
                </a:ext>
              </a:extLst>
            </p:cNvPr>
            <p:cNvSpPr/>
            <p:nvPr/>
          </p:nvSpPr>
          <p:spPr>
            <a:xfrm>
              <a:off x="5621050" y="2706388"/>
              <a:ext cx="213125" cy="479625"/>
            </a:xfrm>
            <a:custGeom>
              <a:avLst/>
              <a:gdLst/>
              <a:ahLst/>
              <a:cxnLst/>
              <a:rect l="l" t="t" r="r" b="b"/>
              <a:pathLst>
                <a:path w="8525" h="19185" fill="none" extrusionOk="0">
                  <a:moveTo>
                    <a:pt x="8033" y="1"/>
                  </a:moveTo>
                  <a:lnTo>
                    <a:pt x="8033" y="1"/>
                  </a:lnTo>
                  <a:lnTo>
                    <a:pt x="7627" y="492"/>
                  </a:lnTo>
                  <a:lnTo>
                    <a:pt x="7200" y="1069"/>
                  </a:lnTo>
                  <a:lnTo>
                    <a:pt x="6623" y="1816"/>
                  </a:lnTo>
                  <a:lnTo>
                    <a:pt x="5939" y="2756"/>
                  </a:lnTo>
                  <a:lnTo>
                    <a:pt x="5191" y="3825"/>
                  </a:lnTo>
                  <a:lnTo>
                    <a:pt x="4422" y="5021"/>
                  </a:lnTo>
                  <a:lnTo>
                    <a:pt x="3611" y="6303"/>
                  </a:lnTo>
                  <a:lnTo>
                    <a:pt x="3205" y="6965"/>
                  </a:lnTo>
                  <a:lnTo>
                    <a:pt x="2820" y="7648"/>
                  </a:lnTo>
                  <a:lnTo>
                    <a:pt x="2436" y="8332"/>
                  </a:lnTo>
                  <a:lnTo>
                    <a:pt x="2072" y="9037"/>
                  </a:lnTo>
                  <a:lnTo>
                    <a:pt x="1731" y="9742"/>
                  </a:lnTo>
                  <a:lnTo>
                    <a:pt x="1410" y="10447"/>
                  </a:lnTo>
                  <a:lnTo>
                    <a:pt x="1111" y="11173"/>
                  </a:lnTo>
                  <a:lnTo>
                    <a:pt x="833" y="11878"/>
                  </a:lnTo>
                  <a:lnTo>
                    <a:pt x="598" y="12562"/>
                  </a:lnTo>
                  <a:lnTo>
                    <a:pt x="385" y="13267"/>
                  </a:lnTo>
                  <a:lnTo>
                    <a:pt x="235" y="13929"/>
                  </a:lnTo>
                  <a:lnTo>
                    <a:pt x="107" y="14591"/>
                  </a:lnTo>
                  <a:lnTo>
                    <a:pt x="43" y="15254"/>
                  </a:lnTo>
                  <a:lnTo>
                    <a:pt x="22" y="15553"/>
                  </a:lnTo>
                  <a:lnTo>
                    <a:pt x="0" y="15873"/>
                  </a:lnTo>
                  <a:lnTo>
                    <a:pt x="22" y="16172"/>
                  </a:lnTo>
                  <a:lnTo>
                    <a:pt x="43" y="16471"/>
                  </a:lnTo>
                  <a:lnTo>
                    <a:pt x="64" y="16749"/>
                  </a:lnTo>
                  <a:lnTo>
                    <a:pt x="128" y="17027"/>
                  </a:lnTo>
                  <a:lnTo>
                    <a:pt x="128" y="17027"/>
                  </a:lnTo>
                  <a:lnTo>
                    <a:pt x="192" y="17305"/>
                  </a:lnTo>
                  <a:lnTo>
                    <a:pt x="257" y="17540"/>
                  </a:lnTo>
                  <a:lnTo>
                    <a:pt x="342" y="17775"/>
                  </a:lnTo>
                  <a:lnTo>
                    <a:pt x="427" y="17988"/>
                  </a:lnTo>
                  <a:lnTo>
                    <a:pt x="513" y="18180"/>
                  </a:lnTo>
                  <a:lnTo>
                    <a:pt x="620" y="18351"/>
                  </a:lnTo>
                  <a:lnTo>
                    <a:pt x="727" y="18501"/>
                  </a:lnTo>
                  <a:lnTo>
                    <a:pt x="833" y="18629"/>
                  </a:lnTo>
                  <a:lnTo>
                    <a:pt x="962" y="18757"/>
                  </a:lnTo>
                  <a:lnTo>
                    <a:pt x="1090" y="18864"/>
                  </a:lnTo>
                  <a:lnTo>
                    <a:pt x="1218" y="18950"/>
                  </a:lnTo>
                  <a:lnTo>
                    <a:pt x="1367" y="19035"/>
                  </a:lnTo>
                  <a:lnTo>
                    <a:pt x="1496" y="19078"/>
                  </a:lnTo>
                  <a:lnTo>
                    <a:pt x="1645" y="19142"/>
                  </a:lnTo>
                  <a:lnTo>
                    <a:pt x="1795" y="19163"/>
                  </a:lnTo>
                  <a:lnTo>
                    <a:pt x="1966" y="19185"/>
                  </a:lnTo>
                  <a:lnTo>
                    <a:pt x="2286" y="19185"/>
                  </a:lnTo>
                  <a:lnTo>
                    <a:pt x="2628" y="19142"/>
                  </a:lnTo>
                  <a:lnTo>
                    <a:pt x="2970" y="19056"/>
                  </a:lnTo>
                  <a:lnTo>
                    <a:pt x="3333" y="18928"/>
                  </a:lnTo>
                  <a:lnTo>
                    <a:pt x="3675" y="18779"/>
                  </a:lnTo>
                  <a:lnTo>
                    <a:pt x="4059" y="18586"/>
                  </a:lnTo>
                  <a:lnTo>
                    <a:pt x="4422" y="18373"/>
                  </a:lnTo>
                  <a:lnTo>
                    <a:pt x="4786" y="18138"/>
                  </a:lnTo>
                  <a:lnTo>
                    <a:pt x="5149" y="17903"/>
                  </a:lnTo>
                  <a:lnTo>
                    <a:pt x="5512" y="17625"/>
                  </a:lnTo>
                  <a:lnTo>
                    <a:pt x="6195" y="17070"/>
                  </a:lnTo>
                  <a:lnTo>
                    <a:pt x="6815" y="16514"/>
                  </a:lnTo>
                  <a:lnTo>
                    <a:pt x="7370" y="16001"/>
                  </a:lnTo>
                  <a:lnTo>
                    <a:pt x="7840" y="15531"/>
                  </a:lnTo>
                  <a:lnTo>
                    <a:pt x="8204" y="15147"/>
                  </a:lnTo>
                  <a:lnTo>
                    <a:pt x="8524" y="14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547;p74">
              <a:extLst>
                <a:ext uri="{FF2B5EF4-FFF2-40B4-BE49-F238E27FC236}">
                  <a16:creationId xmlns:a16="http://schemas.microsoft.com/office/drawing/2014/main" id="{24A1164B-D6B0-8EC0-1DEC-09B93D68084B}"/>
                </a:ext>
              </a:extLst>
            </p:cNvPr>
            <p:cNvSpPr/>
            <p:nvPr/>
          </p:nvSpPr>
          <p:spPr>
            <a:xfrm>
              <a:off x="5782325" y="2149888"/>
              <a:ext cx="987550" cy="1493825"/>
            </a:xfrm>
            <a:custGeom>
              <a:avLst/>
              <a:gdLst/>
              <a:ahLst/>
              <a:cxnLst/>
              <a:rect l="l" t="t" r="r" b="b"/>
              <a:pathLst>
                <a:path w="39502" h="59753" extrusionOk="0">
                  <a:moveTo>
                    <a:pt x="17818" y="0"/>
                  </a:moveTo>
                  <a:lnTo>
                    <a:pt x="17412" y="43"/>
                  </a:lnTo>
                  <a:lnTo>
                    <a:pt x="16984" y="86"/>
                  </a:lnTo>
                  <a:lnTo>
                    <a:pt x="16579" y="128"/>
                  </a:lnTo>
                  <a:lnTo>
                    <a:pt x="16173" y="193"/>
                  </a:lnTo>
                  <a:lnTo>
                    <a:pt x="15788" y="278"/>
                  </a:lnTo>
                  <a:lnTo>
                    <a:pt x="15404" y="363"/>
                  </a:lnTo>
                  <a:lnTo>
                    <a:pt x="14634" y="577"/>
                  </a:lnTo>
                  <a:lnTo>
                    <a:pt x="13887" y="833"/>
                  </a:lnTo>
                  <a:lnTo>
                    <a:pt x="13160" y="1154"/>
                  </a:lnTo>
                  <a:lnTo>
                    <a:pt x="12455" y="1496"/>
                  </a:lnTo>
                  <a:lnTo>
                    <a:pt x="11772" y="1902"/>
                  </a:lnTo>
                  <a:lnTo>
                    <a:pt x="11110" y="2329"/>
                  </a:lnTo>
                  <a:lnTo>
                    <a:pt x="10447" y="2799"/>
                  </a:lnTo>
                  <a:lnTo>
                    <a:pt x="9828" y="3312"/>
                  </a:lnTo>
                  <a:lnTo>
                    <a:pt x="9230" y="3867"/>
                  </a:lnTo>
                  <a:lnTo>
                    <a:pt x="8631" y="4444"/>
                  </a:lnTo>
                  <a:lnTo>
                    <a:pt x="8076" y="5063"/>
                  </a:lnTo>
                  <a:lnTo>
                    <a:pt x="7521" y="5704"/>
                  </a:lnTo>
                  <a:lnTo>
                    <a:pt x="7008" y="6388"/>
                  </a:lnTo>
                  <a:lnTo>
                    <a:pt x="6495" y="7093"/>
                  </a:lnTo>
                  <a:lnTo>
                    <a:pt x="6004" y="7840"/>
                  </a:lnTo>
                  <a:lnTo>
                    <a:pt x="5555" y="8610"/>
                  </a:lnTo>
                  <a:lnTo>
                    <a:pt x="5107" y="9400"/>
                  </a:lnTo>
                  <a:lnTo>
                    <a:pt x="4679" y="10212"/>
                  </a:lnTo>
                  <a:lnTo>
                    <a:pt x="4252" y="11045"/>
                  </a:lnTo>
                  <a:lnTo>
                    <a:pt x="3868" y="11899"/>
                  </a:lnTo>
                  <a:lnTo>
                    <a:pt x="3504" y="12797"/>
                  </a:lnTo>
                  <a:lnTo>
                    <a:pt x="3141" y="13694"/>
                  </a:lnTo>
                  <a:lnTo>
                    <a:pt x="2821" y="14591"/>
                  </a:lnTo>
                  <a:lnTo>
                    <a:pt x="2500" y="15531"/>
                  </a:lnTo>
                  <a:lnTo>
                    <a:pt x="2201" y="16471"/>
                  </a:lnTo>
                  <a:lnTo>
                    <a:pt x="1923" y="17432"/>
                  </a:lnTo>
                  <a:lnTo>
                    <a:pt x="1667" y="18394"/>
                  </a:lnTo>
                  <a:lnTo>
                    <a:pt x="1432" y="19377"/>
                  </a:lnTo>
                  <a:lnTo>
                    <a:pt x="1219" y="20402"/>
                  </a:lnTo>
                  <a:lnTo>
                    <a:pt x="1026" y="21491"/>
                  </a:lnTo>
                  <a:lnTo>
                    <a:pt x="834" y="22645"/>
                  </a:lnTo>
                  <a:lnTo>
                    <a:pt x="663" y="23841"/>
                  </a:lnTo>
                  <a:lnTo>
                    <a:pt x="514" y="25102"/>
                  </a:lnTo>
                  <a:lnTo>
                    <a:pt x="385" y="26405"/>
                  </a:lnTo>
                  <a:lnTo>
                    <a:pt x="279" y="27729"/>
                  </a:lnTo>
                  <a:lnTo>
                    <a:pt x="193" y="29118"/>
                  </a:lnTo>
                  <a:lnTo>
                    <a:pt x="129" y="30507"/>
                  </a:lnTo>
                  <a:lnTo>
                    <a:pt x="65" y="31917"/>
                  </a:lnTo>
                  <a:lnTo>
                    <a:pt x="22" y="33348"/>
                  </a:lnTo>
                  <a:lnTo>
                    <a:pt x="1" y="34801"/>
                  </a:lnTo>
                  <a:lnTo>
                    <a:pt x="1" y="36232"/>
                  </a:lnTo>
                  <a:lnTo>
                    <a:pt x="22" y="37685"/>
                  </a:lnTo>
                  <a:lnTo>
                    <a:pt x="65" y="39116"/>
                  </a:lnTo>
                  <a:lnTo>
                    <a:pt x="108" y="40526"/>
                  </a:lnTo>
                  <a:lnTo>
                    <a:pt x="172" y="41936"/>
                  </a:lnTo>
                  <a:lnTo>
                    <a:pt x="257" y="43303"/>
                  </a:lnTo>
                  <a:lnTo>
                    <a:pt x="364" y="44649"/>
                  </a:lnTo>
                  <a:lnTo>
                    <a:pt x="492" y="45952"/>
                  </a:lnTo>
                  <a:lnTo>
                    <a:pt x="620" y="47213"/>
                  </a:lnTo>
                  <a:lnTo>
                    <a:pt x="791" y="48409"/>
                  </a:lnTo>
                  <a:lnTo>
                    <a:pt x="962" y="49562"/>
                  </a:lnTo>
                  <a:lnTo>
                    <a:pt x="1154" y="50652"/>
                  </a:lnTo>
                  <a:lnTo>
                    <a:pt x="1368" y="51677"/>
                  </a:lnTo>
                  <a:lnTo>
                    <a:pt x="1582" y="52639"/>
                  </a:lnTo>
                  <a:lnTo>
                    <a:pt x="1838" y="53515"/>
                  </a:lnTo>
                  <a:lnTo>
                    <a:pt x="2094" y="54305"/>
                  </a:lnTo>
                  <a:lnTo>
                    <a:pt x="2372" y="55010"/>
                  </a:lnTo>
                  <a:lnTo>
                    <a:pt x="2522" y="55309"/>
                  </a:lnTo>
                  <a:lnTo>
                    <a:pt x="2671" y="55608"/>
                  </a:lnTo>
                  <a:lnTo>
                    <a:pt x="2821" y="55865"/>
                  </a:lnTo>
                  <a:lnTo>
                    <a:pt x="2970" y="56100"/>
                  </a:lnTo>
                  <a:lnTo>
                    <a:pt x="3141" y="56313"/>
                  </a:lnTo>
                  <a:lnTo>
                    <a:pt x="3312" y="56505"/>
                  </a:lnTo>
                  <a:lnTo>
                    <a:pt x="3504" y="56676"/>
                  </a:lnTo>
                  <a:lnTo>
                    <a:pt x="3718" y="56826"/>
                  </a:lnTo>
                  <a:lnTo>
                    <a:pt x="3974" y="56997"/>
                  </a:lnTo>
                  <a:lnTo>
                    <a:pt x="4252" y="57146"/>
                  </a:lnTo>
                  <a:lnTo>
                    <a:pt x="4573" y="57296"/>
                  </a:lnTo>
                  <a:lnTo>
                    <a:pt x="4914" y="57445"/>
                  </a:lnTo>
                  <a:lnTo>
                    <a:pt x="5277" y="57595"/>
                  </a:lnTo>
                  <a:lnTo>
                    <a:pt x="5683" y="57745"/>
                  </a:lnTo>
                  <a:lnTo>
                    <a:pt x="6559" y="58001"/>
                  </a:lnTo>
                  <a:lnTo>
                    <a:pt x="7521" y="58257"/>
                  </a:lnTo>
                  <a:lnTo>
                    <a:pt x="8589" y="58492"/>
                  </a:lnTo>
                  <a:lnTo>
                    <a:pt x="9721" y="58706"/>
                  </a:lnTo>
                  <a:lnTo>
                    <a:pt x="10939" y="58898"/>
                  </a:lnTo>
                  <a:lnTo>
                    <a:pt x="12199" y="59090"/>
                  </a:lnTo>
                  <a:lnTo>
                    <a:pt x="13524" y="59240"/>
                  </a:lnTo>
                  <a:lnTo>
                    <a:pt x="14869" y="59389"/>
                  </a:lnTo>
                  <a:lnTo>
                    <a:pt x="16258" y="59496"/>
                  </a:lnTo>
                  <a:lnTo>
                    <a:pt x="17689" y="59603"/>
                  </a:lnTo>
                  <a:lnTo>
                    <a:pt x="19121" y="59667"/>
                  </a:lnTo>
                  <a:lnTo>
                    <a:pt x="20552" y="59710"/>
                  </a:lnTo>
                  <a:lnTo>
                    <a:pt x="21983" y="59753"/>
                  </a:lnTo>
                  <a:lnTo>
                    <a:pt x="23415" y="59753"/>
                  </a:lnTo>
                  <a:lnTo>
                    <a:pt x="24825" y="59710"/>
                  </a:lnTo>
                  <a:lnTo>
                    <a:pt x="26192" y="59667"/>
                  </a:lnTo>
                  <a:lnTo>
                    <a:pt x="27538" y="59582"/>
                  </a:lnTo>
                  <a:lnTo>
                    <a:pt x="28841" y="59475"/>
                  </a:lnTo>
                  <a:lnTo>
                    <a:pt x="30080" y="59347"/>
                  </a:lnTo>
                  <a:lnTo>
                    <a:pt x="31255" y="59197"/>
                  </a:lnTo>
                  <a:lnTo>
                    <a:pt x="32344" y="59005"/>
                  </a:lnTo>
                  <a:lnTo>
                    <a:pt x="33370" y="58770"/>
                  </a:lnTo>
                  <a:lnTo>
                    <a:pt x="33840" y="58663"/>
                  </a:lnTo>
                  <a:lnTo>
                    <a:pt x="34288" y="58535"/>
                  </a:lnTo>
                  <a:lnTo>
                    <a:pt x="34716" y="58385"/>
                  </a:lnTo>
                  <a:lnTo>
                    <a:pt x="35122" y="58236"/>
                  </a:lnTo>
                  <a:lnTo>
                    <a:pt x="35506" y="58086"/>
                  </a:lnTo>
                  <a:lnTo>
                    <a:pt x="35848" y="57937"/>
                  </a:lnTo>
                  <a:lnTo>
                    <a:pt x="36168" y="57766"/>
                  </a:lnTo>
                  <a:lnTo>
                    <a:pt x="36446" y="57574"/>
                  </a:lnTo>
                  <a:lnTo>
                    <a:pt x="36702" y="57403"/>
                  </a:lnTo>
                  <a:lnTo>
                    <a:pt x="36916" y="57210"/>
                  </a:lnTo>
                  <a:lnTo>
                    <a:pt x="37108" y="56997"/>
                  </a:lnTo>
                  <a:lnTo>
                    <a:pt x="37258" y="56783"/>
                  </a:lnTo>
                  <a:lnTo>
                    <a:pt x="37386" y="56548"/>
                  </a:lnTo>
                  <a:lnTo>
                    <a:pt x="37536" y="56228"/>
                  </a:lnTo>
                  <a:lnTo>
                    <a:pt x="37664" y="55843"/>
                  </a:lnTo>
                  <a:lnTo>
                    <a:pt x="37813" y="55395"/>
                  </a:lnTo>
                  <a:lnTo>
                    <a:pt x="37942" y="54882"/>
                  </a:lnTo>
                  <a:lnTo>
                    <a:pt x="38091" y="54326"/>
                  </a:lnTo>
                  <a:lnTo>
                    <a:pt x="38219" y="53707"/>
                  </a:lnTo>
                  <a:lnTo>
                    <a:pt x="38347" y="53045"/>
                  </a:lnTo>
                  <a:lnTo>
                    <a:pt x="38604" y="51549"/>
                  </a:lnTo>
                  <a:lnTo>
                    <a:pt x="38839" y="49862"/>
                  </a:lnTo>
                  <a:lnTo>
                    <a:pt x="39052" y="48024"/>
                  </a:lnTo>
                  <a:lnTo>
                    <a:pt x="39223" y="46016"/>
                  </a:lnTo>
                  <a:lnTo>
                    <a:pt x="39373" y="43880"/>
                  </a:lnTo>
                  <a:lnTo>
                    <a:pt x="39416" y="42769"/>
                  </a:lnTo>
                  <a:lnTo>
                    <a:pt x="39458" y="41637"/>
                  </a:lnTo>
                  <a:lnTo>
                    <a:pt x="39501" y="40483"/>
                  </a:lnTo>
                  <a:lnTo>
                    <a:pt x="39501" y="39308"/>
                  </a:lnTo>
                  <a:lnTo>
                    <a:pt x="39501" y="38091"/>
                  </a:lnTo>
                  <a:lnTo>
                    <a:pt x="39501" y="36873"/>
                  </a:lnTo>
                  <a:lnTo>
                    <a:pt x="39480" y="35655"/>
                  </a:lnTo>
                  <a:lnTo>
                    <a:pt x="39437" y="34395"/>
                  </a:lnTo>
                  <a:lnTo>
                    <a:pt x="39373" y="33134"/>
                  </a:lnTo>
                  <a:lnTo>
                    <a:pt x="39287" y="31874"/>
                  </a:lnTo>
                  <a:lnTo>
                    <a:pt x="39202" y="30613"/>
                  </a:lnTo>
                  <a:lnTo>
                    <a:pt x="39095" y="29332"/>
                  </a:lnTo>
                  <a:lnTo>
                    <a:pt x="38946" y="28050"/>
                  </a:lnTo>
                  <a:lnTo>
                    <a:pt x="38796" y="26789"/>
                  </a:lnTo>
                  <a:lnTo>
                    <a:pt x="38625" y="25508"/>
                  </a:lnTo>
                  <a:lnTo>
                    <a:pt x="38433" y="24247"/>
                  </a:lnTo>
                  <a:lnTo>
                    <a:pt x="38198" y="22987"/>
                  </a:lnTo>
                  <a:lnTo>
                    <a:pt x="37963" y="21748"/>
                  </a:lnTo>
                  <a:lnTo>
                    <a:pt x="37685" y="20509"/>
                  </a:lnTo>
                  <a:lnTo>
                    <a:pt x="37407" y="19291"/>
                  </a:lnTo>
                  <a:lnTo>
                    <a:pt x="37087" y="18073"/>
                  </a:lnTo>
                  <a:lnTo>
                    <a:pt x="36745" y="16898"/>
                  </a:lnTo>
                  <a:lnTo>
                    <a:pt x="36361" y="15723"/>
                  </a:lnTo>
                  <a:lnTo>
                    <a:pt x="35976" y="14591"/>
                  </a:lnTo>
                  <a:lnTo>
                    <a:pt x="35549" y="13459"/>
                  </a:lnTo>
                  <a:lnTo>
                    <a:pt x="35079" y="12391"/>
                  </a:lnTo>
                  <a:lnTo>
                    <a:pt x="34609" y="11323"/>
                  </a:lnTo>
                  <a:lnTo>
                    <a:pt x="34075" y="10297"/>
                  </a:lnTo>
                  <a:lnTo>
                    <a:pt x="33541" y="9315"/>
                  </a:lnTo>
                  <a:lnTo>
                    <a:pt x="32943" y="8353"/>
                  </a:lnTo>
                  <a:lnTo>
                    <a:pt x="32344" y="7435"/>
                  </a:lnTo>
                  <a:lnTo>
                    <a:pt x="32024" y="7007"/>
                  </a:lnTo>
                  <a:lnTo>
                    <a:pt x="31682" y="6580"/>
                  </a:lnTo>
                  <a:lnTo>
                    <a:pt x="31362" y="6153"/>
                  </a:lnTo>
                  <a:lnTo>
                    <a:pt x="30999" y="5747"/>
                  </a:lnTo>
                  <a:lnTo>
                    <a:pt x="30657" y="5341"/>
                  </a:lnTo>
                  <a:lnTo>
                    <a:pt x="30294" y="4956"/>
                  </a:lnTo>
                  <a:lnTo>
                    <a:pt x="29909" y="4593"/>
                  </a:lnTo>
                  <a:lnTo>
                    <a:pt x="29546" y="4230"/>
                  </a:lnTo>
                  <a:lnTo>
                    <a:pt x="29140" y="3888"/>
                  </a:lnTo>
                  <a:lnTo>
                    <a:pt x="28755" y="3547"/>
                  </a:lnTo>
                  <a:lnTo>
                    <a:pt x="28328" y="3226"/>
                  </a:lnTo>
                  <a:lnTo>
                    <a:pt x="27922" y="2906"/>
                  </a:lnTo>
                  <a:lnTo>
                    <a:pt x="27495" y="2628"/>
                  </a:lnTo>
                  <a:lnTo>
                    <a:pt x="27046" y="2329"/>
                  </a:lnTo>
                  <a:lnTo>
                    <a:pt x="26598" y="2072"/>
                  </a:lnTo>
                  <a:lnTo>
                    <a:pt x="26149" y="1816"/>
                  </a:lnTo>
                  <a:lnTo>
                    <a:pt x="25679" y="1581"/>
                  </a:lnTo>
                  <a:lnTo>
                    <a:pt x="25209" y="1367"/>
                  </a:lnTo>
                  <a:lnTo>
                    <a:pt x="24718" y="1154"/>
                  </a:lnTo>
                  <a:lnTo>
                    <a:pt x="24226" y="962"/>
                  </a:lnTo>
                  <a:lnTo>
                    <a:pt x="23714" y="791"/>
                  </a:lnTo>
                  <a:lnTo>
                    <a:pt x="23201" y="641"/>
                  </a:lnTo>
                  <a:lnTo>
                    <a:pt x="22667" y="492"/>
                  </a:lnTo>
                  <a:lnTo>
                    <a:pt x="22133" y="363"/>
                  </a:lnTo>
                  <a:lnTo>
                    <a:pt x="21577" y="257"/>
                  </a:lnTo>
                  <a:lnTo>
                    <a:pt x="21022" y="171"/>
                  </a:lnTo>
                  <a:lnTo>
                    <a:pt x="20445" y="107"/>
                  </a:lnTo>
                  <a:lnTo>
                    <a:pt x="19868" y="43"/>
                  </a:lnTo>
                  <a:lnTo>
                    <a:pt x="19270" y="22"/>
                  </a:lnTo>
                  <a:lnTo>
                    <a:pt x="186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548;p74">
              <a:extLst>
                <a:ext uri="{FF2B5EF4-FFF2-40B4-BE49-F238E27FC236}">
                  <a16:creationId xmlns:a16="http://schemas.microsoft.com/office/drawing/2014/main" id="{046F0BDD-E5D6-A121-BD81-9801A17FCAC2}"/>
                </a:ext>
              </a:extLst>
            </p:cNvPr>
            <p:cNvSpPr/>
            <p:nvPr/>
          </p:nvSpPr>
          <p:spPr>
            <a:xfrm>
              <a:off x="6048825" y="2394488"/>
              <a:ext cx="63600" cy="61975"/>
            </a:xfrm>
            <a:custGeom>
              <a:avLst/>
              <a:gdLst/>
              <a:ahLst/>
              <a:cxnLst/>
              <a:rect l="l" t="t" r="r" b="b"/>
              <a:pathLst>
                <a:path w="2544" h="2479" extrusionOk="0">
                  <a:moveTo>
                    <a:pt x="1176" y="1"/>
                  </a:moveTo>
                  <a:lnTo>
                    <a:pt x="1005" y="22"/>
                  </a:lnTo>
                  <a:lnTo>
                    <a:pt x="855" y="65"/>
                  </a:lnTo>
                  <a:lnTo>
                    <a:pt x="749" y="129"/>
                  </a:lnTo>
                  <a:lnTo>
                    <a:pt x="642" y="193"/>
                  </a:lnTo>
                  <a:lnTo>
                    <a:pt x="556" y="278"/>
                  </a:lnTo>
                  <a:lnTo>
                    <a:pt x="450" y="385"/>
                  </a:lnTo>
                  <a:lnTo>
                    <a:pt x="300" y="599"/>
                  </a:lnTo>
                  <a:lnTo>
                    <a:pt x="172" y="855"/>
                  </a:lnTo>
                  <a:lnTo>
                    <a:pt x="65" y="1133"/>
                  </a:lnTo>
                  <a:lnTo>
                    <a:pt x="22" y="1410"/>
                  </a:lnTo>
                  <a:lnTo>
                    <a:pt x="1" y="1688"/>
                  </a:lnTo>
                  <a:lnTo>
                    <a:pt x="22" y="1795"/>
                  </a:lnTo>
                  <a:lnTo>
                    <a:pt x="44" y="1923"/>
                  </a:lnTo>
                  <a:lnTo>
                    <a:pt x="108" y="2073"/>
                  </a:lnTo>
                  <a:lnTo>
                    <a:pt x="151" y="2158"/>
                  </a:lnTo>
                  <a:lnTo>
                    <a:pt x="193" y="2222"/>
                  </a:lnTo>
                  <a:lnTo>
                    <a:pt x="257" y="2265"/>
                  </a:lnTo>
                  <a:lnTo>
                    <a:pt x="343" y="2308"/>
                  </a:lnTo>
                  <a:lnTo>
                    <a:pt x="514" y="2372"/>
                  </a:lnTo>
                  <a:lnTo>
                    <a:pt x="685" y="2436"/>
                  </a:lnTo>
                  <a:lnTo>
                    <a:pt x="877" y="2457"/>
                  </a:lnTo>
                  <a:lnTo>
                    <a:pt x="1069" y="2479"/>
                  </a:lnTo>
                  <a:lnTo>
                    <a:pt x="1240" y="2479"/>
                  </a:lnTo>
                  <a:lnTo>
                    <a:pt x="1432" y="2457"/>
                  </a:lnTo>
                  <a:lnTo>
                    <a:pt x="1603" y="2415"/>
                  </a:lnTo>
                  <a:lnTo>
                    <a:pt x="1774" y="2350"/>
                  </a:lnTo>
                  <a:lnTo>
                    <a:pt x="1945" y="2265"/>
                  </a:lnTo>
                  <a:lnTo>
                    <a:pt x="2095" y="2158"/>
                  </a:lnTo>
                  <a:lnTo>
                    <a:pt x="2223" y="2030"/>
                  </a:lnTo>
                  <a:lnTo>
                    <a:pt x="2330" y="1880"/>
                  </a:lnTo>
                  <a:lnTo>
                    <a:pt x="2436" y="1731"/>
                  </a:lnTo>
                  <a:lnTo>
                    <a:pt x="2500" y="1560"/>
                  </a:lnTo>
                  <a:lnTo>
                    <a:pt x="2543" y="1368"/>
                  </a:lnTo>
                  <a:lnTo>
                    <a:pt x="2543" y="1197"/>
                  </a:lnTo>
                  <a:lnTo>
                    <a:pt x="2500" y="1005"/>
                  </a:lnTo>
                  <a:lnTo>
                    <a:pt x="2436" y="812"/>
                  </a:lnTo>
                  <a:lnTo>
                    <a:pt x="2330" y="641"/>
                  </a:lnTo>
                  <a:lnTo>
                    <a:pt x="2201" y="492"/>
                  </a:lnTo>
                  <a:lnTo>
                    <a:pt x="2052" y="342"/>
                  </a:lnTo>
                  <a:lnTo>
                    <a:pt x="1924" y="236"/>
                  </a:lnTo>
                  <a:lnTo>
                    <a:pt x="1795" y="150"/>
                  </a:lnTo>
                  <a:lnTo>
                    <a:pt x="1646" y="86"/>
                  </a:lnTo>
                  <a:lnTo>
                    <a:pt x="1475" y="22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549;p74">
              <a:extLst>
                <a:ext uri="{FF2B5EF4-FFF2-40B4-BE49-F238E27FC236}">
                  <a16:creationId xmlns:a16="http://schemas.microsoft.com/office/drawing/2014/main" id="{9FCD7B0B-10CF-68CA-65BF-161040105C1D}"/>
                </a:ext>
              </a:extLst>
            </p:cNvPr>
            <p:cNvSpPr/>
            <p:nvPr/>
          </p:nvSpPr>
          <p:spPr>
            <a:xfrm>
              <a:off x="6384225" y="2390213"/>
              <a:ext cx="63600" cy="61975"/>
            </a:xfrm>
            <a:custGeom>
              <a:avLst/>
              <a:gdLst/>
              <a:ahLst/>
              <a:cxnLst/>
              <a:rect l="l" t="t" r="r" b="b"/>
              <a:pathLst>
                <a:path w="2544" h="2479" extrusionOk="0">
                  <a:moveTo>
                    <a:pt x="1155" y="1"/>
                  </a:moveTo>
                  <a:lnTo>
                    <a:pt x="1005" y="22"/>
                  </a:lnTo>
                  <a:lnTo>
                    <a:pt x="855" y="65"/>
                  </a:lnTo>
                  <a:lnTo>
                    <a:pt x="749" y="129"/>
                  </a:lnTo>
                  <a:lnTo>
                    <a:pt x="642" y="193"/>
                  </a:lnTo>
                  <a:lnTo>
                    <a:pt x="556" y="278"/>
                  </a:lnTo>
                  <a:lnTo>
                    <a:pt x="450" y="385"/>
                  </a:lnTo>
                  <a:lnTo>
                    <a:pt x="300" y="620"/>
                  </a:lnTo>
                  <a:lnTo>
                    <a:pt x="172" y="876"/>
                  </a:lnTo>
                  <a:lnTo>
                    <a:pt x="65" y="1154"/>
                  </a:lnTo>
                  <a:lnTo>
                    <a:pt x="22" y="1411"/>
                  </a:lnTo>
                  <a:lnTo>
                    <a:pt x="1" y="1688"/>
                  </a:lnTo>
                  <a:lnTo>
                    <a:pt x="22" y="1816"/>
                  </a:lnTo>
                  <a:lnTo>
                    <a:pt x="44" y="1923"/>
                  </a:lnTo>
                  <a:lnTo>
                    <a:pt x="108" y="2094"/>
                  </a:lnTo>
                  <a:lnTo>
                    <a:pt x="150" y="2158"/>
                  </a:lnTo>
                  <a:lnTo>
                    <a:pt x="193" y="2222"/>
                  </a:lnTo>
                  <a:lnTo>
                    <a:pt x="257" y="2286"/>
                  </a:lnTo>
                  <a:lnTo>
                    <a:pt x="343" y="2329"/>
                  </a:lnTo>
                  <a:lnTo>
                    <a:pt x="514" y="2393"/>
                  </a:lnTo>
                  <a:lnTo>
                    <a:pt x="685" y="2436"/>
                  </a:lnTo>
                  <a:lnTo>
                    <a:pt x="877" y="2479"/>
                  </a:lnTo>
                  <a:lnTo>
                    <a:pt x="1240" y="2479"/>
                  </a:lnTo>
                  <a:lnTo>
                    <a:pt x="1432" y="2457"/>
                  </a:lnTo>
                  <a:lnTo>
                    <a:pt x="1603" y="2415"/>
                  </a:lnTo>
                  <a:lnTo>
                    <a:pt x="1774" y="2351"/>
                  </a:lnTo>
                  <a:lnTo>
                    <a:pt x="1945" y="2265"/>
                  </a:lnTo>
                  <a:lnTo>
                    <a:pt x="2095" y="2158"/>
                  </a:lnTo>
                  <a:lnTo>
                    <a:pt x="2223" y="2030"/>
                  </a:lnTo>
                  <a:lnTo>
                    <a:pt x="2330" y="1881"/>
                  </a:lnTo>
                  <a:lnTo>
                    <a:pt x="2436" y="1731"/>
                  </a:lnTo>
                  <a:lnTo>
                    <a:pt x="2500" y="1560"/>
                  </a:lnTo>
                  <a:lnTo>
                    <a:pt x="2522" y="1389"/>
                  </a:lnTo>
                  <a:lnTo>
                    <a:pt x="2543" y="1197"/>
                  </a:lnTo>
                  <a:lnTo>
                    <a:pt x="2500" y="1026"/>
                  </a:lnTo>
                  <a:lnTo>
                    <a:pt x="2436" y="834"/>
                  </a:lnTo>
                  <a:lnTo>
                    <a:pt x="2330" y="663"/>
                  </a:lnTo>
                  <a:lnTo>
                    <a:pt x="2201" y="492"/>
                  </a:lnTo>
                  <a:lnTo>
                    <a:pt x="2052" y="342"/>
                  </a:lnTo>
                  <a:lnTo>
                    <a:pt x="1924" y="257"/>
                  </a:lnTo>
                  <a:lnTo>
                    <a:pt x="1795" y="172"/>
                  </a:lnTo>
                  <a:lnTo>
                    <a:pt x="1646" y="86"/>
                  </a:lnTo>
                  <a:lnTo>
                    <a:pt x="1475" y="43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550;p74">
              <a:extLst>
                <a:ext uri="{FF2B5EF4-FFF2-40B4-BE49-F238E27FC236}">
                  <a16:creationId xmlns:a16="http://schemas.microsoft.com/office/drawing/2014/main" id="{2E69BC37-8912-E951-E703-0A83E1E955A4}"/>
                </a:ext>
              </a:extLst>
            </p:cNvPr>
            <p:cNvSpPr/>
            <p:nvPr/>
          </p:nvSpPr>
          <p:spPr>
            <a:xfrm>
              <a:off x="6080875" y="2439363"/>
              <a:ext cx="296450" cy="149550"/>
            </a:xfrm>
            <a:custGeom>
              <a:avLst/>
              <a:gdLst/>
              <a:ahLst/>
              <a:cxnLst/>
              <a:rect l="l" t="t" r="r" b="b"/>
              <a:pathLst>
                <a:path w="11858" h="5982" extrusionOk="0">
                  <a:moveTo>
                    <a:pt x="4914" y="0"/>
                  </a:moveTo>
                  <a:lnTo>
                    <a:pt x="4615" y="21"/>
                  </a:lnTo>
                  <a:lnTo>
                    <a:pt x="4295" y="43"/>
                  </a:lnTo>
                  <a:lnTo>
                    <a:pt x="3996" y="85"/>
                  </a:lnTo>
                  <a:lnTo>
                    <a:pt x="3718" y="128"/>
                  </a:lnTo>
                  <a:lnTo>
                    <a:pt x="3440" y="192"/>
                  </a:lnTo>
                  <a:lnTo>
                    <a:pt x="2906" y="363"/>
                  </a:lnTo>
                  <a:lnTo>
                    <a:pt x="2415" y="555"/>
                  </a:lnTo>
                  <a:lnTo>
                    <a:pt x="1988" y="769"/>
                  </a:lnTo>
                  <a:lnTo>
                    <a:pt x="1582" y="983"/>
                  </a:lnTo>
                  <a:lnTo>
                    <a:pt x="1218" y="1218"/>
                  </a:lnTo>
                  <a:lnTo>
                    <a:pt x="898" y="1453"/>
                  </a:lnTo>
                  <a:lnTo>
                    <a:pt x="620" y="1666"/>
                  </a:lnTo>
                  <a:lnTo>
                    <a:pt x="407" y="1859"/>
                  </a:lnTo>
                  <a:lnTo>
                    <a:pt x="108" y="2158"/>
                  </a:lnTo>
                  <a:lnTo>
                    <a:pt x="1" y="2286"/>
                  </a:lnTo>
                  <a:lnTo>
                    <a:pt x="5192" y="5982"/>
                  </a:lnTo>
                  <a:lnTo>
                    <a:pt x="11857" y="2521"/>
                  </a:lnTo>
                  <a:lnTo>
                    <a:pt x="11772" y="2457"/>
                  </a:lnTo>
                  <a:lnTo>
                    <a:pt x="11537" y="2222"/>
                  </a:lnTo>
                  <a:lnTo>
                    <a:pt x="11366" y="2072"/>
                  </a:lnTo>
                  <a:lnTo>
                    <a:pt x="11131" y="1901"/>
                  </a:lnTo>
                  <a:lnTo>
                    <a:pt x="10875" y="1709"/>
                  </a:lnTo>
                  <a:lnTo>
                    <a:pt x="10533" y="1517"/>
                  </a:lnTo>
                  <a:lnTo>
                    <a:pt x="10170" y="1303"/>
                  </a:lnTo>
                  <a:lnTo>
                    <a:pt x="9742" y="1111"/>
                  </a:lnTo>
                  <a:lnTo>
                    <a:pt x="9251" y="897"/>
                  </a:lnTo>
                  <a:lnTo>
                    <a:pt x="8717" y="705"/>
                  </a:lnTo>
                  <a:lnTo>
                    <a:pt x="8119" y="513"/>
                  </a:lnTo>
                  <a:lnTo>
                    <a:pt x="7456" y="342"/>
                  </a:lnTo>
                  <a:lnTo>
                    <a:pt x="6709" y="192"/>
                  </a:lnTo>
                  <a:lnTo>
                    <a:pt x="5918" y="64"/>
                  </a:lnTo>
                  <a:lnTo>
                    <a:pt x="5576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551;p74">
              <a:extLst>
                <a:ext uri="{FF2B5EF4-FFF2-40B4-BE49-F238E27FC236}">
                  <a16:creationId xmlns:a16="http://schemas.microsoft.com/office/drawing/2014/main" id="{3D138A4C-5146-1FDE-66C8-95882CCDE247}"/>
                </a:ext>
              </a:extLst>
            </p:cNvPr>
            <p:cNvSpPr/>
            <p:nvPr/>
          </p:nvSpPr>
          <p:spPr>
            <a:xfrm>
              <a:off x="6691875" y="2663138"/>
              <a:ext cx="221125" cy="509525"/>
            </a:xfrm>
            <a:custGeom>
              <a:avLst/>
              <a:gdLst/>
              <a:ahLst/>
              <a:cxnLst/>
              <a:rect l="l" t="t" r="r" b="b"/>
              <a:pathLst>
                <a:path w="8845" h="20381" extrusionOk="0">
                  <a:moveTo>
                    <a:pt x="0" y="0"/>
                  </a:moveTo>
                  <a:lnTo>
                    <a:pt x="1730" y="18266"/>
                  </a:lnTo>
                  <a:lnTo>
                    <a:pt x="1965" y="18436"/>
                  </a:lnTo>
                  <a:lnTo>
                    <a:pt x="2564" y="18864"/>
                  </a:lnTo>
                  <a:lnTo>
                    <a:pt x="2991" y="19141"/>
                  </a:lnTo>
                  <a:lnTo>
                    <a:pt x="3461" y="19419"/>
                  </a:lnTo>
                  <a:lnTo>
                    <a:pt x="3995" y="19697"/>
                  </a:lnTo>
                  <a:lnTo>
                    <a:pt x="4550" y="19932"/>
                  </a:lnTo>
                  <a:lnTo>
                    <a:pt x="4828" y="20039"/>
                  </a:lnTo>
                  <a:lnTo>
                    <a:pt x="5106" y="20145"/>
                  </a:lnTo>
                  <a:lnTo>
                    <a:pt x="5405" y="20231"/>
                  </a:lnTo>
                  <a:lnTo>
                    <a:pt x="5704" y="20295"/>
                  </a:lnTo>
                  <a:lnTo>
                    <a:pt x="5982" y="20338"/>
                  </a:lnTo>
                  <a:lnTo>
                    <a:pt x="6281" y="20359"/>
                  </a:lnTo>
                  <a:lnTo>
                    <a:pt x="6558" y="20380"/>
                  </a:lnTo>
                  <a:lnTo>
                    <a:pt x="6836" y="20359"/>
                  </a:lnTo>
                  <a:lnTo>
                    <a:pt x="7114" y="20295"/>
                  </a:lnTo>
                  <a:lnTo>
                    <a:pt x="7370" y="20231"/>
                  </a:lnTo>
                  <a:lnTo>
                    <a:pt x="7605" y="20124"/>
                  </a:lnTo>
                  <a:lnTo>
                    <a:pt x="7862" y="19975"/>
                  </a:lnTo>
                  <a:lnTo>
                    <a:pt x="8075" y="19782"/>
                  </a:lnTo>
                  <a:lnTo>
                    <a:pt x="8289" y="19569"/>
                  </a:lnTo>
                  <a:lnTo>
                    <a:pt x="8481" y="19312"/>
                  </a:lnTo>
                  <a:lnTo>
                    <a:pt x="8652" y="19013"/>
                  </a:lnTo>
                  <a:lnTo>
                    <a:pt x="8716" y="18842"/>
                  </a:lnTo>
                  <a:lnTo>
                    <a:pt x="8780" y="18650"/>
                  </a:lnTo>
                  <a:lnTo>
                    <a:pt x="8802" y="18436"/>
                  </a:lnTo>
                  <a:lnTo>
                    <a:pt x="8823" y="18223"/>
                  </a:lnTo>
                  <a:lnTo>
                    <a:pt x="8844" y="17988"/>
                  </a:lnTo>
                  <a:lnTo>
                    <a:pt x="8823" y="17731"/>
                  </a:lnTo>
                  <a:lnTo>
                    <a:pt x="8780" y="17197"/>
                  </a:lnTo>
                  <a:lnTo>
                    <a:pt x="8652" y="16599"/>
                  </a:lnTo>
                  <a:lnTo>
                    <a:pt x="8481" y="15980"/>
                  </a:lnTo>
                  <a:lnTo>
                    <a:pt x="8268" y="15296"/>
                  </a:lnTo>
                  <a:lnTo>
                    <a:pt x="8033" y="14591"/>
                  </a:lnTo>
                  <a:lnTo>
                    <a:pt x="7733" y="13843"/>
                  </a:lnTo>
                  <a:lnTo>
                    <a:pt x="7413" y="13074"/>
                  </a:lnTo>
                  <a:lnTo>
                    <a:pt x="7050" y="12284"/>
                  </a:lnTo>
                  <a:lnTo>
                    <a:pt x="6665" y="11472"/>
                  </a:lnTo>
                  <a:lnTo>
                    <a:pt x="6259" y="10660"/>
                  </a:lnTo>
                  <a:lnTo>
                    <a:pt x="5853" y="9848"/>
                  </a:lnTo>
                  <a:lnTo>
                    <a:pt x="4978" y="8204"/>
                  </a:lnTo>
                  <a:lnTo>
                    <a:pt x="4080" y="6623"/>
                  </a:lnTo>
                  <a:lnTo>
                    <a:pt x="3204" y="5106"/>
                  </a:lnTo>
                  <a:lnTo>
                    <a:pt x="2350" y="3717"/>
                  </a:lnTo>
                  <a:lnTo>
                    <a:pt x="1602" y="2478"/>
                  </a:lnTo>
                  <a:lnTo>
                    <a:pt x="449" y="6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552;p74">
              <a:extLst>
                <a:ext uri="{FF2B5EF4-FFF2-40B4-BE49-F238E27FC236}">
                  <a16:creationId xmlns:a16="http://schemas.microsoft.com/office/drawing/2014/main" id="{C0234604-EB8A-0680-A68F-4D198585EAF8}"/>
                </a:ext>
              </a:extLst>
            </p:cNvPr>
            <p:cNvSpPr/>
            <p:nvPr/>
          </p:nvSpPr>
          <p:spPr>
            <a:xfrm>
              <a:off x="6691875" y="2663138"/>
              <a:ext cx="221125" cy="509525"/>
            </a:xfrm>
            <a:custGeom>
              <a:avLst/>
              <a:gdLst/>
              <a:ahLst/>
              <a:cxnLst/>
              <a:rect l="l" t="t" r="r" b="b"/>
              <a:pathLst>
                <a:path w="8845" h="2038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449" y="684"/>
                  </a:lnTo>
                  <a:lnTo>
                    <a:pt x="1602" y="2478"/>
                  </a:lnTo>
                  <a:lnTo>
                    <a:pt x="2350" y="3717"/>
                  </a:lnTo>
                  <a:lnTo>
                    <a:pt x="3204" y="5106"/>
                  </a:lnTo>
                  <a:lnTo>
                    <a:pt x="4080" y="6623"/>
                  </a:lnTo>
                  <a:lnTo>
                    <a:pt x="4978" y="8204"/>
                  </a:lnTo>
                  <a:lnTo>
                    <a:pt x="5853" y="9848"/>
                  </a:lnTo>
                  <a:lnTo>
                    <a:pt x="6259" y="10660"/>
                  </a:lnTo>
                  <a:lnTo>
                    <a:pt x="6665" y="11472"/>
                  </a:lnTo>
                  <a:lnTo>
                    <a:pt x="7050" y="12284"/>
                  </a:lnTo>
                  <a:lnTo>
                    <a:pt x="7413" y="13074"/>
                  </a:lnTo>
                  <a:lnTo>
                    <a:pt x="7733" y="13843"/>
                  </a:lnTo>
                  <a:lnTo>
                    <a:pt x="8033" y="14591"/>
                  </a:lnTo>
                  <a:lnTo>
                    <a:pt x="8268" y="15296"/>
                  </a:lnTo>
                  <a:lnTo>
                    <a:pt x="8481" y="15980"/>
                  </a:lnTo>
                  <a:lnTo>
                    <a:pt x="8652" y="16599"/>
                  </a:lnTo>
                  <a:lnTo>
                    <a:pt x="8780" y="17197"/>
                  </a:lnTo>
                  <a:lnTo>
                    <a:pt x="8823" y="17731"/>
                  </a:lnTo>
                  <a:lnTo>
                    <a:pt x="8844" y="17988"/>
                  </a:lnTo>
                  <a:lnTo>
                    <a:pt x="8823" y="18223"/>
                  </a:lnTo>
                  <a:lnTo>
                    <a:pt x="8802" y="18436"/>
                  </a:lnTo>
                  <a:lnTo>
                    <a:pt x="8780" y="18650"/>
                  </a:lnTo>
                  <a:lnTo>
                    <a:pt x="8716" y="18842"/>
                  </a:lnTo>
                  <a:lnTo>
                    <a:pt x="8652" y="19013"/>
                  </a:lnTo>
                  <a:lnTo>
                    <a:pt x="8652" y="19013"/>
                  </a:lnTo>
                  <a:lnTo>
                    <a:pt x="8481" y="19312"/>
                  </a:lnTo>
                  <a:lnTo>
                    <a:pt x="8289" y="19569"/>
                  </a:lnTo>
                  <a:lnTo>
                    <a:pt x="8075" y="19782"/>
                  </a:lnTo>
                  <a:lnTo>
                    <a:pt x="7862" y="19975"/>
                  </a:lnTo>
                  <a:lnTo>
                    <a:pt x="7605" y="20124"/>
                  </a:lnTo>
                  <a:lnTo>
                    <a:pt x="7370" y="20231"/>
                  </a:lnTo>
                  <a:lnTo>
                    <a:pt x="7114" y="20295"/>
                  </a:lnTo>
                  <a:lnTo>
                    <a:pt x="6836" y="20359"/>
                  </a:lnTo>
                  <a:lnTo>
                    <a:pt x="6558" y="20380"/>
                  </a:lnTo>
                  <a:lnTo>
                    <a:pt x="6281" y="20359"/>
                  </a:lnTo>
                  <a:lnTo>
                    <a:pt x="5982" y="20338"/>
                  </a:lnTo>
                  <a:lnTo>
                    <a:pt x="5704" y="20295"/>
                  </a:lnTo>
                  <a:lnTo>
                    <a:pt x="5405" y="20231"/>
                  </a:lnTo>
                  <a:lnTo>
                    <a:pt x="5106" y="20145"/>
                  </a:lnTo>
                  <a:lnTo>
                    <a:pt x="4828" y="20039"/>
                  </a:lnTo>
                  <a:lnTo>
                    <a:pt x="4550" y="19932"/>
                  </a:lnTo>
                  <a:lnTo>
                    <a:pt x="3995" y="19697"/>
                  </a:lnTo>
                  <a:lnTo>
                    <a:pt x="3461" y="19419"/>
                  </a:lnTo>
                  <a:lnTo>
                    <a:pt x="2991" y="19141"/>
                  </a:lnTo>
                  <a:lnTo>
                    <a:pt x="2564" y="18864"/>
                  </a:lnTo>
                  <a:lnTo>
                    <a:pt x="1965" y="18436"/>
                  </a:lnTo>
                  <a:lnTo>
                    <a:pt x="1730" y="18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553;p74">
              <a:extLst>
                <a:ext uri="{FF2B5EF4-FFF2-40B4-BE49-F238E27FC236}">
                  <a16:creationId xmlns:a16="http://schemas.microsoft.com/office/drawing/2014/main" id="{D55E15BF-C6CA-F78A-DAC8-FC725B59B0B4}"/>
                </a:ext>
              </a:extLst>
            </p:cNvPr>
            <p:cNvSpPr/>
            <p:nvPr/>
          </p:nvSpPr>
          <p:spPr>
            <a:xfrm>
              <a:off x="5928675" y="2445763"/>
              <a:ext cx="115375" cy="120725"/>
            </a:xfrm>
            <a:custGeom>
              <a:avLst/>
              <a:gdLst/>
              <a:ahLst/>
              <a:cxnLst/>
              <a:rect l="l" t="t" r="r" b="b"/>
              <a:pathLst>
                <a:path w="4615" h="4829" extrusionOk="0">
                  <a:moveTo>
                    <a:pt x="2500" y="0"/>
                  </a:moveTo>
                  <a:lnTo>
                    <a:pt x="2179" y="22"/>
                  </a:lnTo>
                  <a:lnTo>
                    <a:pt x="1859" y="86"/>
                  </a:lnTo>
                  <a:lnTo>
                    <a:pt x="1560" y="193"/>
                  </a:lnTo>
                  <a:lnTo>
                    <a:pt x="1282" y="342"/>
                  </a:lnTo>
                  <a:lnTo>
                    <a:pt x="1026" y="513"/>
                  </a:lnTo>
                  <a:lnTo>
                    <a:pt x="791" y="727"/>
                  </a:lnTo>
                  <a:lnTo>
                    <a:pt x="577" y="962"/>
                  </a:lnTo>
                  <a:lnTo>
                    <a:pt x="385" y="1197"/>
                  </a:lnTo>
                  <a:lnTo>
                    <a:pt x="235" y="1474"/>
                  </a:lnTo>
                  <a:lnTo>
                    <a:pt x="128" y="1752"/>
                  </a:lnTo>
                  <a:lnTo>
                    <a:pt x="43" y="2030"/>
                  </a:lnTo>
                  <a:lnTo>
                    <a:pt x="0" y="2329"/>
                  </a:lnTo>
                  <a:lnTo>
                    <a:pt x="0" y="2607"/>
                  </a:lnTo>
                  <a:lnTo>
                    <a:pt x="43" y="2906"/>
                  </a:lnTo>
                  <a:lnTo>
                    <a:pt x="150" y="3183"/>
                  </a:lnTo>
                  <a:lnTo>
                    <a:pt x="214" y="3333"/>
                  </a:lnTo>
                  <a:lnTo>
                    <a:pt x="299" y="3461"/>
                  </a:lnTo>
                  <a:lnTo>
                    <a:pt x="385" y="3589"/>
                  </a:lnTo>
                  <a:lnTo>
                    <a:pt x="492" y="3739"/>
                  </a:lnTo>
                  <a:lnTo>
                    <a:pt x="705" y="3931"/>
                  </a:lnTo>
                  <a:lnTo>
                    <a:pt x="919" y="4145"/>
                  </a:lnTo>
                  <a:lnTo>
                    <a:pt x="1154" y="4337"/>
                  </a:lnTo>
                  <a:lnTo>
                    <a:pt x="1389" y="4508"/>
                  </a:lnTo>
                  <a:lnTo>
                    <a:pt x="1538" y="4615"/>
                  </a:lnTo>
                  <a:lnTo>
                    <a:pt x="1688" y="4700"/>
                  </a:lnTo>
                  <a:lnTo>
                    <a:pt x="1838" y="4764"/>
                  </a:lnTo>
                  <a:lnTo>
                    <a:pt x="2008" y="4807"/>
                  </a:lnTo>
                  <a:lnTo>
                    <a:pt x="2137" y="4828"/>
                  </a:lnTo>
                  <a:lnTo>
                    <a:pt x="2286" y="4828"/>
                  </a:lnTo>
                  <a:lnTo>
                    <a:pt x="2414" y="4807"/>
                  </a:lnTo>
                  <a:lnTo>
                    <a:pt x="2564" y="4764"/>
                  </a:lnTo>
                  <a:lnTo>
                    <a:pt x="2820" y="4658"/>
                  </a:lnTo>
                  <a:lnTo>
                    <a:pt x="3077" y="4529"/>
                  </a:lnTo>
                  <a:lnTo>
                    <a:pt x="3290" y="4401"/>
                  </a:lnTo>
                  <a:lnTo>
                    <a:pt x="3482" y="4252"/>
                  </a:lnTo>
                  <a:lnTo>
                    <a:pt x="3653" y="4102"/>
                  </a:lnTo>
                  <a:lnTo>
                    <a:pt x="3824" y="3953"/>
                  </a:lnTo>
                  <a:lnTo>
                    <a:pt x="3995" y="3782"/>
                  </a:lnTo>
                  <a:lnTo>
                    <a:pt x="4145" y="3589"/>
                  </a:lnTo>
                  <a:lnTo>
                    <a:pt x="4273" y="3397"/>
                  </a:lnTo>
                  <a:lnTo>
                    <a:pt x="4380" y="3183"/>
                  </a:lnTo>
                  <a:lnTo>
                    <a:pt x="4508" y="2906"/>
                  </a:lnTo>
                  <a:lnTo>
                    <a:pt x="4572" y="2628"/>
                  </a:lnTo>
                  <a:lnTo>
                    <a:pt x="4615" y="2329"/>
                  </a:lnTo>
                  <a:lnTo>
                    <a:pt x="4593" y="2030"/>
                  </a:lnTo>
                  <a:lnTo>
                    <a:pt x="4551" y="1752"/>
                  </a:lnTo>
                  <a:lnTo>
                    <a:pt x="4465" y="1474"/>
                  </a:lnTo>
                  <a:lnTo>
                    <a:pt x="4358" y="1197"/>
                  </a:lnTo>
                  <a:lnTo>
                    <a:pt x="4209" y="962"/>
                  </a:lnTo>
                  <a:lnTo>
                    <a:pt x="4038" y="727"/>
                  </a:lnTo>
                  <a:lnTo>
                    <a:pt x="3824" y="513"/>
                  </a:lnTo>
                  <a:lnTo>
                    <a:pt x="3611" y="342"/>
                  </a:lnTo>
                  <a:lnTo>
                    <a:pt x="3354" y="193"/>
                  </a:lnTo>
                  <a:lnTo>
                    <a:pt x="3077" y="86"/>
                  </a:lnTo>
                  <a:lnTo>
                    <a:pt x="2799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rgbClr val="FF6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554;p74">
              <a:extLst>
                <a:ext uri="{FF2B5EF4-FFF2-40B4-BE49-F238E27FC236}">
                  <a16:creationId xmlns:a16="http://schemas.microsoft.com/office/drawing/2014/main" id="{DEC9EA43-EB68-B80D-47DC-F957AE043ACE}"/>
                </a:ext>
              </a:extLst>
            </p:cNvPr>
            <p:cNvSpPr/>
            <p:nvPr/>
          </p:nvSpPr>
          <p:spPr>
            <a:xfrm>
              <a:off x="6459550" y="2451638"/>
              <a:ext cx="115375" cy="121250"/>
            </a:xfrm>
            <a:custGeom>
              <a:avLst/>
              <a:gdLst/>
              <a:ahLst/>
              <a:cxnLst/>
              <a:rect l="l" t="t" r="r" b="b"/>
              <a:pathLst>
                <a:path w="4615" h="4850" extrusionOk="0">
                  <a:moveTo>
                    <a:pt x="2500" y="0"/>
                  </a:moveTo>
                  <a:lnTo>
                    <a:pt x="2179" y="43"/>
                  </a:lnTo>
                  <a:lnTo>
                    <a:pt x="1859" y="107"/>
                  </a:lnTo>
                  <a:lnTo>
                    <a:pt x="1560" y="214"/>
                  </a:lnTo>
                  <a:lnTo>
                    <a:pt x="1282" y="364"/>
                  </a:lnTo>
                  <a:lnTo>
                    <a:pt x="1026" y="534"/>
                  </a:lnTo>
                  <a:lnTo>
                    <a:pt x="791" y="748"/>
                  </a:lnTo>
                  <a:lnTo>
                    <a:pt x="577" y="962"/>
                  </a:lnTo>
                  <a:lnTo>
                    <a:pt x="385" y="1218"/>
                  </a:lnTo>
                  <a:lnTo>
                    <a:pt x="235" y="1474"/>
                  </a:lnTo>
                  <a:lnTo>
                    <a:pt x="128" y="1752"/>
                  </a:lnTo>
                  <a:lnTo>
                    <a:pt x="43" y="2051"/>
                  </a:lnTo>
                  <a:lnTo>
                    <a:pt x="0" y="2329"/>
                  </a:lnTo>
                  <a:lnTo>
                    <a:pt x="0" y="2628"/>
                  </a:lnTo>
                  <a:lnTo>
                    <a:pt x="43" y="2927"/>
                  </a:lnTo>
                  <a:lnTo>
                    <a:pt x="150" y="3205"/>
                  </a:lnTo>
                  <a:lnTo>
                    <a:pt x="214" y="3333"/>
                  </a:lnTo>
                  <a:lnTo>
                    <a:pt x="299" y="3483"/>
                  </a:lnTo>
                  <a:lnTo>
                    <a:pt x="385" y="3611"/>
                  </a:lnTo>
                  <a:lnTo>
                    <a:pt x="491" y="3739"/>
                  </a:lnTo>
                  <a:lnTo>
                    <a:pt x="705" y="3953"/>
                  </a:lnTo>
                  <a:lnTo>
                    <a:pt x="919" y="4145"/>
                  </a:lnTo>
                  <a:lnTo>
                    <a:pt x="1154" y="4337"/>
                  </a:lnTo>
                  <a:lnTo>
                    <a:pt x="1389" y="4529"/>
                  </a:lnTo>
                  <a:lnTo>
                    <a:pt x="1517" y="4615"/>
                  </a:lnTo>
                  <a:lnTo>
                    <a:pt x="1688" y="4722"/>
                  </a:lnTo>
                  <a:lnTo>
                    <a:pt x="1837" y="4786"/>
                  </a:lnTo>
                  <a:lnTo>
                    <a:pt x="2008" y="4828"/>
                  </a:lnTo>
                  <a:lnTo>
                    <a:pt x="2136" y="4850"/>
                  </a:lnTo>
                  <a:lnTo>
                    <a:pt x="2286" y="4850"/>
                  </a:lnTo>
                  <a:lnTo>
                    <a:pt x="2414" y="4828"/>
                  </a:lnTo>
                  <a:lnTo>
                    <a:pt x="2564" y="4786"/>
                  </a:lnTo>
                  <a:lnTo>
                    <a:pt x="2820" y="4679"/>
                  </a:lnTo>
                  <a:lnTo>
                    <a:pt x="3076" y="4529"/>
                  </a:lnTo>
                  <a:lnTo>
                    <a:pt x="3269" y="4401"/>
                  </a:lnTo>
                  <a:lnTo>
                    <a:pt x="3461" y="4273"/>
                  </a:lnTo>
                  <a:lnTo>
                    <a:pt x="3653" y="4123"/>
                  </a:lnTo>
                  <a:lnTo>
                    <a:pt x="3824" y="3953"/>
                  </a:lnTo>
                  <a:lnTo>
                    <a:pt x="3995" y="3782"/>
                  </a:lnTo>
                  <a:lnTo>
                    <a:pt x="4145" y="3611"/>
                  </a:lnTo>
                  <a:lnTo>
                    <a:pt x="4273" y="3418"/>
                  </a:lnTo>
                  <a:lnTo>
                    <a:pt x="4380" y="3205"/>
                  </a:lnTo>
                  <a:lnTo>
                    <a:pt x="4508" y="2927"/>
                  </a:lnTo>
                  <a:lnTo>
                    <a:pt x="4572" y="2628"/>
                  </a:lnTo>
                  <a:lnTo>
                    <a:pt x="4615" y="2350"/>
                  </a:lnTo>
                  <a:lnTo>
                    <a:pt x="4593" y="2051"/>
                  </a:lnTo>
                  <a:lnTo>
                    <a:pt x="4550" y="1752"/>
                  </a:lnTo>
                  <a:lnTo>
                    <a:pt x="4465" y="1474"/>
                  </a:lnTo>
                  <a:lnTo>
                    <a:pt x="4358" y="1218"/>
                  </a:lnTo>
                  <a:lnTo>
                    <a:pt x="4209" y="962"/>
                  </a:lnTo>
                  <a:lnTo>
                    <a:pt x="4038" y="748"/>
                  </a:lnTo>
                  <a:lnTo>
                    <a:pt x="3824" y="534"/>
                  </a:lnTo>
                  <a:lnTo>
                    <a:pt x="3610" y="364"/>
                  </a:lnTo>
                  <a:lnTo>
                    <a:pt x="3354" y="214"/>
                  </a:lnTo>
                  <a:lnTo>
                    <a:pt x="3076" y="107"/>
                  </a:lnTo>
                  <a:lnTo>
                    <a:pt x="2799" y="43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rgbClr val="FF6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555;p74">
              <a:extLst>
                <a:ext uri="{FF2B5EF4-FFF2-40B4-BE49-F238E27FC236}">
                  <a16:creationId xmlns:a16="http://schemas.microsoft.com/office/drawing/2014/main" id="{54471747-0EDB-11ED-D92C-E93634330B37}"/>
                </a:ext>
              </a:extLst>
            </p:cNvPr>
            <p:cNvSpPr/>
            <p:nvPr/>
          </p:nvSpPr>
          <p:spPr>
            <a:xfrm>
              <a:off x="6773050" y="2244413"/>
              <a:ext cx="210450" cy="619550"/>
            </a:xfrm>
            <a:custGeom>
              <a:avLst/>
              <a:gdLst/>
              <a:ahLst/>
              <a:cxnLst/>
              <a:rect l="l" t="t" r="r" b="b"/>
              <a:pathLst>
                <a:path w="8418" h="24782" extrusionOk="0">
                  <a:moveTo>
                    <a:pt x="3055" y="1"/>
                  </a:moveTo>
                  <a:lnTo>
                    <a:pt x="2606" y="86"/>
                  </a:lnTo>
                  <a:lnTo>
                    <a:pt x="2115" y="193"/>
                  </a:lnTo>
                  <a:lnTo>
                    <a:pt x="1624" y="385"/>
                  </a:lnTo>
                  <a:lnTo>
                    <a:pt x="1111" y="620"/>
                  </a:lnTo>
                  <a:lnTo>
                    <a:pt x="556" y="919"/>
                  </a:lnTo>
                  <a:lnTo>
                    <a:pt x="0" y="1282"/>
                  </a:lnTo>
                  <a:lnTo>
                    <a:pt x="3098" y="24782"/>
                  </a:lnTo>
                  <a:lnTo>
                    <a:pt x="3333" y="24611"/>
                  </a:lnTo>
                  <a:lnTo>
                    <a:pt x="3611" y="24376"/>
                  </a:lnTo>
                  <a:lnTo>
                    <a:pt x="3952" y="24055"/>
                  </a:lnTo>
                  <a:lnTo>
                    <a:pt x="4380" y="23649"/>
                  </a:lnTo>
                  <a:lnTo>
                    <a:pt x="4828" y="23137"/>
                  </a:lnTo>
                  <a:lnTo>
                    <a:pt x="5320" y="22539"/>
                  </a:lnTo>
                  <a:lnTo>
                    <a:pt x="5576" y="22197"/>
                  </a:lnTo>
                  <a:lnTo>
                    <a:pt x="5832" y="21812"/>
                  </a:lnTo>
                  <a:lnTo>
                    <a:pt x="6089" y="21428"/>
                  </a:lnTo>
                  <a:lnTo>
                    <a:pt x="6345" y="21022"/>
                  </a:lnTo>
                  <a:lnTo>
                    <a:pt x="6580" y="20573"/>
                  </a:lnTo>
                  <a:lnTo>
                    <a:pt x="6836" y="20103"/>
                  </a:lnTo>
                  <a:lnTo>
                    <a:pt x="7050" y="19612"/>
                  </a:lnTo>
                  <a:lnTo>
                    <a:pt x="7285" y="19078"/>
                  </a:lnTo>
                  <a:lnTo>
                    <a:pt x="7477" y="18544"/>
                  </a:lnTo>
                  <a:lnTo>
                    <a:pt x="7670" y="17967"/>
                  </a:lnTo>
                  <a:lnTo>
                    <a:pt x="7840" y="17369"/>
                  </a:lnTo>
                  <a:lnTo>
                    <a:pt x="8011" y="16728"/>
                  </a:lnTo>
                  <a:lnTo>
                    <a:pt x="8140" y="16066"/>
                  </a:lnTo>
                  <a:lnTo>
                    <a:pt x="8246" y="15382"/>
                  </a:lnTo>
                  <a:lnTo>
                    <a:pt x="8332" y="14677"/>
                  </a:lnTo>
                  <a:lnTo>
                    <a:pt x="8396" y="13929"/>
                  </a:lnTo>
                  <a:lnTo>
                    <a:pt x="8417" y="13160"/>
                  </a:lnTo>
                  <a:lnTo>
                    <a:pt x="8417" y="12370"/>
                  </a:lnTo>
                  <a:lnTo>
                    <a:pt x="8353" y="10767"/>
                  </a:lnTo>
                  <a:lnTo>
                    <a:pt x="8310" y="9998"/>
                  </a:lnTo>
                  <a:lnTo>
                    <a:pt x="8246" y="9251"/>
                  </a:lnTo>
                  <a:lnTo>
                    <a:pt x="8161" y="8503"/>
                  </a:lnTo>
                  <a:lnTo>
                    <a:pt x="8097" y="7777"/>
                  </a:lnTo>
                  <a:lnTo>
                    <a:pt x="7990" y="7072"/>
                  </a:lnTo>
                  <a:lnTo>
                    <a:pt x="7883" y="6409"/>
                  </a:lnTo>
                  <a:lnTo>
                    <a:pt x="7755" y="5747"/>
                  </a:lnTo>
                  <a:lnTo>
                    <a:pt x="7605" y="5128"/>
                  </a:lnTo>
                  <a:lnTo>
                    <a:pt x="7456" y="4529"/>
                  </a:lnTo>
                  <a:lnTo>
                    <a:pt x="7285" y="3953"/>
                  </a:lnTo>
                  <a:lnTo>
                    <a:pt x="7093" y="3419"/>
                  </a:lnTo>
                  <a:lnTo>
                    <a:pt x="6900" y="2906"/>
                  </a:lnTo>
                  <a:lnTo>
                    <a:pt x="6687" y="2436"/>
                  </a:lnTo>
                  <a:lnTo>
                    <a:pt x="6452" y="2009"/>
                  </a:lnTo>
                  <a:lnTo>
                    <a:pt x="6195" y="1603"/>
                  </a:lnTo>
                  <a:lnTo>
                    <a:pt x="5918" y="1261"/>
                  </a:lnTo>
                  <a:lnTo>
                    <a:pt x="5640" y="940"/>
                  </a:lnTo>
                  <a:lnTo>
                    <a:pt x="5320" y="663"/>
                  </a:lnTo>
                  <a:lnTo>
                    <a:pt x="4999" y="428"/>
                  </a:lnTo>
                  <a:lnTo>
                    <a:pt x="4657" y="257"/>
                  </a:lnTo>
                  <a:lnTo>
                    <a:pt x="4465" y="171"/>
                  </a:lnTo>
                  <a:lnTo>
                    <a:pt x="4273" y="107"/>
                  </a:lnTo>
                  <a:lnTo>
                    <a:pt x="4081" y="65"/>
                  </a:lnTo>
                  <a:lnTo>
                    <a:pt x="3888" y="22"/>
                  </a:lnTo>
                  <a:lnTo>
                    <a:pt x="36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556;p74">
              <a:extLst>
                <a:ext uri="{FF2B5EF4-FFF2-40B4-BE49-F238E27FC236}">
                  <a16:creationId xmlns:a16="http://schemas.microsoft.com/office/drawing/2014/main" id="{04476C3D-4750-C0CA-3B65-3929AB785D61}"/>
                </a:ext>
              </a:extLst>
            </p:cNvPr>
            <p:cNvSpPr/>
            <p:nvPr/>
          </p:nvSpPr>
          <p:spPr>
            <a:xfrm>
              <a:off x="5760975" y="2526938"/>
              <a:ext cx="162925" cy="659600"/>
            </a:xfrm>
            <a:custGeom>
              <a:avLst/>
              <a:gdLst/>
              <a:ahLst/>
              <a:cxnLst/>
              <a:rect l="l" t="t" r="r" b="b"/>
              <a:pathLst>
                <a:path w="6517" h="26384" extrusionOk="0">
                  <a:moveTo>
                    <a:pt x="2863" y="1"/>
                  </a:moveTo>
                  <a:lnTo>
                    <a:pt x="0" y="4658"/>
                  </a:lnTo>
                  <a:lnTo>
                    <a:pt x="214" y="5128"/>
                  </a:lnTo>
                  <a:lnTo>
                    <a:pt x="449" y="5683"/>
                  </a:lnTo>
                  <a:lnTo>
                    <a:pt x="727" y="6452"/>
                  </a:lnTo>
                  <a:lnTo>
                    <a:pt x="1047" y="7392"/>
                  </a:lnTo>
                  <a:lnTo>
                    <a:pt x="1389" y="8503"/>
                  </a:lnTo>
                  <a:lnTo>
                    <a:pt x="1560" y="9123"/>
                  </a:lnTo>
                  <a:lnTo>
                    <a:pt x="1709" y="9785"/>
                  </a:lnTo>
                  <a:lnTo>
                    <a:pt x="1859" y="10490"/>
                  </a:lnTo>
                  <a:lnTo>
                    <a:pt x="2008" y="11216"/>
                  </a:lnTo>
                  <a:lnTo>
                    <a:pt x="2137" y="11985"/>
                  </a:lnTo>
                  <a:lnTo>
                    <a:pt x="2243" y="12776"/>
                  </a:lnTo>
                  <a:lnTo>
                    <a:pt x="2329" y="13609"/>
                  </a:lnTo>
                  <a:lnTo>
                    <a:pt x="2414" y="14463"/>
                  </a:lnTo>
                  <a:lnTo>
                    <a:pt x="2457" y="15339"/>
                  </a:lnTo>
                  <a:lnTo>
                    <a:pt x="2478" y="16258"/>
                  </a:lnTo>
                  <a:lnTo>
                    <a:pt x="2457" y="17198"/>
                  </a:lnTo>
                  <a:lnTo>
                    <a:pt x="2414" y="18138"/>
                  </a:lnTo>
                  <a:lnTo>
                    <a:pt x="2329" y="19120"/>
                  </a:lnTo>
                  <a:lnTo>
                    <a:pt x="2222" y="20125"/>
                  </a:lnTo>
                  <a:lnTo>
                    <a:pt x="2051" y="21129"/>
                  </a:lnTo>
                  <a:lnTo>
                    <a:pt x="1838" y="22154"/>
                  </a:lnTo>
                  <a:lnTo>
                    <a:pt x="1603" y="23201"/>
                  </a:lnTo>
                  <a:lnTo>
                    <a:pt x="1282" y="24248"/>
                  </a:lnTo>
                  <a:lnTo>
                    <a:pt x="940" y="25316"/>
                  </a:lnTo>
                  <a:lnTo>
                    <a:pt x="534" y="26384"/>
                  </a:lnTo>
                  <a:lnTo>
                    <a:pt x="684" y="26363"/>
                  </a:lnTo>
                  <a:lnTo>
                    <a:pt x="855" y="26320"/>
                  </a:lnTo>
                  <a:lnTo>
                    <a:pt x="1026" y="26234"/>
                  </a:lnTo>
                  <a:lnTo>
                    <a:pt x="1197" y="26149"/>
                  </a:lnTo>
                  <a:lnTo>
                    <a:pt x="1389" y="26042"/>
                  </a:lnTo>
                  <a:lnTo>
                    <a:pt x="1560" y="25914"/>
                  </a:lnTo>
                  <a:lnTo>
                    <a:pt x="1923" y="25615"/>
                  </a:lnTo>
                  <a:lnTo>
                    <a:pt x="2308" y="25230"/>
                  </a:lnTo>
                  <a:lnTo>
                    <a:pt x="2692" y="24760"/>
                  </a:lnTo>
                  <a:lnTo>
                    <a:pt x="3077" y="24248"/>
                  </a:lnTo>
                  <a:lnTo>
                    <a:pt x="3440" y="23671"/>
                  </a:lnTo>
                  <a:lnTo>
                    <a:pt x="3803" y="23030"/>
                  </a:lnTo>
                  <a:lnTo>
                    <a:pt x="4166" y="22346"/>
                  </a:lnTo>
                  <a:lnTo>
                    <a:pt x="4508" y="21599"/>
                  </a:lnTo>
                  <a:lnTo>
                    <a:pt x="4850" y="20808"/>
                  </a:lnTo>
                  <a:lnTo>
                    <a:pt x="5149" y="19975"/>
                  </a:lnTo>
                  <a:lnTo>
                    <a:pt x="5448" y="19099"/>
                  </a:lnTo>
                  <a:lnTo>
                    <a:pt x="5704" y="18180"/>
                  </a:lnTo>
                  <a:lnTo>
                    <a:pt x="5939" y="17241"/>
                  </a:lnTo>
                  <a:lnTo>
                    <a:pt x="6131" y="16258"/>
                  </a:lnTo>
                  <a:lnTo>
                    <a:pt x="6302" y="15232"/>
                  </a:lnTo>
                  <a:lnTo>
                    <a:pt x="6409" y="14207"/>
                  </a:lnTo>
                  <a:lnTo>
                    <a:pt x="6495" y="13139"/>
                  </a:lnTo>
                  <a:lnTo>
                    <a:pt x="6516" y="12071"/>
                  </a:lnTo>
                  <a:lnTo>
                    <a:pt x="6516" y="11515"/>
                  </a:lnTo>
                  <a:lnTo>
                    <a:pt x="6516" y="10981"/>
                  </a:lnTo>
                  <a:lnTo>
                    <a:pt x="6473" y="10426"/>
                  </a:lnTo>
                  <a:lnTo>
                    <a:pt x="6431" y="9870"/>
                  </a:lnTo>
                  <a:lnTo>
                    <a:pt x="6388" y="9315"/>
                  </a:lnTo>
                  <a:lnTo>
                    <a:pt x="6302" y="8759"/>
                  </a:lnTo>
                  <a:lnTo>
                    <a:pt x="6217" y="8204"/>
                  </a:lnTo>
                  <a:lnTo>
                    <a:pt x="6131" y="7649"/>
                  </a:lnTo>
                  <a:lnTo>
                    <a:pt x="6003" y="7093"/>
                  </a:lnTo>
                  <a:lnTo>
                    <a:pt x="5875" y="6538"/>
                  </a:lnTo>
                  <a:lnTo>
                    <a:pt x="5726" y="5982"/>
                  </a:lnTo>
                  <a:lnTo>
                    <a:pt x="5555" y="5427"/>
                  </a:lnTo>
                  <a:lnTo>
                    <a:pt x="5362" y="4871"/>
                  </a:lnTo>
                  <a:lnTo>
                    <a:pt x="5170" y="4316"/>
                  </a:lnTo>
                  <a:lnTo>
                    <a:pt x="4957" y="3760"/>
                  </a:lnTo>
                  <a:lnTo>
                    <a:pt x="4700" y="3205"/>
                  </a:lnTo>
                  <a:lnTo>
                    <a:pt x="4444" y="2671"/>
                  </a:lnTo>
                  <a:lnTo>
                    <a:pt x="4166" y="2115"/>
                  </a:lnTo>
                  <a:lnTo>
                    <a:pt x="3867" y="1581"/>
                  </a:lnTo>
                  <a:lnTo>
                    <a:pt x="3568" y="1047"/>
                  </a:lnTo>
                  <a:lnTo>
                    <a:pt x="3226" y="513"/>
                  </a:lnTo>
                  <a:lnTo>
                    <a:pt x="28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557;p74">
              <a:extLst>
                <a:ext uri="{FF2B5EF4-FFF2-40B4-BE49-F238E27FC236}">
                  <a16:creationId xmlns:a16="http://schemas.microsoft.com/office/drawing/2014/main" id="{820D5782-AA40-80C2-1C45-D0EABD199A20}"/>
                </a:ext>
              </a:extLst>
            </p:cNvPr>
            <p:cNvSpPr/>
            <p:nvPr/>
          </p:nvSpPr>
          <p:spPr>
            <a:xfrm>
              <a:off x="5760975" y="2526938"/>
              <a:ext cx="162925" cy="659600"/>
            </a:xfrm>
            <a:custGeom>
              <a:avLst/>
              <a:gdLst/>
              <a:ahLst/>
              <a:cxnLst/>
              <a:rect l="l" t="t" r="r" b="b"/>
              <a:pathLst>
                <a:path w="6517" h="26384" fill="none" extrusionOk="0">
                  <a:moveTo>
                    <a:pt x="0" y="4658"/>
                  </a:moveTo>
                  <a:lnTo>
                    <a:pt x="0" y="4658"/>
                  </a:lnTo>
                  <a:lnTo>
                    <a:pt x="214" y="5128"/>
                  </a:lnTo>
                  <a:lnTo>
                    <a:pt x="449" y="5683"/>
                  </a:lnTo>
                  <a:lnTo>
                    <a:pt x="727" y="6452"/>
                  </a:lnTo>
                  <a:lnTo>
                    <a:pt x="1047" y="7392"/>
                  </a:lnTo>
                  <a:lnTo>
                    <a:pt x="1389" y="8503"/>
                  </a:lnTo>
                  <a:lnTo>
                    <a:pt x="1560" y="9123"/>
                  </a:lnTo>
                  <a:lnTo>
                    <a:pt x="1709" y="9785"/>
                  </a:lnTo>
                  <a:lnTo>
                    <a:pt x="1859" y="10490"/>
                  </a:lnTo>
                  <a:lnTo>
                    <a:pt x="2008" y="11216"/>
                  </a:lnTo>
                  <a:lnTo>
                    <a:pt x="2137" y="11985"/>
                  </a:lnTo>
                  <a:lnTo>
                    <a:pt x="2243" y="12776"/>
                  </a:lnTo>
                  <a:lnTo>
                    <a:pt x="2329" y="13609"/>
                  </a:lnTo>
                  <a:lnTo>
                    <a:pt x="2414" y="14463"/>
                  </a:lnTo>
                  <a:lnTo>
                    <a:pt x="2457" y="15339"/>
                  </a:lnTo>
                  <a:lnTo>
                    <a:pt x="2478" y="16258"/>
                  </a:lnTo>
                  <a:lnTo>
                    <a:pt x="2457" y="17198"/>
                  </a:lnTo>
                  <a:lnTo>
                    <a:pt x="2414" y="18138"/>
                  </a:lnTo>
                  <a:lnTo>
                    <a:pt x="2329" y="19120"/>
                  </a:lnTo>
                  <a:lnTo>
                    <a:pt x="2222" y="20125"/>
                  </a:lnTo>
                  <a:lnTo>
                    <a:pt x="2051" y="21129"/>
                  </a:lnTo>
                  <a:lnTo>
                    <a:pt x="1838" y="22154"/>
                  </a:lnTo>
                  <a:lnTo>
                    <a:pt x="1603" y="23201"/>
                  </a:lnTo>
                  <a:lnTo>
                    <a:pt x="1282" y="24248"/>
                  </a:lnTo>
                  <a:lnTo>
                    <a:pt x="940" y="25316"/>
                  </a:lnTo>
                  <a:lnTo>
                    <a:pt x="534" y="26384"/>
                  </a:lnTo>
                  <a:lnTo>
                    <a:pt x="534" y="26384"/>
                  </a:lnTo>
                  <a:lnTo>
                    <a:pt x="684" y="26363"/>
                  </a:lnTo>
                  <a:lnTo>
                    <a:pt x="855" y="26320"/>
                  </a:lnTo>
                  <a:lnTo>
                    <a:pt x="1026" y="26234"/>
                  </a:lnTo>
                  <a:lnTo>
                    <a:pt x="1197" y="26149"/>
                  </a:lnTo>
                  <a:lnTo>
                    <a:pt x="1389" y="26042"/>
                  </a:lnTo>
                  <a:lnTo>
                    <a:pt x="1560" y="25914"/>
                  </a:lnTo>
                  <a:lnTo>
                    <a:pt x="1923" y="25615"/>
                  </a:lnTo>
                  <a:lnTo>
                    <a:pt x="2308" y="25230"/>
                  </a:lnTo>
                  <a:lnTo>
                    <a:pt x="2692" y="24760"/>
                  </a:lnTo>
                  <a:lnTo>
                    <a:pt x="3077" y="24248"/>
                  </a:lnTo>
                  <a:lnTo>
                    <a:pt x="3440" y="23671"/>
                  </a:lnTo>
                  <a:lnTo>
                    <a:pt x="3803" y="23030"/>
                  </a:lnTo>
                  <a:lnTo>
                    <a:pt x="4166" y="22346"/>
                  </a:lnTo>
                  <a:lnTo>
                    <a:pt x="4508" y="21599"/>
                  </a:lnTo>
                  <a:lnTo>
                    <a:pt x="4850" y="20808"/>
                  </a:lnTo>
                  <a:lnTo>
                    <a:pt x="5149" y="19975"/>
                  </a:lnTo>
                  <a:lnTo>
                    <a:pt x="5448" y="19099"/>
                  </a:lnTo>
                  <a:lnTo>
                    <a:pt x="5704" y="18180"/>
                  </a:lnTo>
                  <a:lnTo>
                    <a:pt x="5939" y="17241"/>
                  </a:lnTo>
                  <a:lnTo>
                    <a:pt x="6131" y="16258"/>
                  </a:lnTo>
                  <a:lnTo>
                    <a:pt x="6302" y="15232"/>
                  </a:lnTo>
                  <a:lnTo>
                    <a:pt x="6409" y="14207"/>
                  </a:lnTo>
                  <a:lnTo>
                    <a:pt x="6495" y="13139"/>
                  </a:lnTo>
                  <a:lnTo>
                    <a:pt x="6516" y="12071"/>
                  </a:lnTo>
                  <a:lnTo>
                    <a:pt x="6516" y="11515"/>
                  </a:lnTo>
                  <a:lnTo>
                    <a:pt x="6516" y="10981"/>
                  </a:lnTo>
                  <a:lnTo>
                    <a:pt x="6473" y="10426"/>
                  </a:lnTo>
                  <a:lnTo>
                    <a:pt x="6431" y="9870"/>
                  </a:lnTo>
                  <a:lnTo>
                    <a:pt x="6388" y="9315"/>
                  </a:lnTo>
                  <a:lnTo>
                    <a:pt x="6302" y="8759"/>
                  </a:lnTo>
                  <a:lnTo>
                    <a:pt x="6217" y="8204"/>
                  </a:lnTo>
                  <a:lnTo>
                    <a:pt x="6131" y="7649"/>
                  </a:lnTo>
                  <a:lnTo>
                    <a:pt x="6003" y="7093"/>
                  </a:lnTo>
                  <a:lnTo>
                    <a:pt x="5875" y="6538"/>
                  </a:lnTo>
                  <a:lnTo>
                    <a:pt x="5726" y="5982"/>
                  </a:lnTo>
                  <a:lnTo>
                    <a:pt x="5555" y="5427"/>
                  </a:lnTo>
                  <a:lnTo>
                    <a:pt x="5362" y="4871"/>
                  </a:lnTo>
                  <a:lnTo>
                    <a:pt x="5170" y="4316"/>
                  </a:lnTo>
                  <a:lnTo>
                    <a:pt x="4957" y="3760"/>
                  </a:lnTo>
                  <a:lnTo>
                    <a:pt x="4700" y="3205"/>
                  </a:lnTo>
                  <a:lnTo>
                    <a:pt x="4444" y="2671"/>
                  </a:lnTo>
                  <a:lnTo>
                    <a:pt x="4166" y="2115"/>
                  </a:lnTo>
                  <a:lnTo>
                    <a:pt x="3867" y="1581"/>
                  </a:lnTo>
                  <a:lnTo>
                    <a:pt x="3568" y="1047"/>
                  </a:lnTo>
                  <a:lnTo>
                    <a:pt x="3226" y="513"/>
                  </a:lnTo>
                  <a:lnTo>
                    <a:pt x="2863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558;p74">
              <a:extLst>
                <a:ext uri="{FF2B5EF4-FFF2-40B4-BE49-F238E27FC236}">
                  <a16:creationId xmlns:a16="http://schemas.microsoft.com/office/drawing/2014/main" id="{17932B74-FA79-BCE2-93EB-A01430AB35D6}"/>
                </a:ext>
              </a:extLst>
            </p:cNvPr>
            <p:cNvSpPr/>
            <p:nvPr/>
          </p:nvSpPr>
          <p:spPr>
            <a:xfrm>
              <a:off x="6594125" y="2567538"/>
              <a:ext cx="185350" cy="611000"/>
            </a:xfrm>
            <a:custGeom>
              <a:avLst/>
              <a:gdLst/>
              <a:ahLst/>
              <a:cxnLst/>
              <a:rect l="l" t="t" r="r" b="b"/>
              <a:pathLst>
                <a:path w="7414" h="24440" extrusionOk="0">
                  <a:moveTo>
                    <a:pt x="5619" y="0"/>
                  </a:moveTo>
                  <a:lnTo>
                    <a:pt x="5085" y="342"/>
                  </a:lnTo>
                  <a:lnTo>
                    <a:pt x="4594" y="726"/>
                  </a:lnTo>
                  <a:lnTo>
                    <a:pt x="4102" y="1132"/>
                  </a:lnTo>
                  <a:lnTo>
                    <a:pt x="3675" y="1538"/>
                  </a:lnTo>
                  <a:lnTo>
                    <a:pt x="3248" y="1987"/>
                  </a:lnTo>
                  <a:lnTo>
                    <a:pt x="2863" y="2414"/>
                  </a:lnTo>
                  <a:lnTo>
                    <a:pt x="2521" y="2884"/>
                  </a:lnTo>
                  <a:lnTo>
                    <a:pt x="2180" y="3354"/>
                  </a:lnTo>
                  <a:lnTo>
                    <a:pt x="1881" y="3845"/>
                  </a:lnTo>
                  <a:lnTo>
                    <a:pt x="1603" y="4337"/>
                  </a:lnTo>
                  <a:lnTo>
                    <a:pt x="1346" y="4850"/>
                  </a:lnTo>
                  <a:lnTo>
                    <a:pt x="1111" y="5362"/>
                  </a:lnTo>
                  <a:lnTo>
                    <a:pt x="898" y="5896"/>
                  </a:lnTo>
                  <a:lnTo>
                    <a:pt x="727" y="6430"/>
                  </a:lnTo>
                  <a:lnTo>
                    <a:pt x="556" y="6964"/>
                  </a:lnTo>
                  <a:lnTo>
                    <a:pt x="428" y="7499"/>
                  </a:lnTo>
                  <a:lnTo>
                    <a:pt x="300" y="8054"/>
                  </a:lnTo>
                  <a:lnTo>
                    <a:pt x="193" y="8609"/>
                  </a:lnTo>
                  <a:lnTo>
                    <a:pt x="129" y="9165"/>
                  </a:lnTo>
                  <a:lnTo>
                    <a:pt x="65" y="9742"/>
                  </a:lnTo>
                  <a:lnTo>
                    <a:pt x="22" y="10297"/>
                  </a:lnTo>
                  <a:lnTo>
                    <a:pt x="1" y="10874"/>
                  </a:lnTo>
                  <a:lnTo>
                    <a:pt x="1" y="11429"/>
                  </a:lnTo>
                  <a:lnTo>
                    <a:pt x="22" y="11985"/>
                  </a:lnTo>
                  <a:lnTo>
                    <a:pt x="43" y="12562"/>
                  </a:lnTo>
                  <a:lnTo>
                    <a:pt x="86" y="13117"/>
                  </a:lnTo>
                  <a:lnTo>
                    <a:pt x="150" y="13672"/>
                  </a:lnTo>
                  <a:lnTo>
                    <a:pt x="214" y="14228"/>
                  </a:lnTo>
                  <a:lnTo>
                    <a:pt x="321" y="14762"/>
                  </a:lnTo>
                  <a:lnTo>
                    <a:pt x="406" y="15317"/>
                  </a:lnTo>
                  <a:lnTo>
                    <a:pt x="535" y="15852"/>
                  </a:lnTo>
                  <a:lnTo>
                    <a:pt x="663" y="16364"/>
                  </a:lnTo>
                  <a:lnTo>
                    <a:pt x="791" y="16877"/>
                  </a:lnTo>
                  <a:lnTo>
                    <a:pt x="941" y="17390"/>
                  </a:lnTo>
                  <a:lnTo>
                    <a:pt x="1282" y="18372"/>
                  </a:lnTo>
                  <a:lnTo>
                    <a:pt x="1646" y="19312"/>
                  </a:lnTo>
                  <a:lnTo>
                    <a:pt x="2030" y="20188"/>
                  </a:lnTo>
                  <a:lnTo>
                    <a:pt x="2244" y="20615"/>
                  </a:lnTo>
                  <a:lnTo>
                    <a:pt x="2457" y="21000"/>
                  </a:lnTo>
                  <a:lnTo>
                    <a:pt x="2671" y="21385"/>
                  </a:lnTo>
                  <a:lnTo>
                    <a:pt x="2885" y="21748"/>
                  </a:lnTo>
                  <a:lnTo>
                    <a:pt x="3120" y="22090"/>
                  </a:lnTo>
                  <a:lnTo>
                    <a:pt x="3355" y="22431"/>
                  </a:lnTo>
                  <a:lnTo>
                    <a:pt x="3590" y="22730"/>
                  </a:lnTo>
                  <a:lnTo>
                    <a:pt x="3825" y="23008"/>
                  </a:lnTo>
                  <a:lnTo>
                    <a:pt x="4060" y="23264"/>
                  </a:lnTo>
                  <a:lnTo>
                    <a:pt x="4295" y="23499"/>
                  </a:lnTo>
                  <a:lnTo>
                    <a:pt x="4530" y="23713"/>
                  </a:lnTo>
                  <a:lnTo>
                    <a:pt x="4786" y="23905"/>
                  </a:lnTo>
                  <a:lnTo>
                    <a:pt x="5021" y="24076"/>
                  </a:lnTo>
                  <a:lnTo>
                    <a:pt x="5256" y="24204"/>
                  </a:lnTo>
                  <a:lnTo>
                    <a:pt x="5491" y="24311"/>
                  </a:lnTo>
                  <a:lnTo>
                    <a:pt x="5726" y="24375"/>
                  </a:lnTo>
                  <a:lnTo>
                    <a:pt x="5961" y="24439"/>
                  </a:lnTo>
                  <a:lnTo>
                    <a:pt x="6388" y="24439"/>
                  </a:lnTo>
                  <a:lnTo>
                    <a:pt x="6602" y="24397"/>
                  </a:lnTo>
                  <a:lnTo>
                    <a:pt x="6815" y="24311"/>
                  </a:lnTo>
                  <a:lnTo>
                    <a:pt x="7029" y="24204"/>
                  </a:lnTo>
                  <a:lnTo>
                    <a:pt x="7221" y="24055"/>
                  </a:lnTo>
                  <a:lnTo>
                    <a:pt x="7414" y="23863"/>
                  </a:lnTo>
                  <a:lnTo>
                    <a:pt x="7157" y="23713"/>
                  </a:lnTo>
                  <a:lnTo>
                    <a:pt x="6922" y="23542"/>
                  </a:lnTo>
                  <a:lnTo>
                    <a:pt x="6687" y="23329"/>
                  </a:lnTo>
                  <a:lnTo>
                    <a:pt x="6474" y="23115"/>
                  </a:lnTo>
                  <a:lnTo>
                    <a:pt x="6281" y="22880"/>
                  </a:lnTo>
                  <a:lnTo>
                    <a:pt x="6089" y="22645"/>
                  </a:lnTo>
                  <a:lnTo>
                    <a:pt x="5918" y="22367"/>
                  </a:lnTo>
                  <a:lnTo>
                    <a:pt x="5769" y="22068"/>
                  </a:lnTo>
                  <a:lnTo>
                    <a:pt x="5619" y="21769"/>
                  </a:lnTo>
                  <a:lnTo>
                    <a:pt x="5491" y="21449"/>
                  </a:lnTo>
                  <a:lnTo>
                    <a:pt x="5363" y="21128"/>
                  </a:lnTo>
                  <a:lnTo>
                    <a:pt x="5235" y="20765"/>
                  </a:lnTo>
                  <a:lnTo>
                    <a:pt x="5149" y="20423"/>
                  </a:lnTo>
                  <a:lnTo>
                    <a:pt x="5042" y="20039"/>
                  </a:lnTo>
                  <a:lnTo>
                    <a:pt x="4893" y="19270"/>
                  </a:lnTo>
                  <a:lnTo>
                    <a:pt x="4786" y="18458"/>
                  </a:lnTo>
                  <a:lnTo>
                    <a:pt x="4700" y="17603"/>
                  </a:lnTo>
                  <a:lnTo>
                    <a:pt x="4636" y="16727"/>
                  </a:lnTo>
                  <a:lnTo>
                    <a:pt x="4615" y="15830"/>
                  </a:lnTo>
                  <a:lnTo>
                    <a:pt x="4636" y="14912"/>
                  </a:lnTo>
                  <a:lnTo>
                    <a:pt x="4658" y="13972"/>
                  </a:lnTo>
                  <a:lnTo>
                    <a:pt x="4722" y="13053"/>
                  </a:lnTo>
                  <a:lnTo>
                    <a:pt x="4786" y="12134"/>
                  </a:lnTo>
                  <a:lnTo>
                    <a:pt x="4871" y="11216"/>
                  </a:lnTo>
                  <a:lnTo>
                    <a:pt x="4978" y="10318"/>
                  </a:lnTo>
                  <a:lnTo>
                    <a:pt x="5213" y="8588"/>
                  </a:lnTo>
                  <a:lnTo>
                    <a:pt x="5470" y="6986"/>
                  </a:lnTo>
                  <a:lnTo>
                    <a:pt x="5726" y="5555"/>
                  </a:lnTo>
                  <a:lnTo>
                    <a:pt x="5961" y="4380"/>
                  </a:lnTo>
                  <a:lnTo>
                    <a:pt x="6153" y="3461"/>
                  </a:lnTo>
                  <a:lnTo>
                    <a:pt x="6324" y="2692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559;p74">
              <a:extLst>
                <a:ext uri="{FF2B5EF4-FFF2-40B4-BE49-F238E27FC236}">
                  <a16:creationId xmlns:a16="http://schemas.microsoft.com/office/drawing/2014/main" id="{ED3E91CC-D956-E967-4A77-80507033495C}"/>
                </a:ext>
              </a:extLst>
            </p:cNvPr>
            <p:cNvSpPr/>
            <p:nvPr/>
          </p:nvSpPr>
          <p:spPr>
            <a:xfrm>
              <a:off x="6594125" y="2567538"/>
              <a:ext cx="185350" cy="611000"/>
            </a:xfrm>
            <a:custGeom>
              <a:avLst/>
              <a:gdLst/>
              <a:ahLst/>
              <a:cxnLst/>
              <a:rect l="l" t="t" r="r" b="b"/>
              <a:pathLst>
                <a:path w="7414" h="24440" fill="none" extrusionOk="0">
                  <a:moveTo>
                    <a:pt x="6324" y="2692"/>
                  </a:moveTo>
                  <a:lnTo>
                    <a:pt x="6324" y="2692"/>
                  </a:lnTo>
                  <a:lnTo>
                    <a:pt x="6153" y="3461"/>
                  </a:lnTo>
                  <a:lnTo>
                    <a:pt x="5961" y="4380"/>
                  </a:lnTo>
                  <a:lnTo>
                    <a:pt x="5726" y="5555"/>
                  </a:lnTo>
                  <a:lnTo>
                    <a:pt x="5470" y="6986"/>
                  </a:lnTo>
                  <a:lnTo>
                    <a:pt x="5213" y="8588"/>
                  </a:lnTo>
                  <a:lnTo>
                    <a:pt x="4978" y="10318"/>
                  </a:lnTo>
                  <a:lnTo>
                    <a:pt x="4871" y="11216"/>
                  </a:lnTo>
                  <a:lnTo>
                    <a:pt x="4786" y="12134"/>
                  </a:lnTo>
                  <a:lnTo>
                    <a:pt x="4722" y="13053"/>
                  </a:lnTo>
                  <a:lnTo>
                    <a:pt x="4658" y="13972"/>
                  </a:lnTo>
                  <a:lnTo>
                    <a:pt x="4636" y="14912"/>
                  </a:lnTo>
                  <a:lnTo>
                    <a:pt x="4615" y="15830"/>
                  </a:lnTo>
                  <a:lnTo>
                    <a:pt x="4636" y="16727"/>
                  </a:lnTo>
                  <a:lnTo>
                    <a:pt x="4700" y="17603"/>
                  </a:lnTo>
                  <a:lnTo>
                    <a:pt x="4786" y="18458"/>
                  </a:lnTo>
                  <a:lnTo>
                    <a:pt x="4893" y="19270"/>
                  </a:lnTo>
                  <a:lnTo>
                    <a:pt x="5042" y="20039"/>
                  </a:lnTo>
                  <a:lnTo>
                    <a:pt x="5149" y="20423"/>
                  </a:lnTo>
                  <a:lnTo>
                    <a:pt x="5235" y="20765"/>
                  </a:lnTo>
                  <a:lnTo>
                    <a:pt x="5363" y="21128"/>
                  </a:lnTo>
                  <a:lnTo>
                    <a:pt x="5491" y="21449"/>
                  </a:lnTo>
                  <a:lnTo>
                    <a:pt x="5619" y="21769"/>
                  </a:lnTo>
                  <a:lnTo>
                    <a:pt x="5769" y="22068"/>
                  </a:lnTo>
                  <a:lnTo>
                    <a:pt x="5918" y="22367"/>
                  </a:lnTo>
                  <a:lnTo>
                    <a:pt x="6089" y="22645"/>
                  </a:lnTo>
                  <a:lnTo>
                    <a:pt x="6281" y="22880"/>
                  </a:lnTo>
                  <a:lnTo>
                    <a:pt x="6474" y="23115"/>
                  </a:lnTo>
                  <a:lnTo>
                    <a:pt x="6687" y="23329"/>
                  </a:lnTo>
                  <a:lnTo>
                    <a:pt x="6922" y="23542"/>
                  </a:lnTo>
                  <a:lnTo>
                    <a:pt x="7157" y="23713"/>
                  </a:lnTo>
                  <a:lnTo>
                    <a:pt x="7414" y="23863"/>
                  </a:lnTo>
                  <a:lnTo>
                    <a:pt x="7414" y="23863"/>
                  </a:lnTo>
                  <a:lnTo>
                    <a:pt x="7221" y="24055"/>
                  </a:lnTo>
                  <a:lnTo>
                    <a:pt x="7029" y="24204"/>
                  </a:lnTo>
                  <a:lnTo>
                    <a:pt x="6815" y="24311"/>
                  </a:lnTo>
                  <a:lnTo>
                    <a:pt x="6602" y="24397"/>
                  </a:lnTo>
                  <a:lnTo>
                    <a:pt x="6388" y="24439"/>
                  </a:lnTo>
                  <a:lnTo>
                    <a:pt x="6175" y="24439"/>
                  </a:lnTo>
                  <a:lnTo>
                    <a:pt x="5961" y="24439"/>
                  </a:lnTo>
                  <a:lnTo>
                    <a:pt x="5726" y="24375"/>
                  </a:lnTo>
                  <a:lnTo>
                    <a:pt x="5491" y="24311"/>
                  </a:lnTo>
                  <a:lnTo>
                    <a:pt x="5256" y="24204"/>
                  </a:lnTo>
                  <a:lnTo>
                    <a:pt x="5021" y="24076"/>
                  </a:lnTo>
                  <a:lnTo>
                    <a:pt x="4786" y="23905"/>
                  </a:lnTo>
                  <a:lnTo>
                    <a:pt x="4530" y="23713"/>
                  </a:lnTo>
                  <a:lnTo>
                    <a:pt x="4295" y="23499"/>
                  </a:lnTo>
                  <a:lnTo>
                    <a:pt x="4060" y="23264"/>
                  </a:lnTo>
                  <a:lnTo>
                    <a:pt x="3825" y="23008"/>
                  </a:lnTo>
                  <a:lnTo>
                    <a:pt x="3590" y="22730"/>
                  </a:lnTo>
                  <a:lnTo>
                    <a:pt x="3355" y="22431"/>
                  </a:lnTo>
                  <a:lnTo>
                    <a:pt x="3120" y="22090"/>
                  </a:lnTo>
                  <a:lnTo>
                    <a:pt x="2885" y="21748"/>
                  </a:lnTo>
                  <a:lnTo>
                    <a:pt x="2671" y="21385"/>
                  </a:lnTo>
                  <a:lnTo>
                    <a:pt x="2457" y="21000"/>
                  </a:lnTo>
                  <a:lnTo>
                    <a:pt x="2244" y="20615"/>
                  </a:lnTo>
                  <a:lnTo>
                    <a:pt x="2030" y="20188"/>
                  </a:lnTo>
                  <a:lnTo>
                    <a:pt x="1646" y="19312"/>
                  </a:lnTo>
                  <a:lnTo>
                    <a:pt x="1282" y="18372"/>
                  </a:lnTo>
                  <a:lnTo>
                    <a:pt x="941" y="17390"/>
                  </a:lnTo>
                  <a:lnTo>
                    <a:pt x="791" y="16877"/>
                  </a:lnTo>
                  <a:lnTo>
                    <a:pt x="663" y="16364"/>
                  </a:lnTo>
                  <a:lnTo>
                    <a:pt x="535" y="15852"/>
                  </a:lnTo>
                  <a:lnTo>
                    <a:pt x="406" y="15317"/>
                  </a:lnTo>
                  <a:lnTo>
                    <a:pt x="321" y="14762"/>
                  </a:lnTo>
                  <a:lnTo>
                    <a:pt x="214" y="14228"/>
                  </a:lnTo>
                  <a:lnTo>
                    <a:pt x="150" y="13672"/>
                  </a:lnTo>
                  <a:lnTo>
                    <a:pt x="86" y="13117"/>
                  </a:lnTo>
                  <a:lnTo>
                    <a:pt x="43" y="12562"/>
                  </a:lnTo>
                  <a:lnTo>
                    <a:pt x="22" y="11985"/>
                  </a:lnTo>
                  <a:lnTo>
                    <a:pt x="1" y="11429"/>
                  </a:lnTo>
                  <a:lnTo>
                    <a:pt x="1" y="10874"/>
                  </a:lnTo>
                  <a:lnTo>
                    <a:pt x="22" y="10297"/>
                  </a:lnTo>
                  <a:lnTo>
                    <a:pt x="65" y="9742"/>
                  </a:lnTo>
                  <a:lnTo>
                    <a:pt x="129" y="9165"/>
                  </a:lnTo>
                  <a:lnTo>
                    <a:pt x="193" y="8609"/>
                  </a:lnTo>
                  <a:lnTo>
                    <a:pt x="300" y="8054"/>
                  </a:lnTo>
                  <a:lnTo>
                    <a:pt x="428" y="7499"/>
                  </a:lnTo>
                  <a:lnTo>
                    <a:pt x="556" y="6964"/>
                  </a:lnTo>
                  <a:lnTo>
                    <a:pt x="727" y="6430"/>
                  </a:lnTo>
                  <a:lnTo>
                    <a:pt x="898" y="5896"/>
                  </a:lnTo>
                  <a:lnTo>
                    <a:pt x="1111" y="5362"/>
                  </a:lnTo>
                  <a:lnTo>
                    <a:pt x="1346" y="4850"/>
                  </a:lnTo>
                  <a:lnTo>
                    <a:pt x="1603" y="4337"/>
                  </a:lnTo>
                  <a:lnTo>
                    <a:pt x="1881" y="3845"/>
                  </a:lnTo>
                  <a:lnTo>
                    <a:pt x="2180" y="3354"/>
                  </a:lnTo>
                  <a:lnTo>
                    <a:pt x="2521" y="2884"/>
                  </a:lnTo>
                  <a:lnTo>
                    <a:pt x="2863" y="2414"/>
                  </a:lnTo>
                  <a:lnTo>
                    <a:pt x="3248" y="1987"/>
                  </a:lnTo>
                  <a:lnTo>
                    <a:pt x="3675" y="1538"/>
                  </a:lnTo>
                  <a:lnTo>
                    <a:pt x="4102" y="1132"/>
                  </a:lnTo>
                  <a:lnTo>
                    <a:pt x="4594" y="726"/>
                  </a:lnTo>
                  <a:lnTo>
                    <a:pt x="5085" y="342"/>
                  </a:lnTo>
                  <a:lnTo>
                    <a:pt x="56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560;p74">
              <a:extLst>
                <a:ext uri="{FF2B5EF4-FFF2-40B4-BE49-F238E27FC236}">
                  <a16:creationId xmlns:a16="http://schemas.microsoft.com/office/drawing/2014/main" id="{F3466050-9C2C-A168-2E9C-6AEF44C46D57}"/>
                </a:ext>
              </a:extLst>
            </p:cNvPr>
            <p:cNvSpPr/>
            <p:nvPr/>
          </p:nvSpPr>
          <p:spPr>
            <a:xfrm>
              <a:off x="6146575" y="1868963"/>
              <a:ext cx="360000" cy="227000"/>
            </a:xfrm>
            <a:custGeom>
              <a:avLst/>
              <a:gdLst/>
              <a:ahLst/>
              <a:cxnLst/>
              <a:rect l="l" t="t" r="r" b="b"/>
              <a:pathLst>
                <a:path w="14400" h="9080" extrusionOk="0">
                  <a:moveTo>
                    <a:pt x="6772" y="0"/>
                  </a:moveTo>
                  <a:lnTo>
                    <a:pt x="5918" y="43"/>
                  </a:lnTo>
                  <a:lnTo>
                    <a:pt x="5128" y="128"/>
                  </a:lnTo>
                  <a:lnTo>
                    <a:pt x="4743" y="193"/>
                  </a:lnTo>
                  <a:lnTo>
                    <a:pt x="4358" y="257"/>
                  </a:lnTo>
                  <a:lnTo>
                    <a:pt x="4017" y="342"/>
                  </a:lnTo>
                  <a:lnTo>
                    <a:pt x="3675" y="428"/>
                  </a:lnTo>
                  <a:lnTo>
                    <a:pt x="3354" y="534"/>
                  </a:lnTo>
                  <a:lnTo>
                    <a:pt x="3055" y="641"/>
                  </a:lnTo>
                  <a:lnTo>
                    <a:pt x="2778" y="791"/>
                  </a:lnTo>
                  <a:lnTo>
                    <a:pt x="2521" y="940"/>
                  </a:lnTo>
                  <a:lnTo>
                    <a:pt x="2265" y="1133"/>
                  </a:lnTo>
                  <a:lnTo>
                    <a:pt x="2051" y="1346"/>
                  </a:lnTo>
                  <a:lnTo>
                    <a:pt x="1838" y="1603"/>
                  </a:lnTo>
                  <a:lnTo>
                    <a:pt x="1645" y="1859"/>
                  </a:lnTo>
                  <a:lnTo>
                    <a:pt x="1453" y="2137"/>
                  </a:lnTo>
                  <a:lnTo>
                    <a:pt x="1282" y="2436"/>
                  </a:lnTo>
                  <a:lnTo>
                    <a:pt x="1133" y="2756"/>
                  </a:lnTo>
                  <a:lnTo>
                    <a:pt x="1004" y="3077"/>
                  </a:lnTo>
                  <a:lnTo>
                    <a:pt x="855" y="3418"/>
                  </a:lnTo>
                  <a:lnTo>
                    <a:pt x="748" y="3760"/>
                  </a:lnTo>
                  <a:lnTo>
                    <a:pt x="556" y="4465"/>
                  </a:lnTo>
                  <a:lnTo>
                    <a:pt x="385" y="5149"/>
                  </a:lnTo>
                  <a:lnTo>
                    <a:pt x="257" y="5854"/>
                  </a:lnTo>
                  <a:lnTo>
                    <a:pt x="171" y="6495"/>
                  </a:lnTo>
                  <a:lnTo>
                    <a:pt x="86" y="7114"/>
                  </a:lnTo>
                  <a:lnTo>
                    <a:pt x="43" y="7648"/>
                  </a:lnTo>
                  <a:lnTo>
                    <a:pt x="0" y="8439"/>
                  </a:lnTo>
                  <a:lnTo>
                    <a:pt x="0" y="8716"/>
                  </a:lnTo>
                  <a:lnTo>
                    <a:pt x="2521" y="7819"/>
                  </a:lnTo>
                  <a:lnTo>
                    <a:pt x="2607" y="7242"/>
                  </a:lnTo>
                  <a:lnTo>
                    <a:pt x="2713" y="6623"/>
                  </a:lnTo>
                  <a:lnTo>
                    <a:pt x="2884" y="5875"/>
                  </a:lnTo>
                  <a:lnTo>
                    <a:pt x="3055" y="5063"/>
                  </a:lnTo>
                  <a:lnTo>
                    <a:pt x="3269" y="4273"/>
                  </a:lnTo>
                  <a:lnTo>
                    <a:pt x="3397" y="3888"/>
                  </a:lnTo>
                  <a:lnTo>
                    <a:pt x="3504" y="3547"/>
                  </a:lnTo>
                  <a:lnTo>
                    <a:pt x="3632" y="3247"/>
                  </a:lnTo>
                  <a:lnTo>
                    <a:pt x="3782" y="2991"/>
                  </a:lnTo>
                  <a:lnTo>
                    <a:pt x="3846" y="2863"/>
                  </a:lnTo>
                  <a:lnTo>
                    <a:pt x="3953" y="2756"/>
                  </a:lnTo>
                  <a:lnTo>
                    <a:pt x="4059" y="2671"/>
                  </a:lnTo>
                  <a:lnTo>
                    <a:pt x="4209" y="2585"/>
                  </a:lnTo>
                  <a:lnTo>
                    <a:pt x="4358" y="2500"/>
                  </a:lnTo>
                  <a:lnTo>
                    <a:pt x="4529" y="2414"/>
                  </a:lnTo>
                  <a:lnTo>
                    <a:pt x="4914" y="2286"/>
                  </a:lnTo>
                  <a:lnTo>
                    <a:pt x="5341" y="2179"/>
                  </a:lnTo>
                  <a:lnTo>
                    <a:pt x="5811" y="2094"/>
                  </a:lnTo>
                  <a:lnTo>
                    <a:pt x="6302" y="2030"/>
                  </a:lnTo>
                  <a:lnTo>
                    <a:pt x="6794" y="1987"/>
                  </a:lnTo>
                  <a:lnTo>
                    <a:pt x="7307" y="1966"/>
                  </a:lnTo>
                  <a:lnTo>
                    <a:pt x="8802" y="1966"/>
                  </a:lnTo>
                  <a:lnTo>
                    <a:pt x="9635" y="2030"/>
                  </a:lnTo>
                  <a:lnTo>
                    <a:pt x="10233" y="2094"/>
                  </a:lnTo>
                  <a:lnTo>
                    <a:pt x="10340" y="2115"/>
                  </a:lnTo>
                  <a:lnTo>
                    <a:pt x="10447" y="2179"/>
                  </a:lnTo>
                  <a:lnTo>
                    <a:pt x="10532" y="2265"/>
                  </a:lnTo>
                  <a:lnTo>
                    <a:pt x="10618" y="2393"/>
                  </a:lnTo>
                  <a:lnTo>
                    <a:pt x="10682" y="2521"/>
                  </a:lnTo>
                  <a:lnTo>
                    <a:pt x="10746" y="2671"/>
                  </a:lnTo>
                  <a:lnTo>
                    <a:pt x="10853" y="3055"/>
                  </a:lnTo>
                  <a:lnTo>
                    <a:pt x="10917" y="3504"/>
                  </a:lnTo>
                  <a:lnTo>
                    <a:pt x="10960" y="3974"/>
                  </a:lnTo>
                  <a:lnTo>
                    <a:pt x="10981" y="4487"/>
                  </a:lnTo>
                  <a:lnTo>
                    <a:pt x="10981" y="5021"/>
                  </a:lnTo>
                  <a:lnTo>
                    <a:pt x="10938" y="6067"/>
                  </a:lnTo>
                  <a:lnTo>
                    <a:pt x="10874" y="6965"/>
                  </a:lnTo>
                  <a:lnTo>
                    <a:pt x="10767" y="7819"/>
                  </a:lnTo>
                  <a:lnTo>
                    <a:pt x="14015" y="9080"/>
                  </a:lnTo>
                  <a:lnTo>
                    <a:pt x="14121" y="8353"/>
                  </a:lnTo>
                  <a:lnTo>
                    <a:pt x="14250" y="7541"/>
                  </a:lnTo>
                  <a:lnTo>
                    <a:pt x="14335" y="6559"/>
                  </a:lnTo>
                  <a:lnTo>
                    <a:pt x="14378" y="6003"/>
                  </a:lnTo>
                  <a:lnTo>
                    <a:pt x="14399" y="5448"/>
                  </a:lnTo>
                  <a:lnTo>
                    <a:pt x="14399" y="4871"/>
                  </a:lnTo>
                  <a:lnTo>
                    <a:pt x="14378" y="4316"/>
                  </a:lnTo>
                  <a:lnTo>
                    <a:pt x="14335" y="3760"/>
                  </a:lnTo>
                  <a:lnTo>
                    <a:pt x="14271" y="3226"/>
                  </a:lnTo>
                  <a:lnTo>
                    <a:pt x="14143" y="2735"/>
                  </a:lnTo>
                  <a:lnTo>
                    <a:pt x="14079" y="2478"/>
                  </a:lnTo>
                  <a:lnTo>
                    <a:pt x="14015" y="2265"/>
                  </a:lnTo>
                  <a:lnTo>
                    <a:pt x="13908" y="2051"/>
                  </a:lnTo>
                  <a:lnTo>
                    <a:pt x="13758" y="1838"/>
                  </a:lnTo>
                  <a:lnTo>
                    <a:pt x="13609" y="1645"/>
                  </a:lnTo>
                  <a:lnTo>
                    <a:pt x="13395" y="1474"/>
                  </a:lnTo>
                  <a:lnTo>
                    <a:pt x="13181" y="1303"/>
                  </a:lnTo>
                  <a:lnTo>
                    <a:pt x="12925" y="1133"/>
                  </a:lnTo>
                  <a:lnTo>
                    <a:pt x="12647" y="983"/>
                  </a:lnTo>
                  <a:lnTo>
                    <a:pt x="12348" y="855"/>
                  </a:lnTo>
                  <a:lnTo>
                    <a:pt x="12028" y="727"/>
                  </a:lnTo>
                  <a:lnTo>
                    <a:pt x="11686" y="598"/>
                  </a:lnTo>
                  <a:lnTo>
                    <a:pt x="11323" y="492"/>
                  </a:lnTo>
                  <a:lnTo>
                    <a:pt x="10960" y="406"/>
                  </a:lnTo>
                  <a:lnTo>
                    <a:pt x="10554" y="299"/>
                  </a:lnTo>
                  <a:lnTo>
                    <a:pt x="10169" y="235"/>
                  </a:lnTo>
                  <a:lnTo>
                    <a:pt x="9336" y="107"/>
                  </a:lnTo>
                  <a:lnTo>
                    <a:pt x="8482" y="22"/>
                  </a:lnTo>
                  <a:lnTo>
                    <a:pt x="76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0" name="Picture 2">
            <a:extLst>
              <a:ext uri="{FF2B5EF4-FFF2-40B4-BE49-F238E27FC236}">
                <a16:creationId xmlns:a16="http://schemas.microsoft.com/office/drawing/2014/main" id="{325757E4-7414-AABB-1209-E7EEBDEFB61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6138400" y="187559"/>
            <a:ext cx="1771752" cy="106305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3">
            <a:extLst>
              <a:ext uri="{FF2B5EF4-FFF2-40B4-BE49-F238E27FC236}">
                <a16:creationId xmlns:a16="http://schemas.microsoft.com/office/drawing/2014/main" id="{1708243E-6D71-4D81-AC01-312949F4F4D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24858" y="3929060"/>
            <a:ext cx="1291985" cy="1117567"/>
          </a:xfrm>
          <a:prstGeom prst="rect">
            <a:avLst/>
          </a:prstGeom>
        </p:spPr>
      </p:pic>
      <p:pic>
        <p:nvPicPr>
          <p:cNvPr id="27" name="Picture 3">
            <a:extLst>
              <a:ext uri="{FF2B5EF4-FFF2-40B4-BE49-F238E27FC236}">
                <a16:creationId xmlns:a16="http://schemas.microsoft.com/office/drawing/2014/main" id="{9A93532C-F995-A96A-50B0-F3695429AC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3890961" y="4758044"/>
            <a:ext cx="327113" cy="310460"/>
          </a:xfrm>
          <a:prstGeom prst="rect">
            <a:avLst/>
          </a:prstGeom>
        </p:spPr>
      </p:pic>
      <p:pic>
        <p:nvPicPr>
          <p:cNvPr id="31" name="Picture 4">
            <a:extLst>
              <a:ext uri="{FF2B5EF4-FFF2-40B4-BE49-F238E27FC236}">
                <a16:creationId xmlns:a16="http://schemas.microsoft.com/office/drawing/2014/main" id="{5726CB23-FE91-7EFA-22CB-1F57E7BFE6F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7661849" y="4124292"/>
            <a:ext cx="1253770" cy="1014414"/>
          </a:xfrm>
          <a:prstGeom prst="rect">
            <a:avLst/>
          </a:prstGeom>
        </p:spPr>
      </p:pic>
      <p:sp>
        <p:nvSpPr>
          <p:cNvPr id="32" name="文本框 6"/>
          <p:cNvSpPr txBox="1"/>
          <p:nvPr/>
        </p:nvSpPr>
        <p:spPr>
          <a:xfrm>
            <a:off x="868165" y="2051713"/>
            <a:ext cx="73036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TRÒ CHƠI “TRUYỀN BÓNG”</a:t>
            </a:r>
            <a:endParaRPr lang="en-US" sz="40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697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标题 5"/>
          <p:cNvSpPr txBox="1"/>
          <p:nvPr>
            <p:custDataLst>
              <p:tags r:id="rId1"/>
            </p:custDataLst>
          </p:nvPr>
        </p:nvSpPr>
        <p:spPr>
          <a:xfrm>
            <a:off x="2288262" y="2278733"/>
            <a:ext cx="4641247" cy="608410"/>
          </a:xfrm>
          <a:prstGeom prst="rect">
            <a:avLst/>
          </a:prstGeom>
        </p:spPr>
        <p:txBody>
          <a:bodyPr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 baseline="0">
                <a:solidFill>
                  <a:schemeClr val="tx2">
                    <a:lumMod val="75000"/>
                  </a:schemeClr>
                </a:solidFill>
                <a:effectLst>
                  <a:outerShdw dist="50800" dir="5400000" algn="t" rotWithShape="0">
                    <a:schemeClr val="bg1">
                      <a:alpha val="19000"/>
                    </a:schemeClr>
                  </a:outerShdw>
                </a:effectLst>
                <a:latin typeface="Arial Black" panose="020B0A04020102020204" pitchFamily="34" charset="0"/>
                <a:ea typeface="Microsoft YaHei" panose="020B0503020204020204" pitchFamily="34" charset="-122"/>
                <a:cs typeface="+mj-cs"/>
              </a:defRPr>
            </a:lvl1pPr>
          </a:lstStyle>
          <a:p>
            <a:pPr>
              <a:lnSpc>
                <a:spcPct val="150000"/>
              </a:lnSpc>
              <a:defRPr/>
            </a:pPr>
            <a:r>
              <a:rPr lang="en-US" altLang="zh-CN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BẢNG NHÂN </a:t>
            </a:r>
            <a:r>
              <a:rPr lang="en-US" altLang="zh-CN" sz="48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3</a:t>
            </a:r>
            <a:endParaRPr lang="en-US" altLang="zh-CN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4C818F3C-829B-9BA2-58D3-F145431D4BBF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0" y="130760"/>
            <a:ext cx="2416772" cy="1655489"/>
          </a:xfrm>
          <a:prstGeom prst="rect">
            <a:avLst/>
          </a:prstGeom>
        </p:spPr>
      </p:pic>
      <p:pic>
        <p:nvPicPr>
          <p:cNvPr id="9" name="Picture 5">
            <a:extLst>
              <a:ext uri="{FF2B5EF4-FFF2-40B4-BE49-F238E27FC236}">
                <a16:creationId xmlns:a16="http://schemas.microsoft.com/office/drawing/2014/main" id="{76B1E0FF-0611-93D6-742D-8C77DD7D2E7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7137685" y="164306"/>
            <a:ext cx="1536415" cy="1588398"/>
          </a:xfrm>
          <a:prstGeom prst="rect">
            <a:avLst/>
          </a:prstGeom>
        </p:spPr>
      </p:pic>
      <p:pic>
        <p:nvPicPr>
          <p:cNvPr id="11" name="Picture 6">
            <a:extLst>
              <a:ext uri="{FF2B5EF4-FFF2-40B4-BE49-F238E27FC236}">
                <a16:creationId xmlns:a16="http://schemas.microsoft.com/office/drawing/2014/main" id="{B76E6B98-CE20-9A7F-A311-86DB0B35BBC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7089042" y="2348442"/>
            <a:ext cx="243212" cy="223308"/>
          </a:xfrm>
          <a:prstGeom prst="rect">
            <a:avLst/>
          </a:prstGeom>
        </p:spPr>
      </p:pic>
      <p:pic>
        <p:nvPicPr>
          <p:cNvPr id="12" name="Picture 6">
            <a:extLst>
              <a:ext uri="{FF2B5EF4-FFF2-40B4-BE49-F238E27FC236}">
                <a16:creationId xmlns:a16="http://schemas.microsoft.com/office/drawing/2014/main" id="{72DB3125-39EA-71C6-033C-FE8A026389A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5854815" y="342770"/>
            <a:ext cx="243212" cy="223308"/>
          </a:xfrm>
          <a:prstGeom prst="rect">
            <a:avLst/>
          </a:prstGeom>
        </p:spPr>
      </p:pic>
      <p:pic>
        <p:nvPicPr>
          <p:cNvPr id="13" name="Picture 6">
            <a:extLst>
              <a:ext uri="{FF2B5EF4-FFF2-40B4-BE49-F238E27FC236}">
                <a16:creationId xmlns:a16="http://schemas.microsoft.com/office/drawing/2014/main" id="{D37677F5-47EB-CB32-EA45-12499897EC3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000358" y="566078"/>
            <a:ext cx="243212" cy="223308"/>
          </a:xfrm>
          <a:prstGeom prst="rect">
            <a:avLst/>
          </a:prstGeom>
        </p:spPr>
      </p:pic>
      <p:pic>
        <p:nvPicPr>
          <p:cNvPr id="14" name="Picture 6">
            <a:extLst>
              <a:ext uri="{FF2B5EF4-FFF2-40B4-BE49-F238E27FC236}">
                <a16:creationId xmlns:a16="http://schemas.microsoft.com/office/drawing/2014/main" id="{F2FB28D3-31B0-1ADF-1CE7-87A9F7C6BE0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613207" y="2254567"/>
            <a:ext cx="243212" cy="223308"/>
          </a:xfrm>
          <a:prstGeom prst="rect">
            <a:avLst/>
          </a:prstGeom>
        </p:spPr>
      </p:pic>
      <p:pic>
        <p:nvPicPr>
          <p:cNvPr id="15" name="Picture 6">
            <a:extLst>
              <a:ext uri="{FF2B5EF4-FFF2-40B4-BE49-F238E27FC236}">
                <a16:creationId xmlns:a16="http://schemas.microsoft.com/office/drawing/2014/main" id="{28E183C1-8A79-10A3-8379-E8666073EAA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4659072" y="3303985"/>
            <a:ext cx="243212" cy="223308"/>
          </a:xfrm>
          <a:prstGeom prst="rect">
            <a:avLst/>
          </a:prstGeom>
        </p:spPr>
      </p:pic>
      <p:pic>
        <p:nvPicPr>
          <p:cNvPr id="17" name="Picture 2">
            <a:extLst>
              <a:ext uri="{FF2B5EF4-FFF2-40B4-BE49-F238E27FC236}">
                <a16:creationId xmlns:a16="http://schemas.microsoft.com/office/drawing/2014/main" id="{55980E29-8699-3E02-8251-FD66582F46D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7674830" y="4004072"/>
            <a:ext cx="1374457" cy="1453753"/>
          </a:xfrm>
          <a:prstGeom prst="rect">
            <a:avLst/>
          </a:prstGeom>
        </p:spPr>
      </p:pic>
      <p:pic>
        <p:nvPicPr>
          <p:cNvPr id="18" name="Picture 7">
            <a:extLst>
              <a:ext uri="{FF2B5EF4-FFF2-40B4-BE49-F238E27FC236}">
                <a16:creationId xmlns:a16="http://schemas.microsoft.com/office/drawing/2014/main" id="{88FF51A4-1ECE-6602-0464-275B13933A6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>
            <a:off x="2689868" y="4402514"/>
            <a:ext cx="888190" cy="608410"/>
          </a:xfrm>
          <a:prstGeom prst="rect">
            <a:avLst/>
          </a:prstGeom>
        </p:spPr>
      </p:pic>
      <p:pic>
        <p:nvPicPr>
          <p:cNvPr id="20" name="Picture 9">
            <a:extLst>
              <a:ext uri="{FF2B5EF4-FFF2-40B4-BE49-F238E27FC236}">
                <a16:creationId xmlns:a16="http://schemas.microsoft.com/office/drawing/2014/main" id="{49D56E53-27FA-AC01-03ED-0A55800084E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4643310" y="3782081"/>
            <a:ext cx="889201" cy="903993"/>
          </a:xfrm>
          <a:prstGeom prst="rect">
            <a:avLst/>
          </a:prstGeom>
        </p:spPr>
      </p:pic>
      <p:pic>
        <p:nvPicPr>
          <p:cNvPr id="21" name="Picture 9">
            <a:extLst>
              <a:ext uri="{FF2B5EF4-FFF2-40B4-BE49-F238E27FC236}">
                <a16:creationId xmlns:a16="http://schemas.microsoft.com/office/drawing/2014/main" id="{447C0CA3-78C5-51D7-1BB3-3ACB93502E2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5933640" y="4535089"/>
            <a:ext cx="598456" cy="608411"/>
          </a:xfrm>
          <a:prstGeom prst="rect">
            <a:avLst/>
          </a:prstGeom>
        </p:spPr>
      </p:pic>
      <p:grpSp>
        <p:nvGrpSpPr>
          <p:cNvPr id="22" name="Google Shape;2518;p44">
            <a:extLst>
              <a:ext uri="{FF2B5EF4-FFF2-40B4-BE49-F238E27FC236}">
                <a16:creationId xmlns:a16="http://schemas.microsoft.com/office/drawing/2014/main" id="{377AA45A-167F-AEF3-CB75-776D6AEC8BBC}"/>
              </a:ext>
            </a:extLst>
          </p:cNvPr>
          <p:cNvGrpSpPr/>
          <p:nvPr/>
        </p:nvGrpSpPr>
        <p:grpSpPr>
          <a:xfrm>
            <a:off x="651530" y="3527293"/>
            <a:ext cx="1275557" cy="1550821"/>
            <a:chOff x="5712800" y="2850000"/>
            <a:chExt cx="934200" cy="1135800"/>
          </a:xfrm>
        </p:grpSpPr>
        <p:sp>
          <p:nvSpPr>
            <p:cNvPr id="23" name="Google Shape;2519;p44">
              <a:extLst>
                <a:ext uri="{FF2B5EF4-FFF2-40B4-BE49-F238E27FC236}">
                  <a16:creationId xmlns:a16="http://schemas.microsoft.com/office/drawing/2014/main" id="{59D04EBC-9057-F759-53CA-92806B6803F4}"/>
                </a:ext>
              </a:extLst>
            </p:cNvPr>
            <p:cNvSpPr/>
            <p:nvPr/>
          </p:nvSpPr>
          <p:spPr>
            <a:xfrm>
              <a:off x="5726400" y="34451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92" y="0"/>
                  </a:moveTo>
                  <a:lnTo>
                    <a:pt x="214" y="20"/>
                  </a:lnTo>
                  <a:lnTo>
                    <a:pt x="156" y="58"/>
                  </a:lnTo>
                  <a:lnTo>
                    <a:pt x="97" y="9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0" y="292"/>
                  </a:lnTo>
                  <a:lnTo>
                    <a:pt x="0" y="350"/>
                  </a:lnTo>
                  <a:lnTo>
                    <a:pt x="0" y="428"/>
                  </a:lnTo>
                  <a:lnTo>
                    <a:pt x="20" y="505"/>
                  </a:lnTo>
                  <a:lnTo>
                    <a:pt x="59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92" y="719"/>
                  </a:lnTo>
                  <a:lnTo>
                    <a:pt x="428" y="719"/>
                  </a:lnTo>
                  <a:lnTo>
                    <a:pt x="505" y="700"/>
                  </a:lnTo>
                  <a:lnTo>
                    <a:pt x="564" y="661"/>
                  </a:lnTo>
                  <a:lnTo>
                    <a:pt x="603" y="622"/>
                  </a:lnTo>
                  <a:lnTo>
                    <a:pt x="661" y="564"/>
                  </a:lnTo>
                  <a:lnTo>
                    <a:pt x="680" y="505"/>
                  </a:lnTo>
                  <a:lnTo>
                    <a:pt x="700" y="428"/>
                  </a:lnTo>
                  <a:lnTo>
                    <a:pt x="719" y="350"/>
                  </a:lnTo>
                  <a:lnTo>
                    <a:pt x="700" y="292"/>
                  </a:lnTo>
                  <a:lnTo>
                    <a:pt x="680" y="214"/>
                  </a:lnTo>
                  <a:lnTo>
                    <a:pt x="661" y="156"/>
                  </a:lnTo>
                  <a:lnTo>
                    <a:pt x="603" y="97"/>
                  </a:lnTo>
                  <a:lnTo>
                    <a:pt x="564" y="58"/>
                  </a:lnTo>
                  <a:lnTo>
                    <a:pt x="505" y="2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20;p44">
              <a:extLst>
                <a:ext uri="{FF2B5EF4-FFF2-40B4-BE49-F238E27FC236}">
                  <a16:creationId xmlns:a16="http://schemas.microsoft.com/office/drawing/2014/main" id="{4AF26E76-AE36-629C-33AA-D7585A6B7B0B}"/>
                </a:ext>
              </a:extLst>
            </p:cNvPr>
            <p:cNvSpPr/>
            <p:nvPr/>
          </p:nvSpPr>
          <p:spPr>
            <a:xfrm>
              <a:off x="5712800" y="3391650"/>
              <a:ext cx="934200" cy="594150"/>
            </a:xfrm>
            <a:custGeom>
              <a:avLst/>
              <a:gdLst/>
              <a:ahLst/>
              <a:cxnLst/>
              <a:rect l="l" t="t" r="r" b="b"/>
              <a:pathLst>
                <a:path w="37368" h="23766" extrusionOk="0">
                  <a:moveTo>
                    <a:pt x="2099" y="1"/>
                  </a:moveTo>
                  <a:lnTo>
                    <a:pt x="1788" y="20"/>
                  </a:lnTo>
                  <a:lnTo>
                    <a:pt x="1477" y="59"/>
                  </a:lnTo>
                  <a:lnTo>
                    <a:pt x="1166" y="137"/>
                  </a:lnTo>
                  <a:lnTo>
                    <a:pt x="894" y="253"/>
                  </a:lnTo>
                  <a:lnTo>
                    <a:pt x="777" y="312"/>
                  </a:lnTo>
                  <a:lnTo>
                    <a:pt x="680" y="389"/>
                  </a:lnTo>
                  <a:lnTo>
                    <a:pt x="583" y="467"/>
                  </a:lnTo>
                  <a:lnTo>
                    <a:pt x="486" y="564"/>
                  </a:lnTo>
                  <a:lnTo>
                    <a:pt x="330" y="778"/>
                  </a:lnTo>
                  <a:lnTo>
                    <a:pt x="194" y="992"/>
                  </a:lnTo>
                  <a:lnTo>
                    <a:pt x="117" y="1264"/>
                  </a:lnTo>
                  <a:lnTo>
                    <a:pt x="58" y="1555"/>
                  </a:lnTo>
                  <a:lnTo>
                    <a:pt x="20" y="1866"/>
                  </a:lnTo>
                  <a:lnTo>
                    <a:pt x="0" y="2196"/>
                  </a:lnTo>
                  <a:lnTo>
                    <a:pt x="20" y="2566"/>
                  </a:lnTo>
                  <a:lnTo>
                    <a:pt x="58" y="2954"/>
                  </a:lnTo>
                  <a:lnTo>
                    <a:pt x="97" y="3362"/>
                  </a:lnTo>
                  <a:lnTo>
                    <a:pt x="175" y="3790"/>
                  </a:lnTo>
                  <a:lnTo>
                    <a:pt x="369" y="4703"/>
                  </a:lnTo>
                  <a:lnTo>
                    <a:pt x="486" y="5189"/>
                  </a:lnTo>
                  <a:lnTo>
                    <a:pt x="641" y="5675"/>
                  </a:lnTo>
                  <a:lnTo>
                    <a:pt x="836" y="6160"/>
                  </a:lnTo>
                  <a:lnTo>
                    <a:pt x="1069" y="6627"/>
                  </a:lnTo>
                  <a:lnTo>
                    <a:pt x="1321" y="7093"/>
                  </a:lnTo>
                  <a:lnTo>
                    <a:pt x="1594" y="7540"/>
                  </a:lnTo>
                  <a:lnTo>
                    <a:pt x="1924" y="7968"/>
                  </a:lnTo>
                  <a:lnTo>
                    <a:pt x="2274" y="8376"/>
                  </a:lnTo>
                  <a:lnTo>
                    <a:pt x="2449" y="8570"/>
                  </a:lnTo>
                  <a:lnTo>
                    <a:pt x="2643" y="8745"/>
                  </a:lnTo>
                  <a:lnTo>
                    <a:pt x="2857" y="8920"/>
                  </a:lnTo>
                  <a:lnTo>
                    <a:pt x="3070" y="9075"/>
                  </a:lnTo>
                  <a:lnTo>
                    <a:pt x="3284" y="9231"/>
                  </a:lnTo>
                  <a:lnTo>
                    <a:pt x="3517" y="9386"/>
                  </a:lnTo>
                  <a:lnTo>
                    <a:pt x="3750" y="9503"/>
                  </a:lnTo>
                  <a:lnTo>
                    <a:pt x="3984" y="9619"/>
                  </a:lnTo>
                  <a:lnTo>
                    <a:pt x="4236" y="9736"/>
                  </a:lnTo>
                  <a:lnTo>
                    <a:pt x="4489" y="9833"/>
                  </a:lnTo>
                  <a:lnTo>
                    <a:pt x="4761" y="9911"/>
                  </a:lnTo>
                  <a:lnTo>
                    <a:pt x="5033" y="9969"/>
                  </a:lnTo>
                  <a:lnTo>
                    <a:pt x="5324" y="10008"/>
                  </a:lnTo>
                  <a:lnTo>
                    <a:pt x="5596" y="10047"/>
                  </a:lnTo>
                  <a:lnTo>
                    <a:pt x="5907" y="10066"/>
                  </a:lnTo>
                  <a:lnTo>
                    <a:pt x="6743" y="10066"/>
                  </a:lnTo>
                  <a:lnTo>
                    <a:pt x="6937" y="10105"/>
                  </a:lnTo>
                  <a:lnTo>
                    <a:pt x="7112" y="10144"/>
                  </a:lnTo>
                  <a:lnTo>
                    <a:pt x="7229" y="10183"/>
                  </a:lnTo>
                  <a:lnTo>
                    <a:pt x="7326" y="10241"/>
                  </a:lnTo>
                  <a:lnTo>
                    <a:pt x="7384" y="10319"/>
                  </a:lnTo>
                  <a:lnTo>
                    <a:pt x="7423" y="10397"/>
                  </a:lnTo>
                  <a:lnTo>
                    <a:pt x="7423" y="10474"/>
                  </a:lnTo>
                  <a:lnTo>
                    <a:pt x="7404" y="10571"/>
                  </a:lnTo>
                  <a:lnTo>
                    <a:pt x="7365" y="10669"/>
                  </a:lnTo>
                  <a:lnTo>
                    <a:pt x="7287" y="10785"/>
                  </a:lnTo>
                  <a:lnTo>
                    <a:pt x="7112" y="10999"/>
                  </a:lnTo>
                  <a:lnTo>
                    <a:pt x="6840" y="11252"/>
                  </a:lnTo>
                  <a:lnTo>
                    <a:pt x="6549" y="11485"/>
                  </a:lnTo>
                  <a:lnTo>
                    <a:pt x="6218" y="11737"/>
                  </a:lnTo>
                  <a:lnTo>
                    <a:pt x="5538" y="12204"/>
                  </a:lnTo>
                  <a:lnTo>
                    <a:pt x="4528" y="12825"/>
                  </a:lnTo>
                  <a:lnTo>
                    <a:pt x="4372" y="12903"/>
                  </a:lnTo>
                  <a:lnTo>
                    <a:pt x="4139" y="13000"/>
                  </a:lnTo>
                  <a:lnTo>
                    <a:pt x="3537" y="13175"/>
                  </a:lnTo>
                  <a:lnTo>
                    <a:pt x="2818" y="13370"/>
                  </a:lnTo>
                  <a:lnTo>
                    <a:pt x="2021" y="13603"/>
                  </a:lnTo>
                  <a:lnTo>
                    <a:pt x="1632" y="13739"/>
                  </a:lnTo>
                  <a:lnTo>
                    <a:pt x="1263" y="13875"/>
                  </a:lnTo>
                  <a:lnTo>
                    <a:pt x="913" y="14030"/>
                  </a:lnTo>
                  <a:lnTo>
                    <a:pt x="622" y="14205"/>
                  </a:lnTo>
                  <a:lnTo>
                    <a:pt x="369" y="14380"/>
                  </a:lnTo>
                  <a:lnTo>
                    <a:pt x="253" y="14497"/>
                  </a:lnTo>
                  <a:lnTo>
                    <a:pt x="175" y="14594"/>
                  </a:lnTo>
                  <a:lnTo>
                    <a:pt x="97" y="14691"/>
                  </a:lnTo>
                  <a:lnTo>
                    <a:pt x="39" y="14808"/>
                  </a:lnTo>
                  <a:lnTo>
                    <a:pt x="20" y="14924"/>
                  </a:lnTo>
                  <a:lnTo>
                    <a:pt x="0" y="15041"/>
                  </a:lnTo>
                  <a:lnTo>
                    <a:pt x="20" y="15332"/>
                  </a:lnTo>
                  <a:lnTo>
                    <a:pt x="58" y="15701"/>
                  </a:lnTo>
                  <a:lnTo>
                    <a:pt x="156" y="16109"/>
                  </a:lnTo>
                  <a:lnTo>
                    <a:pt x="292" y="16556"/>
                  </a:lnTo>
                  <a:lnTo>
                    <a:pt x="369" y="16790"/>
                  </a:lnTo>
                  <a:lnTo>
                    <a:pt x="486" y="17023"/>
                  </a:lnTo>
                  <a:lnTo>
                    <a:pt x="603" y="17256"/>
                  </a:lnTo>
                  <a:lnTo>
                    <a:pt x="719" y="17470"/>
                  </a:lnTo>
                  <a:lnTo>
                    <a:pt x="875" y="17683"/>
                  </a:lnTo>
                  <a:lnTo>
                    <a:pt x="1030" y="17897"/>
                  </a:lnTo>
                  <a:lnTo>
                    <a:pt x="1224" y="18091"/>
                  </a:lnTo>
                  <a:lnTo>
                    <a:pt x="1419" y="18266"/>
                  </a:lnTo>
                  <a:lnTo>
                    <a:pt x="1632" y="18422"/>
                  </a:lnTo>
                  <a:lnTo>
                    <a:pt x="1885" y="18558"/>
                  </a:lnTo>
                  <a:lnTo>
                    <a:pt x="2138" y="18674"/>
                  </a:lnTo>
                  <a:lnTo>
                    <a:pt x="2410" y="18752"/>
                  </a:lnTo>
                  <a:lnTo>
                    <a:pt x="2721" y="18830"/>
                  </a:lnTo>
                  <a:lnTo>
                    <a:pt x="3051" y="18849"/>
                  </a:lnTo>
                  <a:lnTo>
                    <a:pt x="3401" y="18849"/>
                  </a:lnTo>
                  <a:lnTo>
                    <a:pt x="3770" y="18810"/>
                  </a:lnTo>
                  <a:lnTo>
                    <a:pt x="4178" y="18733"/>
                  </a:lnTo>
                  <a:lnTo>
                    <a:pt x="4605" y="18616"/>
                  </a:lnTo>
                  <a:lnTo>
                    <a:pt x="5052" y="18441"/>
                  </a:lnTo>
                  <a:lnTo>
                    <a:pt x="5538" y="18227"/>
                  </a:lnTo>
                  <a:lnTo>
                    <a:pt x="6063" y="17975"/>
                  </a:lnTo>
                  <a:lnTo>
                    <a:pt x="6587" y="17664"/>
                  </a:lnTo>
                  <a:lnTo>
                    <a:pt x="7170" y="17295"/>
                  </a:lnTo>
                  <a:lnTo>
                    <a:pt x="7773" y="16887"/>
                  </a:lnTo>
                  <a:lnTo>
                    <a:pt x="7948" y="16653"/>
                  </a:lnTo>
                  <a:lnTo>
                    <a:pt x="8395" y="16109"/>
                  </a:lnTo>
                  <a:lnTo>
                    <a:pt x="8705" y="15760"/>
                  </a:lnTo>
                  <a:lnTo>
                    <a:pt x="9055" y="15410"/>
                  </a:lnTo>
                  <a:lnTo>
                    <a:pt x="9405" y="15041"/>
                  </a:lnTo>
                  <a:lnTo>
                    <a:pt x="9794" y="14691"/>
                  </a:lnTo>
                  <a:lnTo>
                    <a:pt x="10163" y="14380"/>
                  </a:lnTo>
                  <a:lnTo>
                    <a:pt x="10338" y="14244"/>
                  </a:lnTo>
                  <a:lnTo>
                    <a:pt x="10532" y="14127"/>
                  </a:lnTo>
                  <a:lnTo>
                    <a:pt x="10687" y="14030"/>
                  </a:lnTo>
                  <a:lnTo>
                    <a:pt x="10862" y="13972"/>
                  </a:lnTo>
                  <a:lnTo>
                    <a:pt x="11018" y="13914"/>
                  </a:lnTo>
                  <a:lnTo>
                    <a:pt x="11154" y="13894"/>
                  </a:lnTo>
                  <a:lnTo>
                    <a:pt x="11290" y="13914"/>
                  </a:lnTo>
                  <a:lnTo>
                    <a:pt x="11406" y="13953"/>
                  </a:lnTo>
                  <a:lnTo>
                    <a:pt x="11504" y="14030"/>
                  </a:lnTo>
                  <a:lnTo>
                    <a:pt x="11601" y="14147"/>
                  </a:lnTo>
                  <a:lnTo>
                    <a:pt x="11659" y="14302"/>
                  </a:lnTo>
                  <a:lnTo>
                    <a:pt x="11717" y="14497"/>
                  </a:lnTo>
                  <a:lnTo>
                    <a:pt x="11737" y="14749"/>
                  </a:lnTo>
                  <a:lnTo>
                    <a:pt x="11737" y="15041"/>
                  </a:lnTo>
                  <a:lnTo>
                    <a:pt x="11717" y="15701"/>
                  </a:lnTo>
                  <a:lnTo>
                    <a:pt x="11679" y="16420"/>
                  </a:lnTo>
                  <a:lnTo>
                    <a:pt x="11581" y="17936"/>
                  </a:lnTo>
                  <a:lnTo>
                    <a:pt x="11562" y="18694"/>
                  </a:lnTo>
                  <a:lnTo>
                    <a:pt x="11562" y="19452"/>
                  </a:lnTo>
                  <a:lnTo>
                    <a:pt x="11581" y="20190"/>
                  </a:lnTo>
                  <a:lnTo>
                    <a:pt x="11620" y="20559"/>
                  </a:lnTo>
                  <a:lnTo>
                    <a:pt x="11659" y="20890"/>
                  </a:lnTo>
                  <a:lnTo>
                    <a:pt x="11717" y="21220"/>
                  </a:lnTo>
                  <a:lnTo>
                    <a:pt x="11795" y="21550"/>
                  </a:lnTo>
                  <a:lnTo>
                    <a:pt x="11873" y="21842"/>
                  </a:lnTo>
                  <a:lnTo>
                    <a:pt x="11989" y="22133"/>
                  </a:lnTo>
                  <a:lnTo>
                    <a:pt x="12106" y="22386"/>
                  </a:lnTo>
                  <a:lnTo>
                    <a:pt x="12261" y="22619"/>
                  </a:lnTo>
                  <a:lnTo>
                    <a:pt x="12417" y="22852"/>
                  </a:lnTo>
                  <a:lnTo>
                    <a:pt x="12611" y="23046"/>
                  </a:lnTo>
                  <a:lnTo>
                    <a:pt x="12825" y="23202"/>
                  </a:lnTo>
                  <a:lnTo>
                    <a:pt x="13058" y="23338"/>
                  </a:lnTo>
                  <a:lnTo>
                    <a:pt x="13330" y="23455"/>
                  </a:lnTo>
                  <a:lnTo>
                    <a:pt x="13622" y="23513"/>
                  </a:lnTo>
                  <a:lnTo>
                    <a:pt x="13933" y="23552"/>
                  </a:lnTo>
                  <a:lnTo>
                    <a:pt x="14302" y="23571"/>
                  </a:lnTo>
                  <a:lnTo>
                    <a:pt x="14671" y="23532"/>
                  </a:lnTo>
                  <a:lnTo>
                    <a:pt x="15098" y="23455"/>
                  </a:lnTo>
                  <a:lnTo>
                    <a:pt x="15293" y="23416"/>
                  </a:lnTo>
                  <a:lnTo>
                    <a:pt x="15507" y="23338"/>
                  </a:lnTo>
                  <a:lnTo>
                    <a:pt x="15681" y="23280"/>
                  </a:lnTo>
                  <a:lnTo>
                    <a:pt x="15876" y="23202"/>
                  </a:lnTo>
                  <a:lnTo>
                    <a:pt x="16031" y="23105"/>
                  </a:lnTo>
                  <a:lnTo>
                    <a:pt x="16187" y="23027"/>
                  </a:lnTo>
                  <a:lnTo>
                    <a:pt x="16478" y="22813"/>
                  </a:lnTo>
                  <a:lnTo>
                    <a:pt x="16731" y="22580"/>
                  </a:lnTo>
                  <a:lnTo>
                    <a:pt x="16964" y="22308"/>
                  </a:lnTo>
                  <a:lnTo>
                    <a:pt x="17139" y="22017"/>
                  </a:lnTo>
                  <a:lnTo>
                    <a:pt x="17314" y="21725"/>
                  </a:lnTo>
                  <a:lnTo>
                    <a:pt x="17430" y="21395"/>
                  </a:lnTo>
                  <a:lnTo>
                    <a:pt x="17547" y="21064"/>
                  </a:lnTo>
                  <a:lnTo>
                    <a:pt x="17625" y="20715"/>
                  </a:lnTo>
                  <a:lnTo>
                    <a:pt x="17702" y="20345"/>
                  </a:lnTo>
                  <a:lnTo>
                    <a:pt x="17741" y="19976"/>
                  </a:lnTo>
                  <a:lnTo>
                    <a:pt x="17780" y="19607"/>
                  </a:lnTo>
                  <a:lnTo>
                    <a:pt x="17799" y="19238"/>
                  </a:lnTo>
                  <a:lnTo>
                    <a:pt x="17799" y="18869"/>
                  </a:lnTo>
                  <a:lnTo>
                    <a:pt x="17780" y="18130"/>
                  </a:lnTo>
                  <a:lnTo>
                    <a:pt x="17761" y="17450"/>
                  </a:lnTo>
                  <a:lnTo>
                    <a:pt x="17722" y="16809"/>
                  </a:lnTo>
                  <a:lnTo>
                    <a:pt x="17702" y="16245"/>
                  </a:lnTo>
                  <a:lnTo>
                    <a:pt x="17702" y="15993"/>
                  </a:lnTo>
                  <a:lnTo>
                    <a:pt x="17702" y="15779"/>
                  </a:lnTo>
                  <a:lnTo>
                    <a:pt x="17722" y="15604"/>
                  </a:lnTo>
                  <a:lnTo>
                    <a:pt x="17761" y="15429"/>
                  </a:lnTo>
                  <a:lnTo>
                    <a:pt x="17819" y="15313"/>
                  </a:lnTo>
                  <a:lnTo>
                    <a:pt x="17897" y="15235"/>
                  </a:lnTo>
                  <a:lnTo>
                    <a:pt x="17935" y="15196"/>
                  </a:lnTo>
                  <a:lnTo>
                    <a:pt x="18110" y="15196"/>
                  </a:lnTo>
                  <a:lnTo>
                    <a:pt x="18344" y="15235"/>
                  </a:lnTo>
                  <a:lnTo>
                    <a:pt x="18577" y="15313"/>
                  </a:lnTo>
                  <a:lnTo>
                    <a:pt x="18790" y="15429"/>
                  </a:lnTo>
                  <a:lnTo>
                    <a:pt x="18985" y="15546"/>
                  </a:lnTo>
                  <a:lnTo>
                    <a:pt x="19160" y="15701"/>
                  </a:lnTo>
                  <a:lnTo>
                    <a:pt x="19315" y="15857"/>
                  </a:lnTo>
                  <a:lnTo>
                    <a:pt x="19471" y="16051"/>
                  </a:lnTo>
                  <a:lnTo>
                    <a:pt x="19607" y="16245"/>
                  </a:lnTo>
                  <a:lnTo>
                    <a:pt x="19723" y="16479"/>
                  </a:lnTo>
                  <a:lnTo>
                    <a:pt x="19859" y="16712"/>
                  </a:lnTo>
                  <a:lnTo>
                    <a:pt x="19956" y="16945"/>
                  </a:lnTo>
                  <a:lnTo>
                    <a:pt x="20054" y="17217"/>
                  </a:lnTo>
                  <a:lnTo>
                    <a:pt x="20248" y="17761"/>
                  </a:lnTo>
                  <a:lnTo>
                    <a:pt x="20403" y="18325"/>
                  </a:lnTo>
                  <a:lnTo>
                    <a:pt x="20714" y="19510"/>
                  </a:lnTo>
                  <a:lnTo>
                    <a:pt x="20870" y="20112"/>
                  </a:lnTo>
                  <a:lnTo>
                    <a:pt x="21025" y="20676"/>
                  </a:lnTo>
                  <a:lnTo>
                    <a:pt x="21219" y="21220"/>
                  </a:lnTo>
                  <a:lnTo>
                    <a:pt x="21336" y="21473"/>
                  </a:lnTo>
                  <a:lnTo>
                    <a:pt x="21433" y="21725"/>
                  </a:lnTo>
                  <a:lnTo>
                    <a:pt x="21569" y="21958"/>
                  </a:lnTo>
                  <a:lnTo>
                    <a:pt x="21686" y="22172"/>
                  </a:lnTo>
                  <a:lnTo>
                    <a:pt x="21841" y="22386"/>
                  </a:lnTo>
                  <a:lnTo>
                    <a:pt x="21997" y="22580"/>
                  </a:lnTo>
                  <a:lnTo>
                    <a:pt x="22172" y="22736"/>
                  </a:lnTo>
                  <a:lnTo>
                    <a:pt x="22346" y="22910"/>
                  </a:lnTo>
                  <a:lnTo>
                    <a:pt x="22560" y="23046"/>
                  </a:lnTo>
                  <a:lnTo>
                    <a:pt x="22774" y="23183"/>
                  </a:lnTo>
                  <a:lnTo>
                    <a:pt x="22988" y="23299"/>
                  </a:lnTo>
                  <a:lnTo>
                    <a:pt x="23221" y="23416"/>
                  </a:lnTo>
                  <a:lnTo>
                    <a:pt x="23473" y="23513"/>
                  </a:lnTo>
                  <a:lnTo>
                    <a:pt x="23726" y="23591"/>
                  </a:lnTo>
                  <a:lnTo>
                    <a:pt x="23979" y="23649"/>
                  </a:lnTo>
                  <a:lnTo>
                    <a:pt x="24231" y="23707"/>
                  </a:lnTo>
                  <a:lnTo>
                    <a:pt x="24503" y="23746"/>
                  </a:lnTo>
                  <a:lnTo>
                    <a:pt x="24756" y="23765"/>
                  </a:lnTo>
                  <a:lnTo>
                    <a:pt x="25281" y="23765"/>
                  </a:lnTo>
                  <a:lnTo>
                    <a:pt x="25553" y="23727"/>
                  </a:lnTo>
                  <a:lnTo>
                    <a:pt x="25805" y="23688"/>
                  </a:lnTo>
                  <a:lnTo>
                    <a:pt x="26038" y="23629"/>
                  </a:lnTo>
                  <a:lnTo>
                    <a:pt x="26272" y="23571"/>
                  </a:lnTo>
                  <a:lnTo>
                    <a:pt x="26505" y="23474"/>
                  </a:lnTo>
                  <a:lnTo>
                    <a:pt x="26719" y="23357"/>
                  </a:lnTo>
                  <a:lnTo>
                    <a:pt x="26932" y="23241"/>
                  </a:lnTo>
                  <a:lnTo>
                    <a:pt x="27127" y="23105"/>
                  </a:lnTo>
                  <a:lnTo>
                    <a:pt x="27301" y="22949"/>
                  </a:lnTo>
                  <a:lnTo>
                    <a:pt x="27457" y="22755"/>
                  </a:lnTo>
                  <a:lnTo>
                    <a:pt x="27593" y="22561"/>
                  </a:lnTo>
                  <a:lnTo>
                    <a:pt x="27710" y="22347"/>
                  </a:lnTo>
                  <a:lnTo>
                    <a:pt x="27807" y="22114"/>
                  </a:lnTo>
                  <a:lnTo>
                    <a:pt x="27884" y="21861"/>
                  </a:lnTo>
                  <a:lnTo>
                    <a:pt x="27943" y="21589"/>
                  </a:lnTo>
                  <a:lnTo>
                    <a:pt x="27962" y="21298"/>
                  </a:lnTo>
                  <a:lnTo>
                    <a:pt x="27962" y="20987"/>
                  </a:lnTo>
                  <a:lnTo>
                    <a:pt x="27923" y="20656"/>
                  </a:lnTo>
                  <a:lnTo>
                    <a:pt x="27865" y="20365"/>
                  </a:lnTo>
                  <a:lnTo>
                    <a:pt x="27787" y="20054"/>
                  </a:lnTo>
                  <a:lnTo>
                    <a:pt x="27710" y="19763"/>
                  </a:lnTo>
                  <a:lnTo>
                    <a:pt x="27593" y="19471"/>
                  </a:lnTo>
                  <a:lnTo>
                    <a:pt x="27476" y="19199"/>
                  </a:lnTo>
                  <a:lnTo>
                    <a:pt x="27340" y="18927"/>
                  </a:lnTo>
                  <a:lnTo>
                    <a:pt x="27185" y="18655"/>
                  </a:lnTo>
                  <a:lnTo>
                    <a:pt x="27029" y="18383"/>
                  </a:lnTo>
                  <a:lnTo>
                    <a:pt x="26680" y="17878"/>
                  </a:lnTo>
                  <a:lnTo>
                    <a:pt x="26310" y="17411"/>
                  </a:lnTo>
                  <a:lnTo>
                    <a:pt x="25922" y="16964"/>
                  </a:lnTo>
                  <a:lnTo>
                    <a:pt x="25553" y="16556"/>
                  </a:lnTo>
                  <a:lnTo>
                    <a:pt x="24853" y="15837"/>
                  </a:lnTo>
                  <a:lnTo>
                    <a:pt x="24562" y="15526"/>
                  </a:lnTo>
                  <a:lnTo>
                    <a:pt x="24309" y="15235"/>
                  </a:lnTo>
                  <a:lnTo>
                    <a:pt x="24134" y="15002"/>
                  </a:lnTo>
                  <a:lnTo>
                    <a:pt x="24056" y="14905"/>
                  </a:lnTo>
                  <a:lnTo>
                    <a:pt x="24018" y="14808"/>
                  </a:lnTo>
                  <a:lnTo>
                    <a:pt x="23998" y="14730"/>
                  </a:lnTo>
                  <a:lnTo>
                    <a:pt x="23998" y="14652"/>
                  </a:lnTo>
                  <a:lnTo>
                    <a:pt x="24037" y="14594"/>
                  </a:lnTo>
                  <a:lnTo>
                    <a:pt x="24095" y="14535"/>
                  </a:lnTo>
                  <a:lnTo>
                    <a:pt x="24192" y="14497"/>
                  </a:lnTo>
                  <a:lnTo>
                    <a:pt x="24328" y="14477"/>
                  </a:lnTo>
                  <a:lnTo>
                    <a:pt x="24523" y="14477"/>
                  </a:lnTo>
                  <a:lnTo>
                    <a:pt x="24775" y="14497"/>
                  </a:lnTo>
                  <a:lnTo>
                    <a:pt x="25397" y="14555"/>
                  </a:lnTo>
                  <a:lnTo>
                    <a:pt x="26155" y="14671"/>
                  </a:lnTo>
                  <a:lnTo>
                    <a:pt x="27029" y="14788"/>
                  </a:lnTo>
                  <a:lnTo>
                    <a:pt x="27982" y="14924"/>
                  </a:lnTo>
                  <a:lnTo>
                    <a:pt x="29031" y="15021"/>
                  </a:lnTo>
                  <a:lnTo>
                    <a:pt x="29556" y="15060"/>
                  </a:lnTo>
                  <a:lnTo>
                    <a:pt x="30100" y="15099"/>
                  </a:lnTo>
                  <a:lnTo>
                    <a:pt x="30644" y="15118"/>
                  </a:lnTo>
                  <a:lnTo>
                    <a:pt x="31188" y="15118"/>
                  </a:lnTo>
                  <a:lnTo>
                    <a:pt x="31712" y="15099"/>
                  </a:lnTo>
                  <a:lnTo>
                    <a:pt x="32257" y="15080"/>
                  </a:lnTo>
                  <a:lnTo>
                    <a:pt x="32781" y="15021"/>
                  </a:lnTo>
                  <a:lnTo>
                    <a:pt x="33286" y="14944"/>
                  </a:lnTo>
                  <a:lnTo>
                    <a:pt x="33772" y="14846"/>
                  </a:lnTo>
                  <a:lnTo>
                    <a:pt x="34258" y="14710"/>
                  </a:lnTo>
                  <a:lnTo>
                    <a:pt x="34705" y="14555"/>
                  </a:lnTo>
                  <a:lnTo>
                    <a:pt x="35132" y="14361"/>
                  </a:lnTo>
                  <a:lnTo>
                    <a:pt x="35327" y="14244"/>
                  </a:lnTo>
                  <a:lnTo>
                    <a:pt x="35521" y="14127"/>
                  </a:lnTo>
                  <a:lnTo>
                    <a:pt x="35715" y="13991"/>
                  </a:lnTo>
                  <a:lnTo>
                    <a:pt x="35890" y="13855"/>
                  </a:lnTo>
                  <a:lnTo>
                    <a:pt x="36065" y="13719"/>
                  </a:lnTo>
                  <a:lnTo>
                    <a:pt x="36221" y="13564"/>
                  </a:lnTo>
                  <a:lnTo>
                    <a:pt x="36357" y="13389"/>
                  </a:lnTo>
                  <a:lnTo>
                    <a:pt x="36512" y="13214"/>
                  </a:lnTo>
                  <a:lnTo>
                    <a:pt x="36629" y="13020"/>
                  </a:lnTo>
                  <a:lnTo>
                    <a:pt x="36745" y="12825"/>
                  </a:lnTo>
                  <a:lnTo>
                    <a:pt x="36862" y="12612"/>
                  </a:lnTo>
                  <a:lnTo>
                    <a:pt x="36940" y="12398"/>
                  </a:lnTo>
                  <a:lnTo>
                    <a:pt x="37056" y="12068"/>
                  </a:lnTo>
                  <a:lnTo>
                    <a:pt x="37153" y="11698"/>
                  </a:lnTo>
                  <a:lnTo>
                    <a:pt x="37250" y="11290"/>
                  </a:lnTo>
                  <a:lnTo>
                    <a:pt x="37309" y="10863"/>
                  </a:lnTo>
                  <a:lnTo>
                    <a:pt x="37367" y="10416"/>
                  </a:lnTo>
                  <a:lnTo>
                    <a:pt x="37367" y="9969"/>
                  </a:lnTo>
                  <a:lnTo>
                    <a:pt x="37348" y="9522"/>
                  </a:lnTo>
                  <a:lnTo>
                    <a:pt x="37289" y="9095"/>
                  </a:lnTo>
                  <a:lnTo>
                    <a:pt x="37250" y="8900"/>
                  </a:lnTo>
                  <a:lnTo>
                    <a:pt x="37192" y="8687"/>
                  </a:lnTo>
                  <a:lnTo>
                    <a:pt x="37114" y="8512"/>
                  </a:lnTo>
                  <a:lnTo>
                    <a:pt x="37037" y="8337"/>
                  </a:lnTo>
                  <a:lnTo>
                    <a:pt x="36920" y="8162"/>
                  </a:lnTo>
                  <a:lnTo>
                    <a:pt x="36823" y="8026"/>
                  </a:lnTo>
                  <a:lnTo>
                    <a:pt x="36687" y="7890"/>
                  </a:lnTo>
                  <a:lnTo>
                    <a:pt x="36531" y="7773"/>
                  </a:lnTo>
                  <a:lnTo>
                    <a:pt x="36376" y="7657"/>
                  </a:lnTo>
                  <a:lnTo>
                    <a:pt x="36201" y="7579"/>
                  </a:lnTo>
                  <a:lnTo>
                    <a:pt x="36007" y="7521"/>
                  </a:lnTo>
                  <a:lnTo>
                    <a:pt x="35793" y="7482"/>
                  </a:lnTo>
                  <a:lnTo>
                    <a:pt x="35560" y="7462"/>
                  </a:lnTo>
                  <a:lnTo>
                    <a:pt x="35288" y="7462"/>
                  </a:lnTo>
                  <a:lnTo>
                    <a:pt x="35016" y="7501"/>
                  </a:lnTo>
                  <a:lnTo>
                    <a:pt x="34724" y="7560"/>
                  </a:lnTo>
                  <a:lnTo>
                    <a:pt x="34491" y="7618"/>
                  </a:lnTo>
                  <a:lnTo>
                    <a:pt x="34297" y="7715"/>
                  </a:lnTo>
                  <a:lnTo>
                    <a:pt x="34122" y="7812"/>
                  </a:lnTo>
                  <a:lnTo>
                    <a:pt x="33966" y="7929"/>
                  </a:lnTo>
                  <a:lnTo>
                    <a:pt x="33656" y="8220"/>
                  </a:lnTo>
                  <a:lnTo>
                    <a:pt x="33267" y="8589"/>
                  </a:lnTo>
                  <a:lnTo>
                    <a:pt x="33014" y="8784"/>
                  </a:lnTo>
                  <a:lnTo>
                    <a:pt x="32723" y="8997"/>
                  </a:lnTo>
                  <a:lnTo>
                    <a:pt x="32354" y="9250"/>
                  </a:lnTo>
                  <a:lnTo>
                    <a:pt x="31926" y="9503"/>
                  </a:lnTo>
                  <a:lnTo>
                    <a:pt x="31402" y="9755"/>
                  </a:lnTo>
                  <a:lnTo>
                    <a:pt x="30799" y="10047"/>
                  </a:lnTo>
                  <a:lnTo>
                    <a:pt x="30080" y="10338"/>
                  </a:lnTo>
                  <a:lnTo>
                    <a:pt x="29245" y="10669"/>
                  </a:lnTo>
                  <a:lnTo>
                    <a:pt x="28953" y="10746"/>
                  </a:lnTo>
                  <a:lnTo>
                    <a:pt x="28642" y="10843"/>
                  </a:lnTo>
                  <a:lnTo>
                    <a:pt x="28312" y="10902"/>
                  </a:lnTo>
                  <a:lnTo>
                    <a:pt x="27962" y="10941"/>
                  </a:lnTo>
                  <a:lnTo>
                    <a:pt x="27612" y="10960"/>
                  </a:lnTo>
                  <a:lnTo>
                    <a:pt x="27263" y="10941"/>
                  </a:lnTo>
                  <a:lnTo>
                    <a:pt x="26932" y="10882"/>
                  </a:lnTo>
                  <a:lnTo>
                    <a:pt x="26757" y="10843"/>
                  </a:lnTo>
                  <a:lnTo>
                    <a:pt x="26583" y="10785"/>
                  </a:lnTo>
                  <a:lnTo>
                    <a:pt x="26427" y="10707"/>
                  </a:lnTo>
                  <a:lnTo>
                    <a:pt x="26272" y="10630"/>
                  </a:lnTo>
                  <a:lnTo>
                    <a:pt x="26116" y="10533"/>
                  </a:lnTo>
                  <a:lnTo>
                    <a:pt x="25961" y="10416"/>
                  </a:lnTo>
                  <a:lnTo>
                    <a:pt x="25825" y="10280"/>
                  </a:lnTo>
                  <a:lnTo>
                    <a:pt x="25689" y="10144"/>
                  </a:lnTo>
                  <a:lnTo>
                    <a:pt x="25572" y="9988"/>
                  </a:lnTo>
                  <a:lnTo>
                    <a:pt x="25455" y="9814"/>
                  </a:lnTo>
                  <a:lnTo>
                    <a:pt x="25358" y="9619"/>
                  </a:lnTo>
                  <a:lnTo>
                    <a:pt x="25261" y="9386"/>
                  </a:lnTo>
                  <a:lnTo>
                    <a:pt x="25183" y="9153"/>
                  </a:lnTo>
                  <a:lnTo>
                    <a:pt x="25106" y="8900"/>
                  </a:lnTo>
                  <a:lnTo>
                    <a:pt x="25047" y="8628"/>
                  </a:lnTo>
                  <a:lnTo>
                    <a:pt x="25009" y="8337"/>
                  </a:lnTo>
                  <a:lnTo>
                    <a:pt x="24970" y="8006"/>
                  </a:lnTo>
                  <a:lnTo>
                    <a:pt x="24950" y="7676"/>
                  </a:lnTo>
                  <a:lnTo>
                    <a:pt x="24931" y="7307"/>
                  </a:lnTo>
                  <a:lnTo>
                    <a:pt x="24853" y="6918"/>
                  </a:lnTo>
                  <a:lnTo>
                    <a:pt x="24756" y="6530"/>
                  </a:lnTo>
                  <a:lnTo>
                    <a:pt x="24600" y="6122"/>
                  </a:lnTo>
                  <a:lnTo>
                    <a:pt x="24426" y="5714"/>
                  </a:lnTo>
                  <a:lnTo>
                    <a:pt x="24192" y="5286"/>
                  </a:lnTo>
                  <a:lnTo>
                    <a:pt x="23940" y="4878"/>
                  </a:lnTo>
                  <a:lnTo>
                    <a:pt x="23648" y="4450"/>
                  </a:lnTo>
                  <a:lnTo>
                    <a:pt x="23318" y="4062"/>
                  </a:lnTo>
                  <a:lnTo>
                    <a:pt x="22968" y="3654"/>
                  </a:lnTo>
                  <a:lnTo>
                    <a:pt x="22580" y="3285"/>
                  </a:lnTo>
                  <a:lnTo>
                    <a:pt x="22152" y="2915"/>
                  </a:lnTo>
                  <a:lnTo>
                    <a:pt x="21705" y="2585"/>
                  </a:lnTo>
                  <a:lnTo>
                    <a:pt x="21239" y="2274"/>
                  </a:lnTo>
                  <a:lnTo>
                    <a:pt x="20734" y="1983"/>
                  </a:lnTo>
                  <a:lnTo>
                    <a:pt x="20190" y="1730"/>
                  </a:lnTo>
                  <a:lnTo>
                    <a:pt x="19645" y="1516"/>
                  </a:lnTo>
                  <a:lnTo>
                    <a:pt x="19354" y="1419"/>
                  </a:lnTo>
                  <a:lnTo>
                    <a:pt x="19062" y="1341"/>
                  </a:lnTo>
                  <a:lnTo>
                    <a:pt x="18771" y="1283"/>
                  </a:lnTo>
                  <a:lnTo>
                    <a:pt x="18460" y="1205"/>
                  </a:lnTo>
                  <a:lnTo>
                    <a:pt x="18169" y="1167"/>
                  </a:lnTo>
                  <a:lnTo>
                    <a:pt x="17838" y="1128"/>
                  </a:lnTo>
                  <a:lnTo>
                    <a:pt x="17527" y="1108"/>
                  </a:lnTo>
                  <a:lnTo>
                    <a:pt x="17197" y="1089"/>
                  </a:lnTo>
                  <a:lnTo>
                    <a:pt x="16886" y="1108"/>
                  </a:lnTo>
                  <a:lnTo>
                    <a:pt x="16556" y="1128"/>
                  </a:lnTo>
                  <a:lnTo>
                    <a:pt x="16206" y="1147"/>
                  </a:lnTo>
                  <a:lnTo>
                    <a:pt x="15876" y="1205"/>
                  </a:lnTo>
                  <a:lnTo>
                    <a:pt x="15526" y="1264"/>
                  </a:lnTo>
                  <a:lnTo>
                    <a:pt x="15176" y="1341"/>
                  </a:lnTo>
                  <a:lnTo>
                    <a:pt x="14826" y="1439"/>
                  </a:lnTo>
                  <a:lnTo>
                    <a:pt x="14457" y="1555"/>
                  </a:lnTo>
                  <a:lnTo>
                    <a:pt x="14107" y="1672"/>
                  </a:lnTo>
                  <a:lnTo>
                    <a:pt x="13738" y="1827"/>
                  </a:lnTo>
                  <a:lnTo>
                    <a:pt x="13369" y="1983"/>
                  </a:lnTo>
                  <a:lnTo>
                    <a:pt x="13000" y="2177"/>
                  </a:lnTo>
                  <a:lnTo>
                    <a:pt x="12611" y="2371"/>
                  </a:lnTo>
                  <a:lnTo>
                    <a:pt x="12242" y="2585"/>
                  </a:lnTo>
                  <a:lnTo>
                    <a:pt x="11853" y="2838"/>
                  </a:lnTo>
                  <a:lnTo>
                    <a:pt x="11465" y="3090"/>
                  </a:lnTo>
                  <a:lnTo>
                    <a:pt x="11096" y="3382"/>
                  </a:lnTo>
                  <a:lnTo>
                    <a:pt x="10707" y="3673"/>
                  </a:lnTo>
                  <a:lnTo>
                    <a:pt x="10299" y="4004"/>
                  </a:lnTo>
                  <a:lnTo>
                    <a:pt x="9910" y="4353"/>
                  </a:lnTo>
                  <a:lnTo>
                    <a:pt x="9522" y="4723"/>
                  </a:lnTo>
                  <a:lnTo>
                    <a:pt x="9114" y="5111"/>
                  </a:lnTo>
                  <a:lnTo>
                    <a:pt x="8978" y="5150"/>
                  </a:lnTo>
                  <a:lnTo>
                    <a:pt x="8589" y="5208"/>
                  </a:lnTo>
                  <a:lnTo>
                    <a:pt x="8336" y="5247"/>
                  </a:lnTo>
                  <a:lnTo>
                    <a:pt x="8045" y="5267"/>
                  </a:lnTo>
                  <a:lnTo>
                    <a:pt x="7714" y="5247"/>
                  </a:lnTo>
                  <a:lnTo>
                    <a:pt x="7384" y="5228"/>
                  </a:lnTo>
                  <a:lnTo>
                    <a:pt x="7034" y="5150"/>
                  </a:lnTo>
                  <a:lnTo>
                    <a:pt x="6704" y="5053"/>
                  </a:lnTo>
                  <a:lnTo>
                    <a:pt x="6529" y="4975"/>
                  </a:lnTo>
                  <a:lnTo>
                    <a:pt x="6374" y="4897"/>
                  </a:lnTo>
                  <a:lnTo>
                    <a:pt x="6218" y="4800"/>
                  </a:lnTo>
                  <a:lnTo>
                    <a:pt x="6063" y="4684"/>
                  </a:lnTo>
                  <a:lnTo>
                    <a:pt x="5927" y="4567"/>
                  </a:lnTo>
                  <a:lnTo>
                    <a:pt x="5791" y="4412"/>
                  </a:lnTo>
                  <a:lnTo>
                    <a:pt x="5655" y="4256"/>
                  </a:lnTo>
                  <a:lnTo>
                    <a:pt x="5538" y="4081"/>
                  </a:lnTo>
                  <a:lnTo>
                    <a:pt x="5441" y="3887"/>
                  </a:lnTo>
                  <a:lnTo>
                    <a:pt x="5344" y="3673"/>
                  </a:lnTo>
                  <a:lnTo>
                    <a:pt x="5266" y="3421"/>
                  </a:lnTo>
                  <a:lnTo>
                    <a:pt x="5208" y="3168"/>
                  </a:lnTo>
                  <a:lnTo>
                    <a:pt x="5091" y="2663"/>
                  </a:lnTo>
                  <a:lnTo>
                    <a:pt x="4955" y="2196"/>
                  </a:lnTo>
                  <a:lnTo>
                    <a:pt x="4800" y="1788"/>
                  </a:lnTo>
                  <a:lnTo>
                    <a:pt x="4625" y="1439"/>
                  </a:lnTo>
                  <a:lnTo>
                    <a:pt x="4431" y="1108"/>
                  </a:lnTo>
                  <a:lnTo>
                    <a:pt x="4217" y="856"/>
                  </a:lnTo>
                  <a:lnTo>
                    <a:pt x="4003" y="622"/>
                  </a:lnTo>
                  <a:lnTo>
                    <a:pt x="3770" y="428"/>
                  </a:lnTo>
                  <a:lnTo>
                    <a:pt x="3517" y="273"/>
                  </a:lnTo>
                  <a:lnTo>
                    <a:pt x="3245" y="156"/>
                  </a:lnTo>
                  <a:lnTo>
                    <a:pt x="2973" y="78"/>
                  </a:lnTo>
                  <a:lnTo>
                    <a:pt x="2682" y="20"/>
                  </a:lnTo>
                  <a:lnTo>
                    <a:pt x="23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521;p44">
              <a:extLst>
                <a:ext uri="{FF2B5EF4-FFF2-40B4-BE49-F238E27FC236}">
                  <a16:creationId xmlns:a16="http://schemas.microsoft.com/office/drawing/2014/main" id="{48765D85-ED26-125C-A565-8ECB193B7E51}"/>
                </a:ext>
              </a:extLst>
            </p:cNvPr>
            <p:cNvSpPr/>
            <p:nvPr/>
          </p:nvSpPr>
          <p:spPr>
            <a:xfrm>
              <a:off x="5793425" y="2850000"/>
              <a:ext cx="787500" cy="749100"/>
            </a:xfrm>
            <a:custGeom>
              <a:avLst/>
              <a:gdLst/>
              <a:ahLst/>
              <a:cxnLst/>
              <a:rect l="l" t="t" r="r" b="b"/>
              <a:pathLst>
                <a:path w="31500" h="29964" extrusionOk="0">
                  <a:moveTo>
                    <a:pt x="15740" y="0"/>
                  </a:moveTo>
                  <a:lnTo>
                    <a:pt x="14944" y="20"/>
                  </a:lnTo>
                  <a:lnTo>
                    <a:pt x="14128" y="78"/>
                  </a:lnTo>
                  <a:lnTo>
                    <a:pt x="13350" y="175"/>
                  </a:lnTo>
                  <a:lnTo>
                    <a:pt x="12573" y="311"/>
                  </a:lnTo>
                  <a:lnTo>
                    <a:pt x="11815" y="486"/>
                  </a:lnTo>
                  <a:lnTo>
                    <a:pt x="11057" y="681"/>
                  </a:lnTo>
                  <a:lnTo>
                    <a:pt x="10338" y="933"/>
                  </a:lnTo>
                  <a:lnTo>
                    <a:pt x="9619" y="1205"/>
                  </a:lnTo>
                  <a:lnTo>
                    <a:pt x="8920" y="1516"/>
                  </a:lnTo>
                  <a:lnTo>
                    <a:pt x="8240" y="1846"/>
                  </a:lnTo>
                  <a:lnTo>
                    <a:pt x="7579" y="2216"/>
                  </a:lnTo>
                  <a:lnTo>
                    <a:pt x="6938" y="2624"/>
                  </a:lnTo>
                  <a:lnTo>
                    <a:pt x="6316" y="3051"/>
                  </a:lnTo>
                  <a:lnTo>
                    <a:pt x="5733" y="3498"/>
                  </a:lnTo>
                  <a:lnTo>
                    <a:pt x="5150" y="3984"/>
                  </a:lnTo>
                  <a:lnTo>
                    <a:pt x="4606" y="4489"/>
                  </a:lnTo>
                  <a:lnTo>
                    <a:pt x="4081" y="5014"/>
                  </a:lnTo>
                  <a:lnTo>
                    <a:pt x="3596" y="5577"/>
                  </a:lnTo>
                  <a:lnTo>
                    <a:pt x="3129" y="6160"/>
                  </a:lnTo>
                  <a:lnTo>
                    <a:pt x="2682" y="6763"/>
                  </a:lnTo>
                  <a:lnTo>
                    <a:pt x="2274" y="7384"/>
                  </a:lnTo>
                  <a:lnTo>
                    <a:pt x="1905" y="8026"/>
                  </a:lnTo>
                  <a:lnTo>
                    <a:pt x="1555" y="8686"/>
                  </a:lnTo>
                  <a:lnTo>
                    <a:pt x="1225" y="9347"/>
                  </a:lnTo>
                  <a:lnTo>
                    <a:pt x="953" y="10047"/>
                  </a:lnTo>
                  <a:lnTo>
                    <a:pt x="700" y="10766"/>
                  </a:lnTo>
                  <a:lnTo>
                    <a:pt x="487" y="11485"/>
                  </a:lnTo>
                  <a:lnTo>
                    <a:pt x="312" y="12223"/>
                  </a:lnTo>
                  <a:lnTo>
                    <a:pt x="176" y="12981"/>
                  </a:lnTo>
                  <a:lnTo>
                    <a:pt x="79" y="13758"/>
                  </a:lnTo>
                  <a:lnTo>
                    <a:pt x="20" y="14535"/>
                  </a:lnTo>
                  <a:lnTo>
                    <a:pt x="1" y="15313"/>
                  </a:lnTo>
                  <a:lnTo>
                    <a:pt x="20" y="16109"/>
                  </a:lnTo>
                  <a:lnTo>
                    <a:pt x="79" y="16886"/>
                  </a:lnTo>
                  <a:lnTo>
                    <a:pt x="176" y="17644"/>
                  </a:lnTo>
                  <a:lnTo>
                    <a:pt x="312" y="18383"/>
                  </a:lnTo>
                  <a:lnTo>
                    <a:pt x="487" y="19102"/>
                  </a:lnTo>
                  <a:lnTo>
                    <a:pt x="700" y="19821"/>
                  </a:lnTo>
                  <a:lnTo>
                    <a:pt x="953" y="20501"/>
                  </a:lnTo>
                  <a:lnTo>
                    <a:pt x="1225" y="21181"/>
                  </a:lnTo>
                  <a:lnTo>
                    <a:pt x="1555" y="21842"/>
                  </a:lnTo>
                  <a:lnTo>
                    <a:pt x="1905" y="22463"/>
                  </a:lnTo>
                  <a:lnTo>
                    <a:pt x="2274" y="23085"/>
                  </a:lnTo>
                  <a:lnTo>
                    <a:pt x="2682" y="23668"/>
                  </a:lnTo>
                  <a:lnTo>
                    <a:pt x="3129" y="24251"/>
                  </a:lnTo>
                  <a:lnTo>
                    <a:pt x="3596" y="24795"/>
                  </a:lnTo>
                  <a:lnTo>
                    <a:pt x="4081" y="25320"/>
                  </a:lnTo>
                  <a:lnTo>
                    <a:pt x="4606" y="25825"/>
                  </a:lnTo>
                  <a:lnTo>
                    <a:pt x="5150" y="26291"/>
                  </a:lnTo>
                  <a:lnTo>
                    <a:pt x="5733" y="26738"/>
                  </a:lnTo>
                  <a:lnTo>
                    <a:pt x="6316" y="27166"/>
                  </a:lnTo>
                  <a:lnTo>
                    <a:pt x="6938" y="27574"/>
                  </a:lnTo>
                  <a:lnTo>
                    <a:pt x="7579" y="27943"/>
                  </a:lnTo>
                  <a:lnTo>
                    <a:pt x="8240" y="28273"/>
                  </a:lnTo>
                  <a:lnTo>
                    <a:pt x="8920" y="28584"/>
                  </a:lnTo>
                  <a:lnTo>
                    <a:pt x="9619" y="28876"/>
                  </a:lnTo>
                  <a:lnTo>
                    <a:pt x="10338" y="29128"/>
                  </a:lnTo>
                  <a:lnTo>
                    <a:pt x="11057" y="29342"/>
                  </a:lnTo>
                  <a:lnTo>
                    <a:pt x="11815" y="29536"/>
                  </a:lnTo>
                  <a:lnTo>
                    <a:pt x="12573" y="29692"/>
                  </a:lnTo>
                  <a:lnTo>
                    <a:pt x="13350" y="29808"/>
                  </a:lnTo>
                  <a:lnTo>
                    <a:pt x="14128" y="29906"/>
                  </a:lnTo>
                  <a:lnTo>
                    <a:pt x="14944" y="29944"/>
                  </a:lnTo>
                  <a:lnTo>
                    <a:pt x="15740" y="29964"/>
                  </a:lnTo>
                  <a:lnTo>
                    <a:pt x="16556" y="29944"/>
                  </a:lnTo>
                  <a:lnTo>
                    <a:pt x="17353" y="29906"/>
                  </a:lnTo>
                  <a:lnTo>
                    <a:pt x="18150" y="29808"/>
                  </a:lnTo>
                  <a:lnTo>
                    <a:pt x="18927" y="29692"/>
                  </a:lnTo>
                  <a:lnTo>
                    <a:pt x="19685" y="29536"/>
                  </a:lnTo>
                  <a:lnTo>
                    <a:pt x="20423" y="29342"/>
                  </a:lnTo>
                  <a:lnTo>
                    <a:pt x="21162" y="29128"/>
                  </a:lnTo>
                  <a:lnTo>
                    <a:pt x="21881" y="28876"/>
                  </a:lnTo>
                  <a:lnTo>
                    <a:pt x="22580" y="28584"/>
                  </a:lnTo>
                  <a:lnTo>
                    <a:pt x="23260" y="28273"/>
                  </a:lnTo>
                  <a:lnTo>
                    <a:pt x="23921" y="27943"/>
                  </a:lnTo>
                  <a:lnTo>
                    <a:pt x="24543" y="27574"/>
                  </a:lnTo>
                  <a:lnTo>
                    <a:pt x="25165" y="27166"/>
                  </a:lnTo>
                  <a:lnTo>
                    <a:pt x="25767" y="26738"/>
                  </a:lnTo>
                  <a:lnTo>
                    <a:pt x="26331" y="26291"/>
                  </a:lnTo>
                  <a:lnTo>
                    <a:pt x="26875" y="25825"/>
                  </a:lnTo>
                  <a:lnTo>
                    <a:pt x="27399" y="25320"/>
                  </a:lnTo>
                  <a:lnTo>
                    <a:pt x="27904" y="24795"/>
                  </a:lnTo>
                  <a:lnTo>
                    <a:pt x="28371" y="24251"/>
                  </a:lnTo>
                  <a:lnTo>
                    <a:pt x="28798" y="23668"/>
                  </a:lnTo>
                  <a:lnTo>
                    <a:pt x="29226" y="23085"/>
                  </a:lnTo>
                  <a:lnTo>
                    <a:pt x="29595" y="22463"/>
                  </a:lnTo>
                  <a:lnTo>
                    <a:pt x="29945" y="21842"/>
                  </a:lnTo>
                  <a:lnTo>
                    <a:pt x="30256" y="21181"/>
                  </a:lnTo>
                  <a:lnTo>
                    <a:pt x="30547" y="20501"/>
                  </a:lnTo>
                  <a:lnTo>
                    <a:pt x="30780" y="19821"/>
                  </a:lnTo>
                  <a:lnTo>
                    <a:pt x="30994" y="19102"/>
                  </a:lnTo>
                  <a:lnTo>
                    <a:pt x="31169" y="18383"/>
                  </a:lnTo>
                  <a:lnTo>
                    <a:pt x="31324" y="17644"/>
                  </a:lnTo>
                  <a:lnTo>
                    <a:pt x="31422" y="16886"/>
                  </a:lnTo>
                  <a:lnTo>
                    <a:pt x="31480" y="16109"/>
                  </a:lnTo>
                  <a:lnTo>
                    <a:pt x="31499" y="15313"/>
                  </a:lnTo>
                  <a:lnTo>
                    <a:pt x="31480" y="14535"/>
                  </a:lnTo>
                  <a:lnTo>
                    <a:pt x="31422" y="13758"/>
                  </a:lnTo>
                  <a:lnTo>
                    <a:pt x="31324" y="12981"/>
                  </a:lnTo>
                  <a:lnTo>
                    <a:pt x="31169" y="12223"/>
                  </a:lnTo>
                  <a:lnTo>
                    <a:pt x="30994" y="11485"/>
                  </a:lnTo>
                  <a:lnTo>
                    <a:pt x="30780" y="10766"/>
                  </a:lnTo>
                  <a:lnTo>
                    <a:pt x="30547" y="10047"/>
                  </a:lnTo>
                  <a:lnTo>
                    <a:pt x="30256" y="9347"/>
                  </a:lnTo>
                  <a:lnTo>
                    <a:pt x="29945" y="8686"/>
                  </a:lnTo>
                  <a:lnTo>
                    <a:pt x="29595" y="8026"/>
                  </a:lnTo>
                  <a:lnTo>
                    <a:pt x="29226" y="7384"/>
                  </a:lnTo>
                  <a:lnTo>
                    <a:pt x="28798" y="6763"/>
                  </a:lnTo>
                  <a:lnTo>
                    <a:pt x="28371" y="6160"/>
                  </a:lnTo>
                  <a:lnTo>
                    <a:pt x="27904" y="5577"/>
                  </a:lnTo>
                  <a:lnTo>
                    <a:pt x="27399" y="5014"/>
                  </a:lnTo>
                  <a:lnTo>
                    <a:pt x="26875" y="4489"/>
                  </a:lnTo>
                  <a:lnTo>
                    <a:pt x="26331" y="3984"/>
                  </a:lnTo>
                  <a:lnTo>
                    <a:pt x="25767" y="3498"/>
                  </a:lnTo>
                  <a:lnTo>
                    <a:pt x="25165" y="3051"/>
                  </a:lnTo>
                  <a:lnTo>
                    <a:pt x="24543" y="2624"/>
                  </a:lnTo>
                  <a:lnTo>
                    <a:pt x="23921" y="2216"/>
                  </a:lnTo>
                  <a:lnTo>
                    <a:pt x="23260" y="1846"/>
                  </a:lnTo>
                  <a:lnTo>
                    <a:pt x="22580" y="1516"/>
                  </a:lnTo>
                  <a:lnTo>
                    <a:pt x="21881" y="1205"/>
                  </a:lnTo>
                  <a:lnTo>
                    <a:pt x="21162" y="933"/>
                  </a:lnTo>
                  <a:lnTo>
                    <a:pt x="20423" y="681"/>
                  </a:lnTo>
                  <a:lnTo>
                    <a:pt x="19685" y="486"/>
                  </a:lnTo>
                  <a:lnTo>
                    <a:pt x="18927" y="311"/>
                  </a:lnTo>
                  <a:lnTo>
                    <a:pt x="18150" y="175"/>
                  </a:lnTo>
                  <a:lnTo>
                    <a:pt x="17353" y="78"/>
                  </a:lnTo>
                  <a:lnTo>
                    <a:pt x="16556" y="20"/>
                  </a:lnTo>
                  <a:lnTo>
                    <a:pt x="157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522;p44">
              <a:extLst>
                <a:ext uri="{FF2B5EF4-FFF2-40B4-BE49-F238E27FC236}">
                  <a16:creationId xmlns:a16="http://schemas.microsoft.com/office/drawing/2014/main" id="{63F487BF-AEE0-EF97-1D93-15ED68051FDB}"/>
                </a:ext>
              </a:extLst>
            </p:cNvPr>
            <p:cNvSpPr/>
            <p:nvPr/>
          </p:nvSpPr>
          <p:spPr>
            <a:xfrm>
              <a:off x="5980950" y="3255625"/>
              <a:ext cx="53450" cy="53475"/>
            </a:xfrm>
            <a:custGeom>
              <a:avLst/>
              <a:gdLst/>
              <a:ahLst/>
              <a:cxnLst/>
              <a:rect l="l" t="t" r="r" b="b"/>
              <a:pathLst>
                <a:path w="2138" h="2139" extrusionOk="0">
                  <a:moveTo>
                    <a:pt x="1050" y="1"/>
                  </a:moveTo>
                  <a:lnTo>
                    <a:pt x="836" y="40"/>
                  </a:lnTo>
                  <a:lnTo>
                    <a:pt x="622" y="98"/>
                  </a:lnTo>
                  <a:lnTo>
                    <a:pt x="447" y="215"/>
                  </a:lnTo>
                  <a:lnTo>
                    <a:pt x="292" y="351"/>
                  </a:lnTo>
                  <a:lnTo>
                    <a:pt x="156" y="506"/>
                  </a:lnTo>
                  <a:lnTo>
                    <a:pt x="78" y="681"/>
                  </a:lnTo>
                  <a:lnTo>
                    <a:pt x="20" y="895"/>
                  </a:lnTo>
                  <a:lnTo>
                    <a:pt x="0" y="1089"/>
                  </a:lnTo>
                  <a:lnTo>
                    <a:pt x="39" y="1303"/>
                  </a:lnTo>
                  <a:lnTo>
                    <a:pt x="98" y="1516"/>
                  </a:lnTo>
                  <a:lnTo>
                    <a:pt x="214" y="1691"/>
                  </a:lnTo>
                  <a:lnTo>
                    <a:pt x="350" y="1847"/>
                  </a:lnTo>
                  <a:lnTo>
                    <a:pt x="506" y="1983"/>
                  </a:lnTo>
                  <a:lnTo>
                    <a:pt x="680" y="2061"/>
                  </a:lnTo>
                  <a:lnTo>
                    <a:pt x="894" y="2119"/>
                  </a:lnTo>
                  <a:lnTo>
                    <a:pt x="1089" y="2138"/>
                  </a:lnTo>
                  <a:lnTo>
                    <a:pt x="1302" y="2119"/>
                  </a:lnTo>
                  <a:lnTo>
                    <a:pt x="1516" y="2041"/>
                  </a:lnTo>
                  <a:lnTo>
                    <a:pt x="1691" y="1925"/>
                  </a:lnTo>
                  <a:lnTo>
                    <a:pt x="1846" y="1789"/>
                  </a:lnTo>
                  <a:lnTo>
                    <a:pt x="1963" y="1633"/>
                  </a:lnTo>
                  <a:lnTo>
                    <a:pt x="2060" y="1458"/>
                  </a:lnTo>
                  <a:lnTo>
                    <a:pt x="2118" y="1244"/>
                  </a:lnTo>
                  <a:lnTo>
                    <a:pt x="2138" y="1050"/>
                  </a:lnTo>
                  <a:lnTo>
                    <a:pt x="2099" y="836"/>
                  </a:lnTo>
                  <a:lnTo>
                    <a:pt x="2041" y="623"/>
                  </a:lnTo>
                  <a:lnTo>
                    <a:pt x="1924" y="448"/>
                  </a:lnTo>
                  <a:lnTo>
                    <a:pt x="1788" y="292"/>
                  </a:lnTo>
                  <a:lnTo>
                    <a:pt x="1633" y="176"/>
                  </a:lnTo>
                  <a:lnTo>
                    <a:pt x="1458" y="79"/>
                  </a:lnTo>
                  <a:lnTo>
                    <a:pt x="1244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523;p44">
              <a:extLst>
                <a:ext uri="{FF2B5EF4-FFF2-40B4-BE49-F238E27FC236}">
                  <a16:creationId xmlns:a16="http://schemas.microsoft.com/office/drawing/2014/main" id="{FCA17061-5C15-86AA-6A4F-F64A40C03C35}"/>
                </a:ext>
              </a:extLst>
            </p:cNvPr>
            <p:cNvSpPr/>
            <p:nvPr/>
          </p:nvSpPr>
          <p:spPr>
            <a:xfrm>
              <a:off x="6333625" y="3322675"/>
              <a:ext cx="52975" cy="53450"/>
            </a:xfrm>
            <a:custGeom>
              <a:avLst/>
              <a:gdLst/>
              <a:ahLst/>
              <a:cxnLst/>
              <a:rect l="l" t="t" r="r" b="b"/>
              <a:pathLst>
                <a:path w="2119" h="2138" extrusionOk="0">
                  <a:moveTo>
                    <a:pt x="1031" y="0"/>
                  </a:moveTo>
                  <a:lnTo>
                    <a:pt x="817" y="39"/>
                  </a:lnTo>
                  <a:lnTo>
                    <a:pt x="622" y="98"/>
                  </a:lnTo>
                  <a:lnTo>
                    <a:pt x="428" y="214"/>
                  </a:lnTo>
                  <a:lnTo>
                    <a:pt x="273" y="350"/>
                  </a:lnTo>
                  <a:lnTo>
                    <a:pt x="156" y="506"/>
                  </a:lnTo>
                  <a:lnTo>
                    <a:pt x="59" y="700"/>
                  </a:lnTo>
                  <a:lnTo>
                    <a:pt x="1" y="894"/>
                  </a:lnTo>
                  <a:lnTo>
                    <a:pt x="1" y="1108"/>
                  </a:lnTo>
                  <a:lnTo>
                    <a:pt x="20" y="1322"/>
                  </a:lnTo>
                  <a:lnTo>
                    <a:pt x="98" y="1516"/>
                  </a:lnTo>
                  <a:lnTo>
                    <a:pt x="195" y="1691"/>
                  </a:lnTo>
                  <a:lnTo>
                    <a:pt x="331" y="1846"/>
                  </a:lnTo>
                  <a:lnTo>
                    <a:pt x="486" y="1982"/>
                  </a:lnTo>
                  <a:lnTo>
                    <a:pt x="681" y="2060"/>
                  </a:lnTo>
                  <a:lnTo>
                    <a:pt x="875" y="2118"/>
                  </a:lnTo>
                  <a:lnTo>
                    <a:pt x="1089" y="2138"/>
                  </a:lnTo>
                  <a:lnTo>
                    <a:pt x="1303" y="2118"/>
                  </a:lnTo>
                  <a:lnTo>
                    <a:pt x="1497" y="2041"/>
                  </a:lnTo>
                  <a:lnTo>
                    <a:pt x="1691" y="1944"/>
                  </a:lnTo>
                  <a:lnTo>
                    <a:pt x="1847" y="1808"/>
                  </a:lnTo>
                  <a:lnTo>
                    <a:pt x="1963" y="1633"/>
                  </a:lnTo>
                  <a:lnTo>
                    <a:pt x="2060" y="1458"/>
                  </a:lnTo>
                  <a:lnTo>
                    <a:pt x="2119" y="1263"/>
                  </a:lnTo>
                  <a:lnTo>
                    <a:pt x="2119" y="1050"/>
                  </a:lnTo>
                  <a:lnTo>
                    <a:pt x="2099" y="836"/>
                  </a:lnTo>
                  <a:lnTo>
                    <a:pt x="2022" y="622"/>
                  </a:lnTo>
                  <a:lnTo>
                    <a:pt x="1924" y="447"/>
                  </a:lnTo>
                  <a:lnTo>
                    <a:pt x="1788" y="292"/>
                  </a:lnTo>
                  <a:lnTo>
                    <a:pt x="1633" y="175"/>
                  </a:lnTo>
                  <a:lnTo>
                    <a:pt x="1439" y="78"/>
                  </a:lnTo>
                  <a:lnTo>
                    <a:pt x="1244" y="20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524;p44">
              <a:extLst>
                <a:ext uri="{FF2B5EF4-FFF2-40B4-BE49-F238E27FC236}">
                  <a16:creationId xmlns:a16="http://schemas.microsoft.com/office/drawing/2014/main" id="{BC1DA6AF-B304-CDF2-6FCF-4F8890FF5EC7}"/>
                </a:ext>
              </a:extLst>
            </p:cNvPr>
            <p:cNvSpPr/>
            <p:nvPr/>
          </p:nvSpPr>
          <p:spPr>
            <a:xfrm>
              <a:off x="5931875" y="3349400"/>
              <a:ext cx="95725" cy="95725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1924" y="0"/>
                  </a:moveTo>
                  <a:lnTo>
                    <a:pt x="1730" y="20"/>
                  </a:lnTo>
                  <a:lnTo>
                    <a:pt x="1536" y="39"/>
                  </a:lnTo>
                  <a:lnTo>
                    <a:pt x="1361" y="78"/>
                  </a:lnTo>
                  <a:lnTo>
                    <a:pt x="1186" y="156"/>
                  </a:lnTo>
                  <a:lnTo>
                    <a:pt x="1011" y="233"/>
                  </a:lnTo>
                  <a:lnTo>
                    <a:pt x="856" y="330"/>
                  </a:lnTo>
                  <a:lnTo>
                    <a:pt x="700" y="447"/>
                  </a:lnTo>
                  <a:lnTo>
                    <a:pt x="564" y="564"/>
                  </a:lnTo>
                  <a:lnTo>
                    <a:pt x="448" y="700"/>
                  </a:lnTo>
                  <a:lnTo>
                    <a:pt x="331" y="836"/>
                  </a:lnTo>
                  <a:lnTo>
                    <a:pt x="234" y="1011"/>
                  </a:lnTo>
                  <a:lnTo>
                    <a:pt x="156" y="1166"/>
                  </a:lnTo>
                  <a:lnTo>
                    <a:pt x="98" y="1341"/>
                  </a:lnTo>
                  <a:lnTo>
                    <a:pt x="40" y="1535"/>
                  </a:lnTo>
                  <a:lnTo>
                    <a:pt x="20" y="1710"/>
                  </a:lnTo>
                  <a:lnTo>
                    <a:pt x="1" y="1924"/>
                  </a:lnTo>
                  <a:lnTo>
                    <a:pt x="20" y="2118"/>
                  </a:lnTo>
                  <a:lnTo>
                    <a:pt x="40" y="2293"/>
                  </a:lnTo>
                  <a:lnTo>
                    <a:pt x="98" y="2487"/>
                  </a:lnTo>
                  <a:lnTo>
                    <a:pt x="156" y="2662"/>
                  </a:lnTo>
                  <a:lnTo>
                    <a:pt x="234" y="2818"/>
                  </a:lnTo>
                  <a:lnTo>
                    <a:pt x="331" y="2993"/>
                  </a:lnTo>
                  <a:lnTo>
                    <a:pt x="448" y="3129"/>
                  </a:lnTo>
                  <a:lnTo>
                    <a:pt x="564" y="3265"/>
                  </a:lnTo>
                  <a:lnTo>
                    <a:pt x="700" y="3401"/>
                  </a:lnTo>
                  <a:lnTo>
                    <a:pt x="856" y="3498"/>
                  </a:lnTo>
                  <a:lnTo>
                    <a:pt x="1011" y="3595"/>
                  </a:lnTo>
                  <a:lnTo>
                    <a:pt x="1186" y="3673"/>
                  </a:lnTo>
                  <a:lnTo>
                    <a:pt x="1361" y="3750"/>
                  </a:lnTo>
                  <a:lnTo>
                    <a:pt x="1536" y="3789"/>
                  </a:lnTo>
                  <a:lnTo>
                    <a:pt x="1730" y="3828"/>
                  </a:lnTo>
                  <a:lnTo>
                    <a:pt x="2119" y="3828"/>
                  </a:lnTo>
                  <a:lnTo>
                    <a:pt x="2313" y="3789"/>
                  </a:lnTo>
                  <a:lnTo>
                    <a:pt x="2488" y="3750"/>
                  </a:lnTo>
                  <a:lnTo>
                    <a:pt x="2663" y="3673"/>
                  </a:lnTo>
                  <a:lnTo>
                    <a:pt x="2838" y="3595"/>
                  </a:lnTo>
                  <a:lnTo>
                    <a:pt x="2993" y="3498"/>
                  </a:lnTo>
                  <a:lnTo>
                    <a:pt x="3149" y="3401"/>
                  </a:lnTo>
                  <a:lnTo>
                    <a:pt x="3285" y="3265"/>
                  </a:lnTo>
                  <a:lnTo>
                    <a:pt x="3401" y="3129"/>
                  </a:lnTo>
                  <a:lnTo>
                    <a:pt x="3518" y="2993"/>
                  </a:lnTo>
                  <a:lnTo>
                    <a:pt x="3615" y="2818"/>
                  </a:lnTo>
                  <a:lnTo>
                    <a:pt x="3693" y="2662"/>
                  </a:lnTo>
                  <a:lnTo>
                    <a:pt x="3751" y="2487"/>
                  </a:lnTo>
                  <a:lnTo>
                    <a:pt x="3790" y="2293"/>
                  </a:lnTo>
                  <a:lnTo>
                    <a:pt x="3829" y="2118"/>
                  </a:lnTo>
                  <a:lnTo>
                    <a:pt x="3829" y="1924"/>
                  </a:lnTo>
                  <a:lnTo>
                    <a:pt x="3829" y="1710"/>
                  </a:lnTo>
                  <a:lnTo>
                    <a:pt x="3790" y="1535"/>
                  </a:lnTo>
                  <a:lnTo>
                    <a:pt x="3751" y="1341"/>
                  </a:lnTo>
                  <a:lnTo>
                    <a:pt x="3693" y="1166"/>
                  </a:lnTo>
                  <a:lnTo>
                    <a:pt x="3615" y="1011"/>
                  </a:lnTo>
                  <a:lnTo>
                    <a:pt x="3518" y="836"/>
                  </a:lnTo>
                  <a:lnTo>
                    <a:pt x="3401" y="700"/>
                  </a:lnTo>
                  <a:lnTo>
                    <a:pt x="3285" y="564"/>
                  </a:lnTo>
                  <a:lnTo>
                    <a:pt x="3149" y="447"/>
                  </a:lnTo>
                  <a:lnTo>
                    <a:pt x="2993" y="330"/>
                  </a:lnTo>
                  <a:lnTo>
                    <a:pt x="2838" y="233"/>
                  </a:lnTo>
                  <a:lnTo>
                    <a:pt x="2663" y="156"/>
                  </a:lnTo>
                  <a:lnTo>
                    <a:pt x="2488" y="78"/>
                  </a:lnTo>
                  <a:lnTo>
                    <a:pt x="2313" y="39"/>
                  </a:lnTo>
                  <a:lnTo>
                    <a:pt x="2119" y="20"/>
                  </a:lnTo>
                  <a:lnTo>
                    <a:pt x="1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525;p44">
              <a:extLst>
                <a:ext uri="{FF2B5EF4-FFF2-40B4-BE49-F238E27FC236}">
                  <a16:creationId xmlns:a16="http://schemas.microsoft.com/office/drawing/2014/main" id="{811523CD-2A09-EA43-03E4-0B0300403534}"/>
                </a:ext>
              </a:extLst>
            </p:cNvPr>
            <p:cNvSpPr/>
            <p:nvPr/>
          </p:nvSpPr>
          <p:spPr>
            <a:xfrm>
              <a:off x="6284575" y="3418850"/>
              <a:ext cx="95725" cy="95725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1924" y="1"/>
                  </a:moveTo>
                  <a:lnTo>
                    <a:pt x="1729" y="20"/>
                  </a:lnTo>
                  <a:lnTo>
                    <a:pt x="1535" y="40"/>
                  </a:lnTo>
                  <a:lnTo>
                    <a:pt x="1341" y="98"/>
                  </a:lnTo>
                  <a:lnTo>
                    <a:pt x="1166" y="156"/>
                  </a:lnTo>
                  <a:lnTo>
                    <a:pt x="1011" y="234"/>
                  </a:lnTo>
                  <a:lnTo>
                    <a:pt x="855" y="331"/>
                  </a:lnTo>
                  <a:lnTo>
                    <a:pt x="700" y="448"/>
                  </a:lnTo>
                  <a:lnTo>
                    <a:pt x="564" y="564"/>
                  </a:lnTo>
                  <a:lnTo>
                    <a:pt x="447" y="700"/>
                  </a:lnTo>
                  <a:lnTo>
                    <a:pt x="330" y="856"/>
                  </a:lnTo>
                  <a:lnTo>
                    <a:pt x="233" y="1011"/>
                  </a:lnTo>
                  <a:lnTo>
                    <a:pt x="156" y="1186"/>
                  </a:lnTo>
                  <a:lnTo>
                    <a:pt x="97" y="1361"/>
                  </a:lnTo>
                  <a:lnTo>
                    <a:pt x="39" y="1536"/>
                  </a:lnTo>
                  <a:lnTo>
                    <a:pt x="20" y="1730"/>
                  </a:lnTo>
                  <a:lnTo>
                    <a:pt x="0" y="1925"/>
                  </a:lnTo>
                  <a:lnTo>
                    <a:pt x="20" y="2119"/>
                  </a:lnTo>
                  <a:lnTo>
                    <a:pt x="39" y="2313"/>
                  </a:lnTo>
                  <a:lnTo>
                    <a:pt x="97" y="2488"/>
                  </a:lnTo>
                  <a:lnTo>
                    <a:pt x="156" y="2663"/>
                  </a:lnTo>
                  <a:lnTo>
                    <a:pt x="233" y="2838"/>
                  </a:lnTo>
                  <a:lnTo>
                    <a:pt x="330" y="2993"/>
                  </a:lnTo>
                  <a:lnTo>
                    <a:pt x="447" y="3149"/>
                  </a:lnTo>
                  <a:lnTo>
                    <a:pt x="564" y="3285"/>
                  </a:lnTo>
                  <a:lnTo>
                    <a:pt x="700" y="3401"/>
                  </a:lnTo>
                  <a:lnTo>
                    <a:pt x="855" y="3518"/>
                  </a:lnTo>
                  <a:lnTo>
                    <a:pt x="1011" y="3615"/>
                  </a:lnTo>
                  <a:lnTo>
                    <a:pt x="1166" y="3693"/>
                  </a:lnTo>
                  <a:lnTo>
                    <a:pt x="1341" y="3751"/>
                  </a:lnTo>
                  <a:lnTo>
                    <a:pt x="1535" y="3790"/>
                  </a:lnTo>
                  <a:lnTo>
                    <a:pt x="1729" y="3829"/>
                  </a:lnTo>
                  <a:lnTo>
                    <a:pt x="2118" y="3829"/>
                  </a:lnTo>
                  <a:lnTo>
                    <a:pt x="2312" y="3790"/>
                  </a:lnTo>
                  <a:lnTo>
                    <a:pt x="2487" y="3751"/>
                  </a:lnTo>
                  <a:lnTo>
                    <a:pt x="2662" y="3693"/>
                  </a:lnTo>
                  <a:lnTo>
                    <a:pt x="2837" y="3615"/>
                  </a:lnTo>
                  <a:lnTo>
                    <a:pt x="2993" y="3518"/>
                  </a:lnTo>
                  <a:lnTo>
                    <a:pt x="3129" y="3401"/>
                  </a:lnTo>
                  <a:lnTo>
                    <a:pt x="3265" y="3285"/>
                  </a:lnTo>
                  <a:lnTo>
                    <a:pt x="3401" y="3149"/>
                  </a:lnTo>
                  <a:lnTo>
                    <a:pt x="3498" y="2993"/>
                  </a:lnTo>
                  <a:lnTo>
                    <a:pt x="3595" y="2838"/>
                  </a:lnTo>
                  <a:lnTo>
                    <a:pt x="3673" y="2663"/>
                  </a:lnTo>
                  <a:lnTo>
                    <a:pt x="3750" y="2488"/>
                  </a:lnTo>
                  <a:lnTo>
                    <a:pt x="3789" y="2313"/>
                  </a:lnTo>
                  <a:lnTo>
                    <a:pt x="3828" y="2119"/>
                  </a:lnTo>
                  <a:lnTo>
                    <a:pt x="3828" y="1925"/>
                  </a:lnTo>
                  <a:lnTo>
                    <a:pt x="3828" y="1730"/>
                  </a:lnTo>
                  <a:lnTo>
                    <a:pt x="3789" y="1536"/>
                  </a:lnTo>
                  <a:lnTo>
                    <a:pt x="3750" y="1361"/>
                  </a:lnTo>
                  <a:lnTo>
                    <a:pt x="3673" y="1186"/>
                  </a:lnTo>
                  <a:lnTo>
                    <a:pt x="3595" y="1011"/>
                  </a:lnTo>
                  <a:lnTo>
                    <a:pt x="3498" y="856"/>
                  </a:lnTo>
                  <a:lnTo>
                    <a:pt x="3401" y="700"/>
                  </a:lnTo>
                  <a:lnTo>
                    <a:pt x="3265" y="564"/>
                  </a:lnTo>
                  <a:lnTo>
                    <a:pt x="3129" y="448"/>
                  </a:lnTo>
                  <a:lnTo>
                    <a:pt x="2993" y="331"/>
                  </a:lnTo>
                  <a:lnTo>
                    <a:pt x="2837" y="234"/>
                  </a:lnTo>
                  <a:lnTo>
                    <a:pt x="2662" y="156"/>
                  </a:lnTo>
                  <a:lnTo>
                    <a:pt x="2487" y="98"/>
                  </a:lnTo>
                  <a:lnTo>
                    <a:pt x="2312" y="40"/>
                  </a:lnTo>
                  <a:lnTo>
                    <a:pt x="2118" y="20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526;p44">
              <a:extLst>
                <a:ext uri="{FF2B5EF4-FFF2-40B4-BE49-F238E27FC236}">
                  <a16:creationId xmlns:a16="http://schemas.microsoft.com/office/drawing/2014/main" id="{912993E3-DC24-324F-FD37-9184CA4396D9}"/>
                </a:ext>
              </a:extLst>
            </p:cNvPr>
            <p:cNvSpPr/>
            <p:nvPr/>
          </p:nvSpPr>
          <p:spPr>
            <a:xfrm>
              <a:off x="5734650" y="34820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92" y="1"/>
                  </a:moveTo>
                  <a:lnTo>
                    <a:pt x="214" y="20"/>
                  </a:lnTo>
                  <a:lnTo>
                    <a:pt x="156" y="59"/>
                  </a:lnTo>
                  <a:lnTo>
                    <a:pt x="98" y="98"/>
                  </a:lnTo>
                  <a:lnTo>
                    <a:pt x="59" y="156"/>
                  </a:lnTo>
                  <a:lnTo>
                    <a:pt x="20" y="215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42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23"/>
                  </a:lnTo>
                  <a:lnTo>
                    <a:pt x="156" y="662"/>
                  </a:lnTo>
                  <a:lnTo>
                    <a:pt x="214" y="681"/>
                  </a:lnTo>
                  <a:lnTo>
                    <a:pt x="292" y="720"/>
                  </a:lnTo>
                  <a:lnTo>
                    <a:pt x="428" y="720"/>
                  </a:lnTo>
                  <a:lnTo>
                    <a:pt x="486" y="681"/>
                  </a:lnTo>
                  <a:lnTo>
                    <a:pt x="564" y="662"/>
                  </a:lnTo>
                  <a:lnTo>
                    <a:pt x="603" y="623"/>
                  </a:lnTo>
                  <a:lnTo>
                    <a:pt x="661" y="564"/>
                  </a:lnTo>
                  <a:lnTo>
                    <a:pt x="681" y="506"/>
                  </a:lnTo>
                  <a:lnTo>
                    <a:pt x="700" y="428"/>
                  </a:lnTo>
                  <a:lnTo>
                    <a:pt x="720" y="351"/>
                  </a:lnTo>
                  <a:lnTo>
                    <a:pt x="700" y="292"/>
                  </a:lnTo>
                  <a:lnTo>
                    <a:pt x="681" y="215"/>
                  </a:lnTo>
                  <a:lnTo>
                    <a:pt x="661" y="156"/>
                  </a:lnTo>
                  <a:lnTo>
                    <a:pt x="603" y="98"/>
                  </a:lnTo>
                  <a:lnTo>
                    <a:pt x="564" y="59"/>
                  </a:lnTo>
                  <a:lnTo>
                    <a:pt x="486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527;p44">
              <a:extLst>
                <a:ext uri="{FF2B5EF4-FFF2-40B4-BE49-F238E27FC236}">
                  <a16:creationId xmlns:a16="http://schemas.microsoft.com/office/drawing/2014/main" id="{4FAA84B7-A46E-28FB-4EAF-6C43413CD17F}"/>
                </a:ext>
              </a:extLst>
            </p:cNvPr>
            <p:cNvSpPr/>
            <p:nvPr/>
          </p:nvSpPr>
          <p:spPr>
            <a:xfrm>
              <a:off x="5742900" y="35145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51" y="1"/>
                  </a:moveTo>
                  <a:lnTo>
                    <a:pt x="273" y="20"/>
                  </a:lnTo>
                  <a:lnTo>
                    <a:pt x="215" y="40"/>
                  </a:lnTo>
                  <a:lnTo>
                    <a:pt x="156" y="79"/>
                  </a:lnTo>
                  <a:lnTo>
                    <a:pt x="98" y="117"/>
                  </a:lnTo>
                  <a:lnTo>
                    <a:pt x="59" y="176"/>
                  </a:lnTo>
                  <a:lnTo>
                    <a:pt x="20" y="234"/>
                  </a:lnTo>
                  <a:lnTo>
                    <a:pt x="1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23"/>
                  </a:lnTo>
                  <a:lnTo>
                    <a:pt x="156" y="662"/>
                  </a:lnTo>
                  <a:lnTo>
                    <a:pt x="215" y="700"/>
                  </a:lnTo>
                  <a:lnTo>
                    <a:pt x="273" y="720"/>
                  </a:lnTo>
                  <a:lnTo>
                    <a:pt x="428" y="720"/>
                  </a:lnTo>
                  <a:lnTo>
                    <a:pt x="487" y="700"/>
                  </a:lnTo>
                  <a:lnTo>
                    <a:pt x="545" y="662"/>
                  </a:lnTo>
                  <a:lnTo>
                    <a:pt x="603" y="623"/>
                  </a:lnTo>
                  <a:lnTo>
                    <a:pt x="642" y="564"/>
                  </a:lnTo>
                  <a:lnTo>
                    <a:pt x="681" y="506"/>
                  </a:lnTo>
                  <a:lnTo>
                    <a:pt x="700" y="448"/>
                  </a:lnTo>
                  <a:lnTo>
                    <a:pt x="720" y="370"/>
                  </a:lnTo>
                  <a:lnTo>
                    <a:pt x="700" y="292"/>
                  </a:lnTo>
                  <a:lnTo>
                    <a:pt x="681" y="234"/>
                  </a:lnTo>
                  <a:lnTo>
                    <a:pt x="642" y="176"/>
                  </a:lnTo>
                  <a:lnTo>
                    <a:pt x="603" y="117"/>
                  </a:lnTo>
                  <a:lnTo>
                    <a:pt x="545" y="79"/>
                  </a:lnTo>
                  <a:lnTo>
                    <a:pt x="487" y="40"/>
                  </a:lnTo>
                  <a:lnTo>
                    <a:pt x="428" y="20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528;p44">
              <a:extLst>
                <a:ext uri="{FF2B5EF4-FFF2-40B4-BE49-F238E27FC236}">
                  <a16:creationId xmlns:a16="http://schemas.microsoft.com/office/drawing/2014/main" id="{38DB1907-E5FD-387C-7C41-C868E0F81356}"/>
                </a:ext>
              </a:extLst>
            </p:cNvPr>
            <p:cNvSpPr/>
            <p:nvPr/>
          </p:nvSpPr>
          <p:spPr>
            <a:xfrm>
              <a:off x="5758950" y="3543700"/>
              <a:ext cx="18000" cy="17525"/>
            </a:xfrm>
            <a:custGeom>
              <a:avLst/>
              <a:gdLst/>
              <a:ahLst/>
              <a:cxnLst/>
              <a:rect l="l" t="t" r="r" b="b"/>
              <a:pathLst>
                <a:path w="720" h="701" extrusionOk="0">
                  <a:moveTo>
                    <a:pt x="292" y="1"/>
                  </a:moveTo>
                  <a:lnTo>
                    <a:pt x="233" y="20"/>
                  </a:lnTo>
                  <a:lnTo>
                    <a:pt x="175" y="59"/>
                  </a:lnTo>
                  <a:lnTo>
                    <a:pt x="117" y="98"/>
                  </a:lnTo>
                  <a:lnTo>
                    <a:pt x="78" y="156"/>
                  </a:lnTo>
                  <a:lnTo>
                    <a:pt x="39" y="214"/>
                  </a:lnTo>
                  <a:lnTo>
                    <a:pt x="20" y="273"/>
                  </a:lnTo>
                  <a:lnTo>
                    <a:pt x="0" y="350"/>
                  </a:lnTo>
                  <a:lnTo>
                    <a:pt x="20" y="428"/>
                  </a:lnTo>
                  <a:lnTo>
                    <a:pt x="39" y="487"/>
                  </a:lnTo>
                  <a:lnTo>
                    <a:pt x="78" y="545"/>
                  </a:lnTo>
                  <a:lnTo>
                    <a:pt x="117" y="603"/>
                  </a:lnTo>
                  <a:lnTo>
                    <a:pt x="175" y="642"/>
                  </a:lnTo>
                  <a:lnTo>
                    <a:pt x="233" y="681"/>
                  </a:lnTo>
                  <a:lnTo>
                    <a:pt x="292" y="700"/>
                  </a:lnTo>
                  <a:lnTo>
                    <a:pt x="447" y="700"/>
                  </a:lnTo>
                  <a:lnTo>
                    <a:pt x="505" y="681"/>
                  </a:lnTo>
                  <a:lnTo>
                    <a:pt x="564" y="642"/>
                  </a:lnTo>
                  <a:lnTo>
                    <a:pt x="622" y="603"/>
                  </a:lnTo>
                  <a:lnTo>
                    <a:pt x="661" y="545"/>
                  </a:lnTo>
                  <a:lnTo>
                    <a:pt x="700" y="487"/>
                  </a:lnTo>
                  <a:lnTo>
                    <a:pt x="719" y="428"/>
                  </a:lnTo>
                  <a:lnTo>
                    <a:pt x="719" y="350"/>
                  </a:lnTo>
                  <a:lnTo>
                    <a:pt x="719" y="273"/>
                  </a:lnTo>
                  <a:lnTo>
                    <a:pt x="700" y="214"/>
                  </a:lnTo>
                  <a:lnTo>
                    <a:pt x="661" y="156"/>
                  </a:lnTo>
                  <a:lnTo>
                    <a:pt x="622" y="98"/>
                  </a:lnTo>
                  <a:lnTo>
                    <a:pt x="564" y="59"/>
                  </a:lnTo>
                  <a:lnTo>
                    <a:pt x="505" y="20"/>
                  </a:lnTo>
                  <a:lnTo>
                    <a:pt x="447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529;p44">
              <a:extLst>
                <a:ext uri="{FF2B5EF4-FFF2-40B4-BE49-F238E27FC236}">
                  <a16:creationId xmlns:a16="http://schemas.microsoft.com/office/drawing/2014/main" id="{D54C4548-9A11-4BFD-FC0E-18F2EF04A1B8}"/>
                </a:ext>
              </a:extLst>
            </p:cNvPr>
            <p:cNvSpPr/>
            <p:nvPr/>
          </p:nvSpPr>
          <p:spPr>
            <a:xfrm>
              <a:off x="5783725" y="3822075"/>
              <a:ext cx="18000" cy="17975"/>
            </a:xfrm>
            <a:custGeom>
              <a:avLst/>
              <a:gdLst/>
              <a:ahLst/>
              <a:cxnLst/>
              <a:rect l="l" t="t" r="r" b="b"/>
              <a:pathLst>
                <a:path w="720" h="719" extrusionOk="0">
                  <a:moveTo>
                    <a:pt x="369" y="0"/>
                  </a:moveTo>
                  <a:lnTo>
                    <a:pt x="292" y="19"/>
                  </a:lnTo>
                  <a:lnTo>
                    <a:pt x="214" y="39"/>
                  </a:lnTo>
                  <a:lnTo>
                    <a:pt x="156" y="58"/>
                  </a:lnTo>
                  <a:lnTo>
                    <a:pt x="97" y="117"/>
                  </a:lnTo>
                  <a:lnTo>
                    <a:pt x="58" y="15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369"/>
                  </a:lnTo>
                  <a:lnTo>
                    <a:pt x="0" y="447"/>
                  </a:lnTo>
                  <a:lnTo>
                    <a:pt x="20" y="505"/>
                  </a:lnTo>
                  <a:lnTo>
                    <a:pt x="58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92" y="719"/>
                  </a:lnTo>
                  <a:lnTo>
                    <a:pt x="428" y="719"/>
                  </a:lnTo>
                  <a:lnTo>
                    <a:pt x="505" y="700"/>
                  </a:lnTo>
                  <a:lnTo>
                    <a:pt x="564" y="661"/>
                  </a:lnTo>
                  <a:lnTo>
                    <a:pt x="622" y="622"/>
                  </a:lnTo>
                  <a:lnTo>
                    <a:pt x="661" y="564"/>
                  </a:lnTo>
                  <a:lnTo>
                    <a:pt x="700" y="505"/>
                  </a:lnTo>
                  <a:lnTo>
                    <a:pt x="719" y="447"/>
                  </a:lnTo>
                  <a:lnTo>
                    <a:pt x="719" y="369"/>
                  </a:lnTo>
                  <a:lnTo>
                    <a:pt x="719" y="291"/>
                  </a:lnTo>
                  <a:lnTo>
                    <a:pt x="700" y="233"/>
                  </a:lnTo>
                  <a:lnTo>
                    <a:pt x="661" y="155"/>
                  </a:lnTo>
                  <a:lnTo>
                    <a:pt x="622" y="117"/>
                  </a:lnTo>
                  <a:lnTo>
                    <a:pt x="564" y="58"/>
                  </a:lnTo>
                  <a:lnTo>
                    <a:pt x="505" y="39"/>
                  </a:lnTo>
                  <a:lnTo>
                    <a:pt x="428" y="19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530;p44">
              <a:extLst>
                <a:ext uri="{FF2B5EF4-FFF2-40B4-BE49-F238E27FC236}">
                  <a16:creationId xmlns:a16="http://schemas.microsoft.com/office/drawing/2014/main" id="{001B14C5-C0B2-7DAE-1664-E9FC08E9B745}"/>
                </a:ext>
              </a:extLst>
            </p:cNvPr>
            <p:cNvSpPr/>
            <p:nvPr/>
          </p:nvSpPr>
          <p:spPr>
            <a:xfrm>
              <a:off x="5812375" y="38138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70" y="1"/>
                  </a:moveTo>
                  <a:lnTo>
                    <a:pt x="292" y="20"/>
                  </a:lnTo>
                  <a:lnTo>
                    <a:pt x="214" y="40"/>
                  </a:lnTo>
                  <a:lnTo>
                    <a:pt x="156" y="78"/>
                  </a:lnTo>
                  <a:lnTo>
                    <a:pt x="98" y="117"/>
                  </a:lnTo>
                  <a:lnTo>
                    <a:pt x="59" y="176"/>
                  </a:lnTo>
                  <a:lnTo>
                    <a:pt x="39" y="234"/>
                  </a:lnTo>
                  <a:lnTo>
                    <a:pt x="1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39" y="506"/>
                  </a:lnTo>
                  <a:lnTo>
                    <a:pt x="59" y="564"/>
                  </a:lnTo>
                  <a:lnTo>
                    <a:pt x="98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92" y="720"/>
                  </a:lnTo>
                  <a:lnTo>
                    <a:pt x="428" y="720"/>
                  </a:lnTo>
                  <a:lnTo>
                    <a:pt x="506" y="700"/>
                  </a:lnTo>
                  <a:lnTo>
                    <a:pt x="564" y="661"/>
                  </a:lnTo>
                  <a:lnTo>
                    <a:pt x="622" y="622"/>
                  </a:lnTo>
                  <a:lnTo>
                    <a:pt x="661" y="564"/>
                  </a:lnTo>
                  <a:lnTo>
                    <a:pt x="700" y="506"/>
                  </a:lnTo>
                  <a:lnTo>
                    <a:pt x="720" y="448"/>
                  </a:lnTo>
                  <a:lnTo>
                    <a:pt x="720" y="370"/>
                  </a:lnTo>
                  <a:lnTo>
                    <a:pt x="720" y="292"/>
                  </a:lnTo>
                  <a:lnTo>
                    <a:pt x="700" y="234"/>
                  </a:lnTo>
                  <a:lnTo>
                    <a:pt x="661" y="176"/>
                  </a:lnTo>
                  <a:lnTo>
                    <a:pt x="622" y="117"/>
                  </a:lnTo>
                  <a:lnTo>
                    <a:pt x="564" y="78"/>
                  </a:lnTo>
                  <a:lnTo>
                    <a:pt x="506" y="40"/>
                  </a:lnTo>
                  <a:lnTo>
                    <a:pt x="428" y="2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531;p44">
              <a:extLst>
                <a:ext uri="{FF2B5EF4-FFF2-40B4-BE49-F238E27FC236}">
                  <a16:creationId xmlns:a16="http://schemas.microsoft.com/office/drawing/2014/main" id="{B3C078DB-097E-C206-046F-D911C15CB76B}"/>
                </a:ext>
              </a:extLst>
            </p:cNvPr>
            <p:cNvSpPr/>
            <p:nvPr/>
          </p:nvSpPr>
          <p:spPr>
            <a:xfrm>
              <a:off x="5845400" y="379777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73" y="0"/>
                  </a:moveTo>
                  <a:lnTo>
                    <a:pt x="215" y="20"/>
                  </a:lnTo>
                  <a:lnTo>
                    <a:pt x="156" y="59"/>
                  </a:lnTo>
                  <a:lnTo>
                    <a:pt x="98" y="98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72"/>
                  </a:lnTo>
                  <a:lnTo>
                    <a:pt x="1" y="350"/>
                  </a:lnTo>
                  <a:lnTo>
                    <a:pt x="1" y="428"/>
                  </a:lnTo>
                  <a:lnTo>
                    <a:pt x="20" y="486"/>
                  </a:lnTo>
                  <a:lnTo>
                    <a:pt x="59" y="564"/>
                  </a:lnTo>
                  <a:lnTo>
                    <a:pt x="98" y="603"/>
                  </a:lnTo>
                  <a:lnTo>
                    <a:pt x="156" y="661"/>
                  </a:lnTo>
                  <a:lnTo>
                    <a:pt x="215" y="681"/>
                  </a:lnTo>
                  <a:lnTo>
                    <a:pt x="273" y="700"/>
                  </a:lnTo>
                  <a:lnTo>
                    <a:pt x="351" y="719"/>
                  </a:lnTo>
                  <a:lnTo>
                    <a:pt x="428" y="700"/>
                  </a:lnTo>
                  <a:lnTo>
                    <a:pt x="487" y="681"/>
                  </a:lnTo>
                  <a:lnTo>
                    <a:pt x="545" y="661"/>
                  </a:lnTo>
                  <a:lnTo>
                    <a:pt x="603" y="603"/>
                  </a:lnTo>
                  <a:lnTo>
                    <a:pt x="642" y="564"/>
                  </a:lnTo>
                  <a:lnTo>
                    <a:pt x="681" y="486"/>
                  </a:lnTo>
                  <a:lnTo>
                    <a:pt x="700" y="428"/>
                  </a:lnTo>
                  <a:lnTo>
                    <a:pt x="720" y="350"/>
                  </a:lnTo>
                  <a:lnTo>
                    <a:pt x="700" y="272"/>
                  </a:lnTo>
                  <a:lnTo>
                    <a:pt x="681" y="214"/>
                  </a:lnTo>
                  <a:lnTo>
                    <a:pt x="642" y="156"/>
                  </a:lnTo>
                  <a:lnTo>
                    <a:pt x="603" y="98"/>
                  </a:lnTo>
                  <a:lnTo>
                    <a:pt x="545" y="59"/>
                  </a:lnTo>
                  <a:lnTo>
                    <a:pt x="487" y="2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532;p44">
              <a:extLst>
                <a:ext uri="{FF2B5EF4-FFF2-40B4-BE49-F238E27FC236}">
                  <a16:creationId xmlns:a16="http://schemas.microsoft.com/office/drawing/2014/main" id="{F6C0F0D3-1412-92B0-9C67-9C2577D51CCC}"/>
                </a:ext>
              </a:extLst>
            </p:cNvPr>
            <p:cNvSpPr/>
            <p:nvPr/>
          </p:nvSpPr>
          <p:spPr>
            <a:xfrm>
              <a:off x="5874075" y="37812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72" y="1"/>
                  </a:moveTo>
                  <a:lnTo>
                    <a:pt x="214" y="20"/>
                  </a:lnTo>
                  <a:lnTo>
                    <a:pt x="156" y="59"/>
                  </a:lnTo>
                  <a:lnTo>
                    <a:pt x="98" y="98"/>
                  </a:lnTo>
                  <a:lnTo>
                    <a:pt x="59" y="156"/>
                  </a:lnTo>
                  <a:lnTo>
                    <a:pt x="20" y="215"/>
                  </a:lnTo>
                  <a:lnTo>
                    <a:pt x="0" y="292"/>
                  </a:lnTo>
                  <a:lnTo>
                    <a:pt x="0" y="351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23"/>
                  </a:lnTo>
                  <a:lnTo>
                    <a:pt x="156" y="661"/>
                  </a:lnTo>
                  <a:lnTo>
                    <a:pt x="214" y="681"/>
                  </a:lnTo>
                  <a:lnTo>
                    <a:pt x="272" y="720"/>
                  </a:lnTo>
                  <a:lnTo>
                    <a:pt x="428" y="720"/>
                  </a:lnTo>
                  <a:lnTo>
                    <a:pt x="486" y="681"/>
                  </a:lnTo>
                  <a:lnTo>
                    <a:pt x="544" y="661"/>
                  </a:lnTo>
                  <a:lnTo>
                    <a:pt x="603" y="623"/>
                  </a:lnTo>
                  <a:lnTo>
                    <a:pt x="642" y="564"/>
                  </a:lnTo>
                  <a:lnTo>
                    <a:pt x="681" y="506"/>
                  </a:lnTo>
                  <a:lnTo>
                    <a:pt x="700" y="428"/>
                  </a:lnTo>
                  <a:lnTo>
                    <a:pt x="719" y="351"/>
                  </a:lnTo>
                  <a:lnTo>
                    <a:pt x="700" y="292"/>
                  </a:lnTo>
                  <a:lnTo>
                    <a:pt x="681" y="215"/>
                  </a:lnTo>
                  <a:lnTo>
                    <a:pt x="642" y="156"/>
                  </a:lnTo>
                  <a:lnTo>
                    <a:pt x="603" y="98"/>
                  </a:lnTo>
                  <a:lnTo>
                    <a:pt x="544" y="59"/>
                  </a:lnTo>
                  <a:lnTo>
                    <a:pt x="486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533;p44">
              <a:extLst>
                <a:ext uri="{FF2B5EF4-FFF2-40B4-BE49-F238E27FC236}">
                  <a16:creationId xmlns:a16="http://schemas.microsoft.com/office/drawing/2014/main" id="{A368D687-01AD-8806-2A51-ABFD17223D1E}"/>
                </a:ext>
              </a:extLst>
            </p:cNvPr>
            <p:cNvSpPr/>
            <p:nvPr/>
          </p:nvSpPr>
          <p:spPr>
            <a:xfrm>
              <a:off x="6108225" y="3904650"/>
              <a:ext cx="17500" cy="17500"/>
            </a:xfrm>
            <a:custGeom>
              <a:avLst/>
              <a:gdLst/>
              <a:ahLst/>
              <a:cxnLst/>
              <a:rect l="l" t="t" r="r" b="b"/>
              <a:pathLst>
                <a:path w="700" h="700" extrusionOk="0">
                  <a:moveTo>
                    <a:pt x="253" y="0"/>
                  </a:moveTo>
                  <a:lnTo>
                    <a:pt x="195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53"/>
                  </a:lnTo>
                  <a:lnTo>
                    <a:pt x="0" y="311"/>
                  </a:lnTo>
                  <a:lnTo>
                    <a:pt x="0" y="389"/>
                  </a:lnTo>
                  <a:lnTo>
                    <a:pt x="0" y="447"/>
                  </a:lnTo>
                  <a:lnTo>
                    <a:pt x="39" y="506"/>
                  </a:lnTo>
                  <a:lnTo>
                    <a:pt x="78" y="583"/>
                  </a:lnTo>
                  <a:lnTo>
                    <a:pt x="117" y="622"/>
                  </a:lnTo>
                  <a:lnTo>
                    <a:pt x="175" y="661"/>
                  </a:lnTo>
                  <a:lnTo>
                    <a:pt x="253" y="700"/>
                  </a:lnTo>
                  <a:lnTo>
                    <a:pt x="447" y="700"/>
                  </a:lnTo>
                  <a:lnTo>
                    <a:pt x="525" y="661"/>
                  </a:lnTo>
                  <a:lnTo>
                    <a:pt x="583" y="622"/>
                  </a:lnTo>
                  <a:lnTo>
                    <a:pt x="622" y="583"/>
                  </a:lnTo>
                  <a:lnTo>
                    <a:pt x="661" y="525"/>
                  </a:lnTo>
                  <a:lnTo>
                    <a:pt x="700" y="447"/>
                  </a:lnTo>
                  <a:lnTo>
                    <a:pt x="700" y="389"/>
                  </a:lnTo>
                  <a:lnTo>
                    <a:pt x="700" y="311"/>
                  </a:lnTo>
                  <a:lnTo>
                    <a:pt x="700" y="253"/>
                  </a:lnTo>
                  <a:lnTo>
                    <a:pt x="661" y="195"/>
                  </a:lnTo>
                  <a:lnTo>
                    <a:pt x="642" y="136"/>
                  </a:lnTo>
                  <a:lnTo>
                    <a:pt x="583" y="78"/>
                  </a:lnTo>
                  <a:lnTo>
                    <a:pt x="525" y="39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534;p44">
              <a:extLst>
                <a:ext uri="{FF2B5EF4-FFF2-40B4-BE49-F238E27FC236}">
                  <a16:creationId xmlns:a16="http://schemas.microsoft.com/office/drawing/2014/main" id="{AF17DC9C-DD19-66CE-31B8-657726782F9C}"/>
                </a:ext>
              </a:extLst>
            </p:cNvPr>
            <p:cNvSpPr/>
            <p:nvPr/>
          </p:nvSpPr>
          <p:spPr>
            <a:xfrm>
              <a:off x="6114550" y="3875500"/>
              <a:ext cx="17975" cy="17525"/>
            </a:xfrm>
            <a:custGeom>
              <a:avLst/>
              <a:gdLst/>
              <a:ahLst/>
              <a:cxnLst/>
              <a:rect l="l" t="t" r="r" b="b"/>
              <a:pathLst>
                <a:path w="719" h="701" extrusionOk="0">
                  <a:moveTo>
                    <a:pt x="253" y="0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19" y="253"/>
                  </a:lnTo>
                  <a:lnTo>
                    <a:pt x="0" y="311"/>
                  </a:lnTo>
                  <a:lnTo>
                    <a:pt x="0" y="389"/>
                  </a:lnTo>
                  <a:lnTo>
                    <a:pt x="19" y="447"/>
                  </a:lnTo>
                  <a:lnTo>
                    <a:pt x="39" y="525"/>
                  </a:lnTo>
                  <a:lnTo>
                    <a:pt x="78" y="583"/>
                  </a:lnTo>
                  <a:lnTo>
                    <a:pt x="136" y="622"/>
                  </a:lnTo>
                  <a:lnTo>
                    <a:pt x="194" y="661"/>
                  </a:lnTo>
                  <a:lnTo>
                    <a:pt x="253" y="700"/>
                  </a:lnTo>
                  <a:lnTo>
                    <a:pt x="466" y="700"/>
                  </a:lnTo>
                  <a:lnTo>
                    <a:pt x="525" y="681"/>
                  </a:lnTo>
                  <a:lnTo>
                    <a:pt x="583" y="642"/>
                  </a:lnTo>
                  <a:lnTo>
                    <a:pt x="641" y="583"/>
                  </a:lnTo>
                  <a:lnTo>
                    <a:pt x="680" y="525"/>
                  </a:lnTo>
                  <a:lnTo>
                    <a:pt x="700" y="467"/>
                  </a:lnTo>
                  <a:lnTo>
                    <a:pt x="719" y="389"/>
                  </a:lnTo>
                  <a:lnTo>
                    <a:pt x="719" y="311"/>
                  </a:lnTo>
                  <a:lnTo>
                    <a:pt x="700" y="253"/>
                  </a:lnTo>
                  <a:lnTo>
                    <a:pt x="680" y="195"/>
                  </a:lnTo>
                  <a:lnTo>
                    <a:pt x="641" y="137"/>
                  </a:lnTo>
                  <a:lnTo>
                    <a:pt x="602" y="78"/>
                  </a:lnTo>
                  <a:lnTo>
                    <a:pt x="525" y="39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535;p44">
              <a:extLst>
                <a:ext uri="{FF2B5EF4-FFF2-40B4-BE49-F238E27FC236}">
                  <a16:creationId xmlns:a16="http://schemas.microsoft.com/office/drawing/2014/main" id="{97B22EF5-1480-AC8E-0FEE-092FA5B18490}"/>
                </a:ext>
              </a:extLst>
            </p:cNvPr>
            <p:cNvSpPr/>
            <p:nvPr/>
          </p:nvSpPr>
          <p:spPr>
            <a:xfrm>
              <a:off x="6116000" y="383857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31" y="1"/>
                  </a:moveTo>
                  <a:lnTo>
                    <a:pt x="253" y="20"/>
                  </a:lnTo>
                  <a:lnTo>
                    <a:pt x="195" y="40"/>
                  </a:lnTo>
                  <a:lnTo>
                    <a:pt x="136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3"/>
                  </a:lnTo>
                  <a:lnTo>
                    <a:pt x="0" y="331"/>
                  </a:lnTo>
                  <a:lnTo>
                    <a:pt x="0" y="389"/>
                  </a:lnTo>
                  <a:lnTo>
                    <a:pt x="20" y="467"/>
                  </a:lnTo>
                  <a:lnTo>
                    <a:pt x="39" y="525"/>
                  </a:lnTo>
                  <a:lnTo>
                    <a:pt x="78" y="584"/>
                  </a:lnTo>
                  <a:lnTo>
                    <a:pt x="117" y="642"/>
                  </a:lnTo>
                  <a:lnTo>
                    <a:pt x="175" y="681"/>
                  </a:lnTo>
                  <a:lnTo>
                    <a:pt x="253" y="700"/>
                  </a:lnTo>
                  <a:lnTo>
                    <a:pt x="311" y="720"/>
                  </a:lnTo>
                  <a:lnTo>
                    <a:pt x="389" y="720"/>
                  </a:lnTo>
                  <a:lnTo>
                    <a:pt x="467" y="700"/>
                  </a:lnTo>
                  <a:lnTo>
                    <a:pt x="525" y="681"/>
                  </a:lnTo>
                  <a:lnTo>
                    <a:pt x="583" y="642"/>
                  </a:lnTo>
                  <a:lnTo>
                    <a:pt x="622" y="603"/>
                  </a:lnTo>
                  <a:lnTo>
                    <a:pt x="680" y="545"/>
                  </a:lnTo>
                  <a:lnTo>
                    <a:pt x="700" y="467"/>
                  </a:lnTo>
                  <a:lnTo>
                    <a:pt x="719" y="409"/>
                  </a:lnTo>
                  <a:lnTo>
                    <a:pt x="719" y="331"/>
                  </a:lnTo>
                  <a:lnTo>
                    <a:pt x="700" y="253"/>
                  </a:lnTo>
                  <a:lnTo>
                    <a:pt x="680" y="195"/>
                  </a:lnTo>
                  <a:lnTo>
                    <a:pt x="642" y="137"/>
                  </a:lnTo>
                  <a:lnTo>
                    <a:pt x="583" y="98"/>
                  </a:lnTo>
                  <a:lnTo>
                    <a:pt x="525" y="40"/>
                  </a:lnTo>
                  <a:lnTo>
                    <a:pt x="467" y="20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536;p44">
              <a:extLst>
                <a:ext uri="{FF2B5EF4-FFF2-40B4-BE49-F238E27FC236}">
                  <a16:creationId xmlns:a16="http://schemas.microsoft.com/office/drawing/2014/main" id="{A430BB3B-E74A-4DD0-3428-B9EC81F899F6}"/>
                </a:ext>
              </a:extLst>
            </p:cNvPr>
            <p:cNvSpPr/>
            <p:nvPr/>
          </p:nvSpPr>
          <p:spPr>
            <a:xfrm>
              <a:off x="6115500" y="3805550"/>
              <a:ext cx="17525" cy="18000"/>
            </a:xfrm>
            <a:custGeom>
              <a:avLst/>
              <a:gdLst/>
              <a:ahLst/>
              <a:cxnLst/>
              <a:rect l="l" t="t" r="r" b="b"/>
              <a:pathLst>
                <a:path w="701" h="720" extrusionOk="0">
                  <a:moveTo>
                    <a:pt x="31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9" y="136"/>
                  </a:lnTo>
                  <a:lnTo>
                    <a:pt x="40" y="195"/>
                  </a:lnTo>
                  <a:lnTo>
                    <a:pt x="1" y="253"/>
                  </a:lnTo>
                  <a:lnTo>
                    <a:pt x="1" y="331"/>
                  </a:lnTo>
                  <a:lnTo>
                    <a:pt x="1" y="389"/>
                  </a:lnTo>
                  <a:lnTo>
                    <a:pt x="1" y="467"/>
                  </a:lnTo>
                  <a:lnTo>
                    <a:pt x="40" y="525"/>
                  </a:lnTo>
                  <a:lnTo>
                    <a:pt x="79" y="583"/>
                  </a:lnTo>
                  <a:lnTo>
                    <a:pt x="117" y="642"/>
                  </a:lnTo>
                  <a:lnTo>
                    <a:pt x="176" y="680"/>
                  </a:lnTo>
                  <a:lnTo>
                    <a:pt x="254" y="700"/>
                  </a:lnTo>
                  <a:lnTo>
                    <a:pt x="312" y="719"/>
                  </a:lnTo>
                  <a:lnTo>
                    <a:pt x="390" y="719"/>
                  </a:lnTo>
                  <a:lnTo>
                    <a:pt x="448" y="700"/>
                  </a:lnTo>
                  <a:lnTo>
                    <a:pt x="526" y="680"/>
                  </a:lnTo>
                  <a:lnTo>
                    <a:pt x="584" y="642"/>
                  </a:lnTo>
                  <a:lnTo>
                    <a:pt x="623" y="603"/>
                  </a:lnTo>
                  <a:lnTo>
                    <a:pt x="662" y="544"/>
                  </a:lnTo>
                  <a:lnTo>
                    <a:pt x="700" y="467"/>
                  </a:lnTo>
                  <a:lnTo>
                    <a:pt x="700" y="389"/>
                  </a:lnTo>
                  <a:lnTo>
                    <a:pt x="700" y="331"/>
                  </a:lnTo>
                  <a:lnTo>
                    <a:pt x="700" y="253"/>
                  </a:lnTo>
                  <a:lnTo>
                    <a:pt x="662" y="195"/>
                  </a:lnTo>
                  <a:lnTo>
                    <a:pt x="642" y="136"/>
                  </a:lnTo>
                  <a:lnTo>
                    <a:pt x="584" y="97"/>
                  </a:lnTo>
                  <a:lnTo>
                    <a:pt x="526" y="39"/>
                  </a:lnTo>
                  <a:lnTo>
                    <a:pt x="448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537;p44">
              <a:extLst>
                <a:ext uri="{FF2B5EF4-FFF2-40B4-BE49-F238E27FC236}">
                  <a16:creationId xmlns:a16="http://schemas.microsoft.com/office/drawing/2014/main" id="{B73CEC6E-9A6D-4A36-6195-BFDEEC18456A}"/>
                </a:ext>
              </a:extLst>
            </p:cNvPr>
            <p:cNvSpPr/>
            <p:nvPr/>
          </p:nvSpPr>
          <p:spPr>
            <a:xfrm>
              <a:off x="6580400" y="3698675"/>
              <a:ext cx="18000" cy="17500"/>
            </a:xfrm>
            <a:custGeom>
              <a:avLst/>
              <a:gdLst/>
              <a:ahLst/>
              <a:cxnLst/>
              <a:rect l="l" t="t" r="r" b="b"/>
              <a:pathLst>
                <a:path w="720" h="700" extrusionOk="0">
                  <a:moveTo>
                    <a:pt x="31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9" y="136"/>
                  </a:lnTo>
                  <a:lnTo>
                    <a:pt x="40" y="195"/>
                  </a:lnTo>
                  <a:lnTo>
                    <a:pt x="20" y="272"/>
                  </a:lnTo>
                  <a:lnTo>
                    <a:pt x="1" y="331"/>
                  </a:lnTo>
                  <a:lnTo>
                    <a:pt x="20" y="408"/>
                  </a:lnTo>
                  <a:lnTo>
                    <a:pt x="20" y="467"/>
                  </a:lnTo>
                  <a:lnTo>
                    <a:pt x="59" y="525"/>
                  </a:lnTo>
                  <a:lnTo>
                    <a:pt x="98" y="583"/>
                  </a:lnTo>
                  <a:lnTo>
                    <a:pt x="156" y="642"/>
                  </a:lnTo>
                  <a:lnTo>
                    <a:pt x="215" y="681"/>
                  </a:lnTo>
                  <a:lnTo>
                    <a:pt x="273" y="700"/>
                  </a:lnTo>
                  <a:lnTo>
                    <a:pt x="409" y="700"/>
                  </a:lnTo>
                  <a:lnTo>
                    <a:pt x="487" y="681"/>
                  </a:lnTo>
                  <a:lnTo>
                    <a:pt x="545" y="661"/>
                  </a:lnTo>
                  <a:lnTo>
                    <a:pt x="603" y="622"/>
                  </a:lnTo>
                  <a:lnTo>
                    <a:pt x="662" y="564"/>
                  </a:lnTo>
                  <a:lnTo>
                    <a:pt x="700" y="506"/>
                  </a:lnTo>
                  <a:lnTo>
                    <a:pt x="720" y="428"/>
                  </a:lnTo>
                  <a:lnTo>
                    <a:pt x="720" y="370"/>
                  </a:lnTo>
                  <a:lnTo>
                    <a:pt x="720" y="292"/>
                  </a:lnTo>
                  <a:lnTo>
                    <a:pt x="700" y="234"/>
                  </a:lnTo>
                  <a:lnTo>
                    <a:pt x="681" y="175"/>
                  </a:lnTo>
                  <a:lnTo>
                    <a:pt x="642" y="117"/>
                  </a:lnTo>
                  <a:lnTo>
                    <a:pt x="584" y="59"/>
                  </a:lnTo>
                  <a:lnTo>
                    <a:pt x="526" y="20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538;p44">
              <a:extLst>
                <a:ext uri="{FF2B5EF4-FFF2-40B4-BE49-F238E27FC236}">
                  <a16:creationId xmlns:a16="http://schemas.microsoft.com/office/drawing/2014/main" id="{52CD557F-469D-FA46-9789-41998E5BD508}"/>
                </a:ext>
              </a:extLst>
            </p:cNvPr>
            <p:cNvSpPr/>
            <p:nvPr/>
          </p:nvSpPr>
          <p:spPr>
            <a:xfrm>
              <a:off x="6591100" y="36705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11" y="0"/>
                  </a:moveTo>
                  <a:lnTo>
                    <a:pt x="253" y="20"/>
                  </a:lnTo>
                  <a:lnTo>
                    <a:pt x="195" y="59"/>
                  </a:lnTo>
                  <a:lnTo>
                    <a:pt x="136" y="98"/>
                  </a:lnTo>
                  <a:lnTo>
                    <a:pt x="78" y="156"/>
                  </a:lnTo>
                  <a:lnTo>
                    <a:pt x="39" y="214"/>
                  </a:lnTo>
                  <a:lnTo>
                    <a:pt x="20" y="272"/>
                  </a:lnTo>
                  <a:lnTo>
                    <a:pt x="0" y="350"/>
                  </a:lnTo>
                  <a:lnTo>
                    <a:pt x="20" y="408"/>
                  </a:lnTo>
                  <a:lnTo>
                    <a:pt x="20" y="486"/>
                  </a:lnTo>
                  <a:lnTo>
                    <a:pt x="59" y="544"/>
                  </a:lnTo>
                  <a:lnTo>
                    <a:pt x="98" y="603"/>
                  </a:lnTo>
                  <a:lnTo>
                    <a:pt x="156" y="642"/>
                  </a:lnTo>
                  <a:lnTo>
                    <a:pt x="214" y="680"/>
                  </a:lnTo>
                  <a:lnTo>
                    <a:pt x="272" y="719"/>
                  </a:lnTo>
                  <a:lnTo>
                    <a:pt x="408" y="719"/>
                  </a:lnTo>
                  <a:lnTo>
                    <a:pt x="486" y="700"/>
                  </a:lnTo>
                  <a:lnTo>
                    <a:pt x="544" y="680"/>
                  </a:lnTo>
                  <a:lnTo>
                    <a:pt x="603" y="622"/>
                  </a:lnTo>
                  <a:lnTo>
                    <a:pt x="661" y="583"/>
                  </a:lnTo>
                  <a:lnTo>
                    <a:pt x="700" y="525"/>
                  </a:lnTo>
                  <a:lnTo>
                    <a:pt x="719" y="447"/>
                  </a:lnTo>
                  <a:lnTo>
                    <a:pt x="719" y="389"/>
                  </a:lnTo>
                  <a:lnTo>
                    <a:pt x="719" y="311"/>
                  </a:lnTo>
                  <a:lnTo>
                    <a:pt x="700" y="253"/>
                  </a:lnTo>
                  <a:lnTo>
                    <a:pt x="680" y="175"/>
                  </a:lnTo>
                  <a:lnTo>
                    <a:pt x="642" y="117"/>
                  </a:lnTo>
                  <a:lnTo>
                    <a:pt x="583" y="78"/>
                  </a:lnTo>
                  <a:lnTo>
                    <a:pt x="525" y="39"/>
                  </a:lnTo>
                  <a:lnTo>
                    <a:pt x="447" y="20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539;p44">
              <a:extLst>
                <a:ext uri="{FF2B5EF4-FFF2-40B4-BE49-F238E27FC236}">
                  <a16:creationId xmlns:a16="http://schemas.microsoft.com/office/drawing/2014/main" id="{4D7424AA-A78D-D023-7ACF-E083513E37A0}"/>
                </a:ext>
              </a:extLst>
            </p:cNvPr>
            <p:cNvSpPr/>
            <p:nvPr/>
          </p:nvSpPr>
          <p:spPr>
            <a:xfrm>
              <a:off x="6597900" y="36345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11" y="0"/>
                  </a:moveTo>
                  <a:lnTo>
                    <a:pt x="234" y="20"/>
                  </a:lnTo>
                  <a:lnTo>
                    <a:pt x="175" y="39"/>
                  </a:lnTo>
                  <a:lnTo>
                    <a:pt x="117" y="98"/>
                  </a:lnTo>
                  <a:lnTo>
                    <a:pt x="78" y="136"/>
                  </a:lnTo>
                  <a:lnTo>
                    <a:pt x="39" y="195"/>
                  </a:lnTo>
                  <a:lnTo>
                    <a:pt x="0" y="272"/>
                  </a:lnTo>
                  <a:lnTo>
                    <a:pt x="0" y="331"/>
                  </a:lnTo>
                  <a:lnTo>
                    <a:pt x="0" y="408"/>
                  </a:lnTo>
                  <a:lnTo>
                    <a:pt x="20" y="467"/>
                  </a:lnTo>
                  <a:lnTo>
                    <a:pt x="39" y="545"/>
                  </a:lnTo>
                  <a:lnTo>
                    <a:pt x="98" y="603"/>
                  </a:lnTo>
                  <a:lnTo>
                    <a:pt x="136" y="642"/>
                  </a:lnTo>
                  <a:lnTo>
                    <a:pt x="195" y="681"/>
                  </a:lnTo>
                  <a:lnTo>
                    <a:pt x="272" y="700"/>
                  </a:lnTo>
                  <a:lnTo>
                    <a:pt x="331" y="719"/>
                  </a:lnTo>
                  <a:lnTo>
                    <a:pt x="408" y="719"/>
                  </a:lnTo>
                  <a:lnTo>
                    <a:pt x="467" y="700"/>
                  </a:lnTo>
                  <a:lnTo>
                    <a:pt x="545" y="661"/>
                  </a:lnTo>
                  <a:lnTo>
                    <a:pt x="603" y="622"/>
                  </a:lnTo>
                  <a:lnTo>
                    <a:pt x="642" y="564"/>
                  </a:lnTo>
                  <a:lnTo>
                    <a:pt x="681" y="506"/>
                  </a:lnTo>
                  <a:lnTo>
                    <a:pt x="700" y="447"/>
                  </a:lnTo>
                  <a:lnTo>
                    <a:pt x="719" y="370"/>
                  </a:lnTo>
                  <a:lnTo>
                    <a:pt x="719" y="311"/>
                  </a:lnTo>
                  <a:lnTo>
                    <a:pt x="700" y="234"/>
                  </a:lnTo>
                  <a:lnTo>
                    <a:pt x="661" y="175"/>
                  </a:lnTo>
                  <a:lnTo>
                    <a:pt x="622" y="117"/>
                  </a:lnTo>
                  <a:lnTo>
                    <a:pt x="564" y="78"/>
                  </a:lnTo>
                  <a:lnTo>
                    <a:pt x="506" y="39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540;p44">
              <a:extLst>
                <a:ext uri="{FF2B5EF4-FFF2-40B4-BE49-F238E27FC236}">
                  <a16:creationId xmlns:a16="http://schemas.microsoft.com/office/drawing/2014/main" id="{3E736C07-48A6-A5EB-6437-C07DE3FE439B}"/>
                </a:ext>
              </a:extLst>
            </p:cNvPr>
            <p:cNvSpPr/>
            <p:nvPr/>
          </p:nvSpPr>
          <p:spPr>
            <a:xfrm>
              <a:off x="6601775" y="360152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90" y="0"/>
                  </a:moveTo>
                  <a:lnTo>
                    <a:pt x="312" y="20"/>
                  </a:lnTo>
                  <a:lnTo>
                    <a:pt x="253" y="20"/>
                  </a:lnTo>
                  <a:lnTo>
                    <a:pt x="195" y="58"/>
                  </a:lnTo>
                  <a:lnTo>
                    <a:pt x="137" y="97"/>
                  </a:lnTo>
                  <a:lnTo>
                    <a:pt x="79" y="156"/>
                  </a:lnTo>
                  <a:lnTo>
                    <a:pt x="40" y="214"/>
                  </a:lnTo>
                  <a:lnTo>
                    <a:pt x="20" y="272"/>
                  </a:lnTo>
                  <a:lnTo>
                    <a:pt x="1" y="350"/>
                  </a:lnTo>
                  <a:lnTo>
                    <a:pt x="20" y="408"/>
                  </a:lnTo>
                  <a:lnTo>
                    <a:pt x="20" y="486"/>
                  </a:lnTo>
                  <a:lnTo>
                    <a:pt x="59" y="544"/>
                  </a:lnTo>
                  <a:lnTo>
                    <a:pt x="98" y="602"/>
                  </a:lnTo>
                  <a:lnTo>
                    <a:pt x="156" y="661"/>
                  </a:lnTo>
                  <a:lnTo>
                    <a:pt x="215" y="700"/>
                  </a:lnTo>
                  <a:lnTo>
                    <a:pt x="273" y="719"/>
                  </a:lnTo>
                  <a:lnTo>
                    <a:pt x="409" y="719"/>
                  </a:lnTo>
                  <a:lnTo>
                    <a:pt x="487" y="700"/>
                  </a:lnTo>
                  <a:lnTo>
                    <a:pt x="545" y="680"/>
                  </a:lnTo>
                  <a:lnTo>
                    <a:pt x="603" y="641"/>
                  </a:lnTo>
                  <a:lnTo>
                    <a:pt x="662" y="583"/>
                  </a:lnTo>
                  <a:lnTo>
                    <a:pt x="700" y="525"/>
                  </a:lnTo>
                  <a:lnTo>
                    <a:pt x="720" y="447"/>
                  </a:lnTo>
                  <a:lnTo>
                    <a:pt x="720" y="389"/>
                  </a:lnTo>
                  <a:lnTo>
                    <a:pt x="720" y="311"/>
                  </a:lnTo>
                  <a:lnTo>
                    <a:pt x="700" y="253"/>
                  </a:lnTo>
                  <a:lnTo>
                    <a:pt x="681" y="194"/>
                  </a:lnTo>
                  <a:lnTo>
                    <a:pt x="642" y="136"/>
                  </a:lnTo>
                  <a:lnTo>
                    <a:pt x="584" y="78"/>
                  </a:lnTo>
                  <a:lnTo>
                    <a:pt x="526" y="39"/>
                  </a:lnTo>
                  <a:lnTo>
                    <a:pt x="448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541;p44">
              <a:extLst>
                <a:ext uri="{FF2B5EF4-FFF2-40B4-BE49-F238E27FC236}">
                  <a16:creationId xmlns:a16="http://schemas.microsoft.com/office/drawing/2014/main" id="{5E8EED79-4256-843E-7F94-F6F387CE07B4}"/>
                </a:ext>
              </a:extLst>
            </p:cNvPr>
            <p:cNvSpPr/>
            <p:nvPr/>
          </p:nvSpPr>
          <p:spPr>
            <a:xfrm>
              <a:off x="6247150" y="3822075"/>
              <a:ext cx="18000" cy="17975"/>
            </a:xfrm>
            <a:custGeom>
              <a:avLst/>
              <a:gdLst/>
              <a:ahLst/>
              <a:cxnLst/>
              <a:rect l="l" t="t" r="r" b="b"/>
              <a:pathLst>
                <a:path w="720" h="719" extrusionOk="0">
                  <a:moveTo>
                    <a:pt x="351" y="0"/>
                  </a:moveTo>
                  <a:lnTo>
                    <a:pt x="292" y="19"/>
                  </a:lnTo>
                  <a:lnTo>
                    <a:pt x="215" y="39"/>
                  </a:lnTo>
                  <a:lnTo>
                    <a:pt x="156" y="58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69"/>
                  </a:lnTo>
                  <a:lnTo>
                    <a:pt x="1" y="428"/>
                  </a:lnTo>
                  <a:lnTo>
                    <a:pt x="20" y="505"/>
                  </a:lnTo>
                  <a:lnTo>
                    <a:pt x="59" y="564"/>
                  </a:lnTo>
                  <a:lnTo>
                    <a:pt x="98" y="622"/>
                  </a:lnTo>
                  <a:lnTo>
                    <a:pt x="156" y="661"/>
                  </a:lnTo>
                  <a:lnTo>
                    <a:pt x="215" y="700"/>
                  </a:lnTo>
                  <a:lnTo>
                    <a:pt x="292" y="719"/>
                  </a:lnTo>
                  <a:lnTo>
                    <a:pt x="428" y="719"/>
                  </a:lnTo>
                  <a:lnTo>
                    <a:pt x="506" y="700"/>
                  </a:lnTo>
                  <a:lnTo>
                    <a:pt x="564" y="661"/>
                  </a:lnTo>
                  <a:lnTo>
                    <a:pt x="603" y="622"/>
                  </a:lnTo>
                  <a:lnTo>
                    <a:pt x="662" y="564"/>
                  </a:lnTo>
                  <a:lnTo>
                    <a:pt x="681" y="505"/>
                  </a:lnTo>
                  <a:lnTo>
                    <a:pt x="700" y="428"/>
                  </a:lnTo>
                  <a:lnTo>
                    <a:pt x="720" y="369"/>
                  </a:lnTo>
                  <a:lnTo>
                    <a:pt x="700" y="291"/>
                  </a:lnTo>
                  <a:lnTo>
                    <a:pt x="681" y="233"/>
                  </a:lnTo>
                  <a:lnTo>
                    <a:pt x="662" y="155"/>
                  </a:lnTo>
                  <a:lnTo>
                    <a:pt x="603" y="117"/>
                  </a:lnTo>
                  <a:lnTo>
                    <a:pt x="564" y="58"/>
                  </a:lnTo>
                  <a:lnTo>
                    <a:pt x="506" y="39"/>
                  </a:lnTo>
                  <a:lnTo>
                    <a:pt x="428" y="1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542;p44">
              <a:extLst>
                <a:ext uri="{FF2B5EF4-FFF2-40B4-BE49-F238E27FC236}">
                  <a16:creationId xmlns:a16="http://schemas.microsoft.com/office/drawing/2014/main" id="{E92D1F0A-7D06-2A21-61F9-5D00978215FC}"/>
                </a:ext>
              </a:extLst>
            </p:cNvPr>
            <p:cNvSpPr/>
            <p:nvPr/>
          </p:nvSpPr>
          <p:spPr>
            <a:xfrm>
              <a:off x="6255425" y="385072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50" y="0"/>
                  </a:moveTo>
                  <a:lnTo>
                    <a:pt x="272" y="20"/>
                  </a:lnTo>
                  <a:lnTo>
                    <a:pt x="214" y="39"/>
                  </a:lnTo>
                  <a:lnTo>
                    <a:pt x="156" y="59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20" y="234"/>
                  </a:lnTo>
                  <a:lnTo>
                    <a:pt x="0" y="292"/>
                  </a:lnTo>
                  <a:lnTo>
                    <a:pt x="0" y="370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8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72" y="719"/>
                  </a:lnTo>
                  <a:lnTo>
                    <a:pt x="428" y="719"/>
                  </a:lnTo>
                  <a:lnTo>
                    <a:pt x="486" y="700"/>
                  </a:lnTo>
                  <a:lnTo>
                    <a:pt x="544" y="661"/>
                  </a:lnTo>
                  <a:lnTo>
                    <a:pt x="603" y="622"/>
                  </a:lnTo>
                  <a:lnTo>
                    <a:pt x="641" y="564"/>
                  </a:lnTo>
                  <a:lnTo>
                    <a:pt x="680" y="506"/>
                  </a:lnTo>
                  <a:lnTo>
                    <a:pt x="700" y="447"/>
                  </a:lnTo>
                  <a:lnTo>
                    <a:pt x="719" y="370"/>
                  </a:lnTo>
                  <a:lnTo>
                    <a:pt x="700" y="292"/>
                  </a:lnTo>
                  <a:lnTo>
                    <a:pt x="680" y="234"/>
                  </a:lnTo>
                  <a:lnTo>
                    <a:pt x="641" y="175"/>
                  </a:lnTo>
                  <a:lnTo>
                    <a:pt x="603" y="117"/>
                  </a:lnTo>
                  <a:lnTo>
                    <a:pt x="544" y="78"/>
                  </a:lnTo>
                  <a:lnTo>
                    <a:pt x="486" y="39"/>
                  </a:lnTo>
                  <a:lnTo>
                    <a:pt x="428" y="2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543;p44">
              <a:extLst>
                <a:ext uri="{FF2B5EF4-FFF2-40B4-BE49-F238E27FC236}">
                  <a16:creationId xmlns:a16="http://schemas.microsoft.com/office/drawing/2014/main" id="{B0FD356E-3301-A12D-E458-E4235F3FAE06}"/>
                </a:ext>
              </a:extLst>
            </p:cNvPr>
            <p:cNvSpPr/>
            <p:nvPr/>
          </p:nvSpPr>
          <p:spPr>
            <a:xfrm>
              <a:off x="6271450" y="38837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92" y="1"/>
                  </a:moveTo>
                  <a:lnTo>
                    <a:pt x="214" y="20"/>
                  </a:lnTo>
                  <a:lnTo>
                    <a:pt x="156" y="59"/>
                  </a:lnTo>
                  <a:lnTo>
                    <a:pt x="117" y="98"/>
                  </a:lnTo>
                  <a:lnTo>
                    <a:pt x="59" y="156"/>
                  </a:lnTo>
                  <a:lnTo>
                    <a:pt x="39" y="215"/>
                  </a:lnTo>
                  <a:lnTo>
                    <a:pt x="0" y="292"/>
                  </a:lnTo>
                  <a:lnTo>
                    <a:pt x="0" y="351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03"/>
                  </a:lnTo>
                  <a:lnTo>
                    <a:pt x="156" y="661"/>
                  </a:lnTo>
                  <a:lnTo>
                    <a:pt x="214" y="681"/>
                  </a:lnTo>
                  <a:lnTo>
                    <a:pt x="292" y="720"/>
                  </a:lnTo>
                  <a:lnTo>
                    <a:pt x="428" y="720"/>
                  </a:lnTo>
                  <a:lnTo>
                    <a:pt x="506" y="681"/>
                  </a:lnTo>
                  <a:lnTo>
                    <a:pt x="564" y="661"/>
                  </a:lnTo>
                  <a:lnTo>
                    <a:pt x="622" y="623"/>
                  </a:lnTo>
                  <a:lnTo>
                    <a:pt x="661" y="564"/>
                  </a:lnTo>
                  <a:lnTo>
                    <a:pt x="700" y="506"/>
                  </a:lnTo>
                  <a:lnTo>
                    <a:pt x="719" y="428"/>
                  </a:lnTo>
                  <a:lnTo>
                    <a:pt x="719" y="370"/>
                  </a:lnTo>
                  <a:lnTo>
                    <a:pt x="719" y="292"/>
                  </a:lnTo>
                  <a:lnTo>
                    <a:pt x="700" y="215"/>
                  </a:lnTo>
                  <a:lnTo>
                    <a:pt x="661" y="156"/>
                  </a:lnTo>
                  <a:lnTo>
                    <a:pt x="622" y="98"/>
                  </a:lnTo>
                  <a:lnTo>
                    <a:pt x="564" y="59"/>
                  </a:lnTo>
                  <a:lnTo>
                    <a:pt x="506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544;p44">
              <a:extLst>
                <a:ext uri="{FF2B5EF4-FFF2-40B4-BE49-F238E27FC236}">
                  <a16:creationId xmlns:a16="http://schemas.microsoft.com/office/drawing/2014/main" id="{AB61CFA2-53C0-AAD2-2267-B8091D20AECC}"/>
                </a:ext>
              </a:extLst>
            </p:cNvPr>
            <p:cNvSpPr/>
            <p:nvPr/>
          </p:nvSpPr>
          <p:spPr>
            <a:xfrm>
              <a:off x="6287975" y="391242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50" y="0"/>
                  </a:moveTo>
                  <a:lnTo>
                    <a:pt x="272" y="20"/>
                  </a:lnTo>
                  <a:lnTo>
                    <a:pt x="214" y="39"/>
                  </a:lnTo>
                  <a:lnTo>
                    <a:pt x="156" y="59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20" y="214"/>
                  </a:lnTo>
                  <a:lnTo>
                    <a:pt x="0" y="292"/>
                  </a:lnTo>
                  <a:lnTo>
                    <a:pt x="0" y="369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8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72" y="719"/>
                  </a:lnTo>
                  <a:lnTo>
                    <a:pt x="428" y="719"/>
                  </a:lnTo>
                  <a:lnTo>
                    <a:pt x="486" y="700"/>
                  </a:lnTo>
                  <a:lnTo>
                    <a:pt x="544" y="661"/>
                  </a:lnTo>
                  <a:lnTo>
                    <a:pt x="602" y="622"/>
                  </a:lnTo>
                  <a:lnTo>
                    <a:pt x="641" y="564"/>
                  </a:lnTo>
                  <a:lnTo>
                    <a:pt x="680" y="506"/>
                  </a:lnTo>
                  <a:lnTo>
                    <a:pt x="700" y="428"/>
                  </a:lnTo>
                  <a:lnTo>
                    <a:pt x="719" y="369"/>
                  </a:lnTo>
                  <a:lnTo>
                    <a:pt x="700" y="292"/>
                  </a:lnTo>
                  <a:lnTo>
                    <a:pt x="680" y="214"/>
                  </a:lnTo>
                  <a:lnTo>
                    <a:pt x="641" y="156"/>
                  </a:lnTo>
                  <a:lnTo>
                    <a:pt x="602" y="117"/>
                  </a:lnTo>
                  <a:lnTo>
                    <a:pt x="544" y="59"/>
                  </a:lnTo>
                  <a:lnTo>
                    <a:pt x="486" y="39"/>
                  </a:lnTo>
                  <a:lnTo>
                    <a:pt x="428" y="2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8573;p74">
            <a:extLst>
              <a:ext uri="{FF2B5EF4-FFF2-40B4-BE49-F238E27FC236}">
                <a16:creationId xmlns:a16="http://schemas.microsoft.com/office/drawing/2014/main" id="{005CCDA6-F6AC-E6B9-6B7F-BDFF911BDD59}"/>
              </a:ext>
            </a:extLst>
          </p:cNvPr>
          <p:cNvGrpSpPr/>
          <p:nvPr/>
        </p:nvGrpSpPr>
        <p:grpSpPr>
          <a:xfrm>
            <a:off x="6263275" y="3377349"/>
            <a:ext cx="1680376" cy="1253446"/>
            <a:chOff x="10496450" y="3602125"/>
            <a:chExt cx="2066375" cy="1541375"/>
          </a:xfrm>
        </p:grpSpPr>
        <p:sp>
          <p:nvSpPr>
            <p:cNvPr id="51" name="Google Shape;8574;p74">
              <a:extLst>
                <a:ext uri="{FF2B5EF4-FFF2-40B4-BE49-F238E27FC236}">
                  <a16:creationId xmlns:a16="http://schemas.microsoft.com/office/drawing/2014/main" id="{2526D3A1-2C10-0DFA-1930-3BB051E35DD9}"/>
                </a:ext>
              </a:extLst>
            </p:cNvPr>
            <p:cNvSpPr/>
            <p:nvPr/>
          </p:nvSpPr>
          <p:spPr>
            <a:xfrm>
              <a:off x="10728775" y="3992000"/>
              <a:ext cx="694850" cy="946425"/>
            </a:xfrm>
            <a:custGeom>
              <a:avLst/>
              <a:gdLst/>
              <a:ahLst/>
              <a:cxnLst/>
              <a:rect l="l" t="t" r="r" b="b"/>
              <a:pathLst>
                <a:path w="27794" h="37857" extrusionOk="0">
                  <a:moveTo>
                    <a:pt x="25978" y="1"/>
                  </a:moveTo>
                  <a:lnTo>
                    <a:pt x="25807" y="22"/>
                  </a:lnTo>
                  <a:lnTo>
                    <a:pt x="25636" y="43"/>
                  </a:lnTo>
                  <a:lnTo>
                    <a:pt x="25487" y="108"/>
                  </a:lnTo>
                  <a:lnTo>
                    <a:pt x="25316" y="172"/>
                  </a:lnTo>
                  <a:lnTo>
                    <a:pt x="25166" y="257"/>
                  </a:lnTo>
                  <a:lnTo>
                    <a:pt x="24782" y="513"/>
                  </a:lnTo>
                  <a:lnTo>
                    <a:pt x="24397" y="791"/>
                  </a:lnTo>
                  <a:lnTo>
                    <a:pt x="24055" y="1090"/>
                  </a:lnTo>
                  <a:lnTo>
                    <a:pt x="23735" y="1432"/>
                  </a:lnTo>
                  <a:lnTo>
                    <a:pt x="23415" y="1795"/>
                  </a:lnTo>
                  <a:lnTo>
                    <a:pt x="23115" y="2180"/>
                  </a:lnTo>
                  <a:lnTo>
                    <a:pt x="22859" y="2586"/>
                  </a:lnTo>
                  <a:lnTo>
                    <a:pt x="22603" y="3013"/>
                  </a:lnTo>
                  <a:lnTo>
                    <a:pt x="22368" y="3483"/>
                  </a:lnTo>
                  <a:lnTo>
                    <a:pt x="22154" y="3974"/>
                  </a:lnTo>
                  <a:lnTo>
                    <a:pt x="21962" y="4487"/>
                  </a:lnTo>
                  <a:lnTo>
                    <a:pt x="21791" y="5021"/>
                  </a:lnTo>
                  <a:lnTo>
                    <a:pt x="21641" y="5577"/>
                  </a:lnTo>
                  <a:lnTo>
                    <a:pt x="21513" y="6175"/>
                  </a:lnTo>
                  <a:lnTo>
                    <a:pt x="21406" y="6794"/>
                  </a:lnTo>
                  <a:lnTo>
                    <a:pt x="21300" y="7435"/>
                  </a:lnTo>
                  <a:lnTo>
                    <a:pt x="21214" y="8332"/>
                  </a:lnTo>
                  <a:lnTo>
                    <a:pt x="21129" y="9230"/>
                  </a:lnTo>
                  <a:lnTo>
                    <a:pt x="21022" y="10426"/>
                  </a:lnTo>
                  <a:lnTo>
                    <a:pt x="20936" y="11003"/>
                  </a:lnTo>
                  <a:lnTo>
                    <a:pt x="20851" y="11580"/>
                  </a:lnTo>
                  <a:lnTo>
                    <a:pt x="20766" y="12135"/>
                  </a:lnTo>
                  <a:lnTo>
                    <a:pt x="20616" y="12669"/>
                  </a:lnTo>
                  <a:lnTo>
                    <a:pt x="20466" y="13182"/>
                  </a:lnTo>
                  <a:lnTo>
                    <a:pt x="20274" y="13694"/>
                  </a:lnTo>
                  <a:lnTo>
                    <a:pt x="20082" y="14058"/>
                  </a:lnTo>
                  <a:lnTo>
                    <a:pt x="19890" y="14421"/>
                  </a:lnTo>
                  <a:lnTo>
                    <a:pt x="19655" y="14784"/>
                  </a:lnTo>
                  <a:lnTo>
                    <a:pt x="19398" y="15126"/>
                  </a:lnTo>
                  <a:lnTo>
                    <a:pt x="19099" y="15468"/>
                  </a:lnTo>
                  <a:lnTo>
                    <a:pt x="18800" y="15788"/>
                  </a:lnTo>
                  <a:lnTo>
                    <a:pt x="18458" y="16108"/>
                  </a:lnTo>
                  <a:lnTo>
                    <a:pt x="18074" y="16429"/>
                  </a:lnTo>
                  <a:lnTo>
                    <a:pt x="17689" y="16749"/>
                  </a:lnTo>
                  <a:lnTo>
                    <a:pt x="17262" y="17048"/>
                  </a:lnTo>
                  <a:lnTo>
                    <a:pt x="16792" y="17348"/>
                  </a:lnTo>
                  <a:lnTo>
                    <a:pt x="16301" y="17647"/>
                  </a:lnTo>
                  <a:lnTo>
                    <a:pt x="15788" y="17946"/>
                  </a:lnTo>
                  <a:lnTo>
                    <a:pt x="15232" y="18223"/>
                  </a:lnTo>
                  <a:lnTo>
                    <a:pt x="14656" y="18501"/>
                  </a:lnTo>
                  <a:lnTo>
                    <a:pt x="14058" y="18779"/>
                  </a:lnTo>
                  <a:lnTo>
                    <a:pt x="13053" y="19206"/>
                  </a:lnTo>
                  <a:lnTo>
                    <a:pt x="12049" y="19633"/>
                  </a:lnTo>
                  <a:lnTo>
                    <a:pt x="10298" y="20360"/>
                  </a:lnTo>
                  <a:lnTo>
                    <a:pt x="9400" y="20766"/>
                  </a:lnTo>
                  <a:lnTo>
                    <a:pt x="8546" y="21172"/>
                  </a:lnTo>
                  <a:lnTo>
                    <a:pt x="7670" y="21642"/>
                  </a:lnTo>
                  <a:lnTo>
                    <a:pt x="6837" y="22133"/>
                  </a:lnTo>
                  <a:lnTo>
                    <a:pt x="6410" y="22389"/>
                  </a:lnTo>
                  <a:lnTo>
                    <a:pt x="6004" y="22667"/>
                  </a:lnTo>
                  <a:lnTo>
                    <a:pt x="5619" y="22966"/>
                  </a:lnTo>
                  <a:lnTo>
                    <a:pt x="5213" y="23286"/>
                  </a:lnTo>
                  <a:lnTo>
                    <a:pt x="4871" y="23564"/>
                  </a:lnTo>
                  <a:lnTo>
                    <a:pt x="4530" y="23885"/>
                  </a:lnTo>
                  <a:lnTo>
                    <a:pt x="4188" y="24205"/>
                  </a:lnTo>
                  <a:lnTo>
                    <a:pt x="3867" y="24526"/>
                  </a:lnTo>
                  <a:lnTo>
                    <a:pt x="3568" y="24867"/>
                  </a:lnTo>
                  <a:lnTo>
                    <a:pt x="3269" y="25231"/>
                  </a:lnTo>
                  <a:lnTo>
                    <a:pt x="2970" y="25594"/>
                  </a:lnTo>
                  <a:lnTo>
                    <a:pt x="2714" y="25957"/>
                  </a:lnTo>
                  <a:lnTo>
                    <a:pt x="2457" y="26320"/>
                  </a:lnTo>
                  <a:lnTo>
                    <a:pt x="2201" y="26726"/>
                  </a:lnTo>
                  <a:lnTo>
                    <a:pt x="1966" y="27110"/>
                  </a:lnTo>
                  <a:lnTo>
                    <a:pt x="1731" y="27516"/>
                  </a:lnTo>
                  <a:lnTo>
                    <a:pt x="1517" y="27922"/>
                  </a:lnTo>
                  <a:lnTo>
                    <a:pt x="1325" y="28328"/>
                  </a:lnTo>
                  <a:lnTo>
                    <a:pt x="1154" y="28755"/>
                  </a:lnTo>
                  <a:lnTo>
                    <a:pt x="983" y="29183"/>
                  </a:lnTo>
                  <a:lnTo>
                    <a:pt x="812" y="29610"/>
                  </a:lnTo>
                  <a:lnTo>
                    <a:pt x="663" y="30037"/>
                  </a:lnTo>
                  <a:lnTo>
                    <a:pt x="535" y="30486"/>
                  </a:lnTo>
                  <a:lnTo>
                    <a:pt x="428" y="30934"/>
                  </a:lnTo>
                  <a:lnTo>
                    <a:pt x="321" y="31383"/>
                  </a:lnTo>
                  <a:lnTo>
                    <a:pt x="236" y="31832"/>
                  </a:lnTo>
                  <a:lnTo>
                    <a:pt x="150" y="32280"/>
                  </a:lnTo>
                  <a:lnTo>
                    <a:pt x="86" y="32729"/>
                  </a:lnTo>
                  <a:lnTo>
                    <a:pt x="43" y="33199"/>
                  </a:lnTo>
                  <a:lnTo>
                    <a:pt x="22" y="33648"/>
                  </a:lnTo>
                  <a:lnTo>
                    <a:pt x="1" y="34096"/>
                  </a:lnTo>
                  <a:lnTo>
                    <a:pt x="1" y="34566"/>
                  </a:lnTo>
                  <a:lnTo>
                    <a:pt x="22" y="35015"/>
                  </a:lnTo>
                  <a:lnTo>
                    <a:pt x="43" y="35485"/>
                  </a:lnTo>
                  <a:lnTo>
                    <a:pt x="107" y="35933"/>
                  </a:lnTo>
                  <a:lnTo>
                    <a:pt x="150" y="36403"/>
                  </a:lnTo>
                  <a:lnTo>
                    <a:pt x="193" y="36553"/>
                  </a:lnTo>
                  <a:lnTo>
                    <a:pt x="236" y="36702"/>
                  </a:lnTo>
                  <a:lnTo>
                    <a:pt x="300" y="36852"/>
                  </a:lnTo>
                  <a:lnTo>
                    <a:pt x="364" y="36980"/>
                  </a:lnTo>
                  <a:lnTo>
                    <a:pt x="449" y="37108"/>
                  </a:lnTo>
                  <a:lnTo>
                    <a:pt x="535" y="37237"/>
                  </a:lnTo>
                  <a:lnTo>
                    <a:pt x="642" y="37343"/>
                  </a:lnTo>
                  <a:lnTo>
                    <a:pt x="748" y="37450"/>
                  </a:lnTo>
                  <a:lnTo>
                    <a:pt x="877" y="37536"/>
                  </a:lnTo>
                  <a:lnTo>
                    <a:pt x="983" y="37621"/>
                  </a:lnTo>
                  <a:lnTo>
                    <a:pt x="1133" y="37707"/>
                  </a:lnTo>
                  <a:lnTo>
                    <a:pt x="1261" y="37749"/>
                  </a:lnTo>
                  <a:lnTo>
                    <a:pt x="1411" y="37792"/>
                  </a:lnTo>
                  <a:lnTo>
                    <a:pt x="1560" y="37835"/>
                  </a:lnTo>
                  <a:lnTo>
                    <a:pt x="1710" y="37856"/>
                  </a:lnTo>
                  <a:lnTo>
                    <a:pt x="1859" y="37856"/>
                  </a:lnTo>
                  <a:lnTo>
                    <a:pt x="2137" y="37835"/>
                  </a:lnTo>
                  <a:lnTo>
                    <a:pt x="2308" y="37813"/>
                  </a:lnTo>
                  <a:lnTo>
                    <a:pt x="2479" y="37749"/>
                  </a:lnTo>
                  <a:lnTo>
                    <a:pt x="2628" y="37685"/>
                  </a:lnTo>
                  <a:lnTo>
                    <a:pt x="2778" y="37600"/>
                  </a:lnTo>
                  <a:lnTo>
                    <a:pt x="2906" y="37514"/>
                  </a:lnTo>
                  <a:lnTo>
                    <a:pt x="3034" y="37407"/>
                  </a:lnTo>
                  <a:lnTo>
                    <a:pt x="3162" y="37279"/>
                  </a:lnTo>
                  <a:lnTo>
                    <a:pt x="3269" y="37151"/>
                  </a:lnTo>
                  <a:lnTo>
                    <a:pt x="3355" y="37023"/>
                  </a:lnTo>
                  <a:lnTo>
                    <a:pt x="3440" y="36873"/>
                  </a:lnTo>
                  <a:lnTo>
                    <a:pt x="3504" y="36724"/>
                  </a:lnTo>
                  <a:lnTo>
                    <a:pt x="3547" y="36553"/>
                  </a:lnTo>
                  <a:lnTo>
                    <a:pt x="3568" y="36382"/>
                  </a:lnTo>
                  <a:lnTo>
                    <a:pt x="3590" y="36232"/>
                  </a:lnTo>
                  <a:lnTo>
                    <a:pt x="3590" y="36040"/>
                  </a:lnTo>
                  <a:lnTo>
                    <a:pt x="3568" y="35869"/>
                  </a:lnTo>
                  <a:lnTo>
                    <a:pt x="3504" y="35186"/>
                  </a:lnTo>
                  <a:lnTo>
                    <a:pt x="3461" y="34481"/>
                  </a:lnTo>
                  <a:lnTo>
                    <a:pt x="3461" y="33797"/>
                  </a:lnTo>
                  <a:lnTo>
                    <a:pt x="3526" y="33092"/>
                  </a:lnTo>
                  <a:lnTo>
                    <a:pt x="3632" y="32408"/>
                  </a:lnTo>
                  <a:lnTo>
                    <a:pt x="3782" y="31746"/>
                  </a:lnTo>
                  <a:lnTo>
                    <a:pt x="3953" y="31063"/>
                  </a:lnTo>
                  <a:lnTo>
                    <a:pt x="4188" y="30422"/>
                  </a:lnTo>
                  <a:lnTo>
                    <a:pt x="4466" y="29781"/>
                  </a:lnTo>
                  <a:lnTo>
                    <a:pt x="4765" y="29161"/>
                  </a:lnTo>
                  <a:lnTo>
                    <a:pt x="5106" y="28563"/>
                  </a:lnTo>
                  <a:lnTo>
                    <a:pt x="5491" y="27986"/>
                  </a:lnTo>
                  <a:lnTo>
                    <a:pt x="5918" y="27431"/>
                  </a:lnTo>
                  <a:lnTo>
                    <a:pt x="6388" y="26918"/>
                  </a:lnTo>
                  <a:lnTo>
                    <a:pt x="6880" y="26427"/>
                  </a:lnTo>
                  <a:lnTo>
                    <a:pt x="7392" y="25957"/>
                  </a:lnTo>
                  <a:lnTo>
                    <a:pt x="7713" y="25700"/>
                  </a:lnTo>
                  <a:lnTo>
                    <a:pt x="8055" y="25465"/>
                  </a:lnTo>
                  <a:lnTo>
                    <a:pt x="8738" y="25017"/>
                  </a:lnTo>
                  <a:lnTo>
                    <a:pt x="9443" y="24611"/>
                  </a:lnTo>
                  <a:lnTo>
                    <a:pt x="10191" y="24226"/>
                  </a:lnTo>
                  <a:lnTo>
                    <a:pt x="10960" y="23863"/>
                  </a:lnTo>
                  <a:lnTo>
                    <a:pt x="11729" y="23500"/>
                  </a:lnTo>
                  <a:lnTo>
                    <a:pt x="13353" y="22838"/>
                  </a:lnTo>
                  <a:lnTo>
                    <a:pt x="14421" y="22389"/>
                  </a:lnTo>
                  <a:lnTo>
                    <a:pt x="15446" y="21941"/>
                  </a:lnTo>
                  <a:lnTo>
                    <a:pt x="16472" y="21471"/>
                  </a:lnTo>
                  <a:lnTo>
                    <a:pt x="17027" y="21193"/>
                  </a:lnTo>
                  <a:lnTo>
                    <a:pt x="17561" y="20915"/>
                  </a:lnTo>
                  <a:lnTo>
                    <a:pt x="18138" y="20595"/>
                  </a:lnTo>
                  <a:lnTo>
                    <a:pt x="18693" y="20253"/>
                  </a:lnTo>
                  <a:lnTo>
                    <a:pt x="19249" y="19868"/>
                  </a:lnTo>
                  <a:lnTo>
                    <a:pt x="19804" y="19484"/>
                  </a:lnTo>
                  <a:lnTo>
                    <a:pt x="20338" y="19057"/>
                  </a:lnTo>
                  <a:lnTo>
                    <a:pt x="20872" y="18587"/>
                  </a:lnTo>
                  <a:lnTo>
                    <a:pt x="21364" y="18095"/>
                  </a:lnTo>
                  <a:lnTo>
                    <a:pt x="21855" y="17561"/>
                  </a:lnTo>
                  <a:lnTo>
                    <a:pt x="22304" y="17006"/>
                  </a:lnTo>
                  <a:lnTo>
                    <a:pt x="22517" y="16707"/>
                  </a:lnTo>
                  <a:lnTo>
                    <a:pt x="22710" y="16408"/>
                  </a:lnTo>
                  <a:lnTo>
                    <a:pt x="22902" y="16108"/>
                  </a:lnTo>
                  <a:lnTo>
                    <a:pt x="23094" y="15767"/>
                  </a:lnTo>
                  <a:lnTo>
                    <a:pt x="23265" y="15446"/>
                  </a:lnTo>
                  <a:lnTo>
                    <a:pt x="23415" y="15104"/>
                  </a:lnTo>
                  <a:lnTo>
                    <a:pt x="23564" y="14763"/>
                  </a:lnTo>
                  <a:lnTo>
                    <a:pt x="23692" y="14421"/>
                  </a:lnTo>
                  <a:lnTo>
                    <a:pt x="23927" y="13716"/>
                  </a:lnTo>
                  <a:lnTo>
                    <a:pt x="24098" y="13011"/>
                  </a:lnTo>
                  <a:lnTo>
                    <a:pt x="24248" y="12327"/>
                  </a:lnTo>
                  <a:lnTo>
                    <a:pt x="24354" y="11622"/>
                  </a:lnTo>
                  <a:lnTo>
                    <a:pt x="24440" y="10917"/>
                  </a:lnTo>
                  <a:lnTo>
                    <a:pt x="24568" y="9529"/>
                  </a:lnTo>
                  <a:lnTo>
                    <a:pt x="24654" y="8696"/>
                  </a:lnTo>
                  <a:lnTo>
                    <a:pt x="24739" y="7862"/>
                  </a:lnTo>
                  <a:lnTo>
                    <a:pt x="24824" y="7221"/>
                  </a:lnTo>
                  <a:lnTo>
                    <a:pt x="24974" y="6559"/>
                  </a:lnTo>
                  <a:lnTo>
                    <a:pt x="25145" y="5897"/>
                  </a:lnTo>
                  <a:lnTo>
                    <a:pt x="25252" y="5577"/>
                  </a:lnTo>
                  <a:lnTo>
                    <a:pt x="25380" y="5256"/>
                  </a:lnTo>
                  <a:lnTo>
                    <a:pt x="25508" y="4936"/>
                  </a:lnTo>
                  <a:lnTo>
                    <a:pt x="25658" y="4637"/>
                  </a:lnTo>
                  <a:lnTo>
                    <a:pt x="25829" y="4359"/>
                  </a:lnTo>
                  <a:lnTo>
                    <a:pt x="26021" y="4081"/>
                  </a:lnTo>
                  <a:lnTo>
                    <a:pt x="26234" y="3825"/>
                  </a:lnTo>
                  <a:lnTo>
                    <a:pt x="26448" y="3590"/>
                  </a:lnTo>
                  <a:lnTo>
                    <a:pt x="26683" y="3397"/>
                  </a:lnTo>
                  <a:lnTo>
                    <a:pt x="26961" y="3205"/>
                  </a:lnTo>
                  <a:lnTo>
                    <a:pt x="27110" y="3098"/>
                  </a:lnTo>
                  <a:lnTo>
                    <a:pt x="27239" y="2992"/>
                  </a:lnTo>
                  <a:lnTo>
                    <a:pt x="27345" y="2885"/>
                  </a:lnTo>
                  <a:lnTo>
                    <a:pt x="27452" y="2735"/>
                  </a:lnTo>
                  <a:lnTo>
                    <a:pt x="27559" y="2607"/>
                  </a:lnTo>
                  <a:lnTo>
                    <a:pt x="27623" y="2458"/>
                  </a:lnTo>
                  <a:lnTo>
                    <a:pt x="27687" y="2308"/>
                  </a:lnTo>
                  <a:lnTo>
                    <a:pt x="27730" y="2137"/>
                  </a:lnTo>
                  <a:lnTo>
                    <a:pt x="27773" y="1988"/>
                  </a:lnTo>
                  <a:lnTo>
                    <a:pt x="27794" y="1817"/>
                  </a:lnTo>
                  <a:lnTo>
                    <a:pt x="27794" y="1646"/>
                  </a:lnTo>
                  <a:lnTo>
                    <a:pt x="27773" y="1475"/>
                  </a:lnTo>
                  <a:lnTo>
                    <a:pt x="27730" y="1304"/>
                  </a:lnTo>
                  <a:lnTo>
                    <a:pt x="27687" y="1154"/>
                  </a:lnTo>
                  <a:lnTo>
                    <a:pt x="27623" y="983"/>
                  </a:lnTo>
                  <a:lnTo>
                    <a:pt x="27538" y="834"/>
                  </a:lnTo>
                  <a:lnTo>
                    <a:pt x="27431" y="684"/>
                  </a:lnTo>
                  <a:lnTo>
                    <a:pt x="27324" y="556"/>
                  </a:lnTo>
                  <a:lnTo>
                    <a:pt x="27196" y="428"/>
                  </a:lnTo>
                  <a:lnTo>
                    <a:pt x="27068" y="321"/>
                  </a:lnTo>
                  <a:lnTo>
                    <a:pt x="26939" y="236"/>
                  </a:lnTo>
                  <a:lnTo>
                    <a:pt x="26790" y="150"/>
                  </a:lnTo>
                  <a:lnTo>
                    <a:pt x="26640" y="108"/>
                  </a:lnTo>
                  <a:lnTo>
                    <a:pt x="26469" y="43"/>
                  </a:lnTo>
                  <a:lnTo>
                    <a:pt x="26299" y="22"/>
                  </a:lnTo>
                  <a:lnTo>
                    <a:pt x="2614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575;p74">
              <a:extLst>
                <a:ext uri="{FF2B5EF4-FFF2-40B4-BE49-F238E27FC236}">
                  <a16:creationId xmlns:a16="http://schemas.microsoft.com/office/drawing/2014/main" id="{02DCC6E1-776A-D361-AD51-519710902995}"/>
                </a:ext>
              </a:extLst>
            </p:cNvPr>
            <p:cNvSpPr/>
            <p:nvPr/>
          </p:nvSpPr>
          <p:spPr>
            <a:xfrm>
              <a:off x="10728775" y="3992000"/>
              <a:ext cx="694850" cy="946425"/>
            </a:xfrm>
            <a:custGeom>
              <a:avLst/>
              <a:gdLst/>
              <a:ahLst/>
              <a:cxnLst/>
              <a:rect l="l" t="t" r="r" b="b"/>
              <a:pathLst>
                <a:path w="27794" h="37857" fill="none" extrusionOk="0">
                  <a:moveTo>
                    <a:pt x="1859" y="37856"/>
                  </a:moveTo>
                  <a:lnTo>
                    <a:pt x="1859" y="37856"/>
                  </a:lnTo>
                  <a:lnTo>
                    <a:pt x="1710" y="37856"/>
                  </a:lnTo>
                  <a:lnTo>
                    <a:pt x="1560" y="37835"/>
                  </a:lnTo>
                  <a:lnTo>
                    <a:pt x="1411" y="37792"/>
                  </a:lnTo>
                  <a:lnTo>
                    <a:pt x="1261" y="37749"/>
                  </a:lnTo>
                  <a:lnTo>
                    <a:pt x="1133" y="37707"/>
                  </a:lnTo>
                  <a:lnTo>
                    <a:pt x="983" y="37621"/>
                  </a:lnTo>
                  <a:lnTo>
                    <a:pt x="877" y="37536"/>
                  </a:lnTo>
                  <a:lnTo>
                    <a:pt x="748" y="37450"/>
                  </a:lnTo>
                  <a:lnTo>
                    <a:pt x="642" y="37343"/>
                  </a:lnTo>
                  <a:lnTo>
                    <a:pt x="535" y="37237"/>
                  </a:lnTo>
                  <a:lnTo>
                    <a:pt x="449" y="37108"/>
                  </a:lnTo>
                  <a:lnTo>
                    <a:pt x="364" y="36980"/>
                  </a:lnTo>
                  <a:lnTo>
                    <a:pt x="300" y="36852"/>
                  </a:lnTo>
                  <a:lnTo>
                    <a:pt x="236" y="36702"/>
                  </a:lnTo>
                  <a:lnTo>
                    <a:pt x="193" y="36553"/>
                  </a:lnTo>
                  <a:lnTo>
                    <a:pt x="150" y="36403"/>
                  </a:lnTo>
                  <a:lnTo>
                    <a:pt x="150" y="36403"/>
                  </a:lnTo>
                  <a:lnTo>
                    <a:pt x="107" y="35933"/>
                  </a:lnTo>
                  <a:lnTo>
                    <a:pt x="43" y="35485"/>
                  </a:lnTo>
                  <a:lnTo>
                    <a:pt x="22" y="35015"/>
                  </a:lnTo>
                  <a:lnTo>
                    <a:pt x="1" y="34566"/>
                  </a:lnTo>
                  <a:lnTo>
                    <a:pt x="1" y="34096"/>
                  </a:lnTo>
                  <a:lnTo>
                    <a:pt x="22" y="33648"/>
                  </a:lnTo>
                  <a:lnTo>
                    <a:pt x="43" y="33199"/>
                  </a:lnTo>
                  <a:lnTo>
                    <a:pt x="86" y="32729"/>
                  </a:lnTo>
                  <a:lnTo>
                    <a:pt x="150" y="32280"/>
                  </a:lnTo>
                  <a:lnTo>
                    <a:pt x="236" y="31832"/>
                  </a:lnTo>
                  <a:lnTo>
                    <a:pt x="321" y="31383"/>
                  </a:lnTo>
                  <a:lnTo>
                    <a:pt x="428" y="30934"/>
                  </a:lnTo>
                  <a:lnTo>
                    <a:pt x="535" y="30486"/>
                  </a:lnTo>
                  <a:lnTo>
                    <a:pt x="663" y="30037"/>
                  </a:lnTo>
                  <a:lnTo>
                    <a:pt x="812" y="29610"/>
                  </a:lnTo>
                  <a:lnTo>
                    <a:pt x="983" y="29183"/>
                  </a:lnTo>
                  <a:lnTo>
                    <a:pt x="1154" y="28755"/>
                  </a:lnTo>
                  <a:lnTo>
                    <a:pt x="1325" y="28328"/>
                  </a:lnTo>
                  <a:lnTo>
                    <a:pt x="1517" y="27922"/>
                  </a:lnTo>
                  <a:lnTo>
                    <a:pt x="1731" y="27516"/>
                  </a:lnTo>
                  <a:lnTo>
                    <a:pt x="1966" y="27110"/>
                  </a:lnTo>
                  <a:lnTo>
                    <a:pt x="2201" y="26726"/>
                  </a:lnTo>
                  <a:lnTo>
                    <a:pt x="2457" y="26320"/>
                  </a:lnTo>
                  <a:lnTo>
                    <a:pt x="2714" y="25957"/>
                  </a:lnTo>
                  <a:lnTo>
                    <a:pt x="2970" y="25594"/>
                  </a:lnTo>
                  <a:lnTo>
                    <a:pt x="3269" y="25231"/>
                  </a:lnTo>
                  <a:lnTo>
                    <a:pt x="3568" y="24867"/>
                  </a:lnTo>
                  <a:lnTo>
                    <a:pt x="3867" y="24526"/>
                  </a:lnTo>
                  <a:lnTo>
                    <a:pt x="4188" y="24205"/>
                  </a:lnTo>
                  <a:lnTo>
                    <a:pt x="4530" y="23885"/>
                  </a:lnTo>
                  <a:lnTo>
                    <a:pt x="4871" y="23564"/>
                  </a:lnTo>
                  <a:lnTo>
                    <a:pt x="5213" y="23286"/>
                  </a:lnTo>
                  <a:lnTo>
                    <a:pt x="5213" y="23286"/>
                  </a:lnTo>
                  <a:lnTo>
                    <a:pt x="5619" y="22966"/>
                  </a:lnTo>
                  <a:lnTo>
                    <a:pt x="6004" y="22667"/>
                  </a:lnTo>
                  <a:lnTo>
                    <a:pt x="6410" y="22389"/>
                  </a:lnTo>
                  <a:lnTo>
                    <a:pt x="6837" y="22133"/>
                  </a:lnTo>
                  <a:lnTo>
                    <a:pt x="7670" y="21642"/>
                  </a:lnTo>
                  <a:lnTo>
                    <a:pt x="8546" y="21172"/>
                  </a:lnTo>
                  <a:lnTo>
                    <a:pt x="9400" y="20766"/>
                  </a:lnTo>
                  <a:lnTo>
                    <a:pt x="10298" y="20360"/>
                  </a:lnTo>
                  <a:lnTo>
                    <a:pt x="12049" y="19633"/>
                  </a:lnTo>
                  <a:lnTo>
                    <a:pt x="12049" y="19633"/>
                  </a:lnTo>
                  <a:lnTo>
                    <a:pt x="13053" y="19206"/>
                  </a:lnTo>
                  <a:lnTo>
                    <a:pt x="14058" y="18779"/>
                  </a:lnTo>
                  <a:lnTo>
                    <a:pt x="14058" y="18779"/>
                  </a:lnTo>
                  <a:lnTo>
                    <a:pt x="14656" y="18501"/>
                  </a:lnTo>
                  <a:lnTo>
                    <a:pt x="15232" y="18223"/>
                  </a:lnTo>
                  <a:lnTo>
                    <a:pt x="15788" y="17946"/>
                  </a:lnTo>
                  <a:lnTo>
                    <a:pt x="16301" y="17647"/>
                  </a:lnTo>
                  <a:lnTo>
                    <a:pt x="16792" y="17348"/>
                  </a:lnTo>
                  <a:lnTo>
                    <a:pt x="17262" y="17048"/>
                  </a:lnTo>
                  <a:lnTo>
                    <a:pt x="17689" y="16749"/>
                  </a:lnTo>
                  <a:lnTo>
                    <a:pt x="18074" y="16429"/>
                  </a:lnTo>
                  <a:lnTo>
                    <a:pt x="18458" y="16108"/>
                  </a:lnTo>
                  <a:lnTo>
                    <a:pt x="18800" y="15788"/>
                  </a:lnTo>
                  <a:lnTo>
                    <a:pt x="19099" y="15468"/>
                  </a:lnTo>
                  <a:lnTo>
                    <a:pt x="19398" y="15126"/>
                  </a:lnTo>
                  <a:lnTo>
                    <a:pt x="19655" y="14784"/>
                  </a:lnTo>
                  <a:lnTo>
                    <a:pt x="19890" y="14421"/>
                  </a:lnTo>
                  <a:lnTo>
                    <a:pt x="20082" y="14058"/>
                  </a:lnTo>
                  <a:lnTo>
                    <a:pt x="20274" y="13694"/>
                  </a:lnTo>
                  <a:lnTo>
                    <a:pt x="20274" y="13694"/>
                  </a:lnTo>
                  <a:lnTo>
                    <a:pt x="20466" y="13182"/>
                  </a:lnTo>
                  <a:lnTo>
                    <a:pt x="20616" y="12669"/>
                  </a:lnTo>
                  <a:lnTo>
                    <a:pt x="20766" y="12135"/>
                  </a:lnTo>
                  <a:lnTo>
                    <a:pt x="20851" y="11580"/>
                  </a:lnTo>
                  <a:lnTo>
                    <a:pt x="20936" y="11003"/>
                  </a:lnTo>
                  <a:lnTo>
                    <a:pt x="21022" y="10426"/>
                  </a:lnTo>
                  <a:lnTo>
                    <a:pt x="21129" y="9230"/>
                  </a:lnTo>
                  <a:lnTo>
                    <a:pt x="21129" y="9230"/>
                  </a:lnTo>
                  <a:lnTo>
                    <a:pt x="21214" y="8332"/>
                  </a:lnTo>
                  <a:lnTo>
                    <a:pt x="21300" y="7435"/>
                  </a:lnTo>
                  <a:lnTo>
                    <a:pt x="21300" y="7435"/>
                  </a:lnTo>
                  <a:lnTo>
                    <a:pt x="21406" y="6794"/>
                  </a:lnTo>
                  <a:lnTo>
                    <a:pt x="21513" y="6175"/>
                  </a:lnTo>
                  <a:lnTo>
                    <a:pt x="21641" y="5577"/>
                  </a:lnTo>
                  <a:lnTo>
                    <a:pt x="21791" y="5021"/>
                  </a:lnTo>
                  <a:lnTo>
                    <a:pt x="21962" y="4487"/>
                  </a:lnTo>
                  <a:lnTo>
                    <a:pt x="22154" y="3974"/>
                  </a:lnTo>
                  <a:lnTo>
                    <a:pt x="22368" y="3483"/>
                  </a:lnTo>
                  <a:lnTo>
                    <a:pt x="22603" y="3013"/>
                  </a:lnTo>
                  <a:lnTo>
                    <a:pt x="22859" y="2586"/>
                  </a:lnTo>
                  <a:lnTo>
                    <a:pt x="23115" y="2180"/>
                  </a:lnTo>
                  <a:lnTo>
                    <a:pt x="23415" y="1795"/>
                  </a:lnTo>
                  <a:lnTo>
                    <a:pt x="23735" y="1432"/>
                  </a:lnTo>
                  <a:lnTo>
                    <a:pt x="24055" y="1090"/>
                  </a:lnTo>
                  <a:lnTo>
                    <a:pt x="24397" y="791"/>
                  </a:lnTo>
                  <a:lnTo>
                    <a:pt x="24782" y="513"/>
                  </a:lnTo>
                  <a:lnTo>
                    <a:pt x="25166" y="257"/>
                  </a:lnTo>
                  <a:lnTo>
                    <a:pt x="25166" y="257"/>
                  </a:lnTo>
                  <a:lnTo>
                    <a:pt x="25316" y="172"/>
                  </a:lnTo>
                  <a:lnTo>
                    <a:pt x="25487" y="108"/>
                  </a:lnTo>
                  <a:lnTo>
                    <a:pt x="25636" y="43"/>
                  </a:lnTo>
                  <a:lnTo>
                    <a:pt x="25807" y="22"/>
                  </a:lnTo>
                  <a:lnTo>
                    <a:pt x="25978" y="1"/>
                  </a:lnTo>
                  <a:lnTo>
                    <a:pt x="26149" y="1"/>
                  </a:lnTo>
                  <a:lnTo>
                    <a:pt x="26299" y="22"/>
                  </a:lnTo>
                  <a:lnTo>
                    <a:pt x="26469" y="43"/>
                  </a:lnTo>
                  <a:lnTo>
                    <a:pt x="26640" y="108"/>
                  </a:lnTo>
                  <a:lnTo>
                    <a:pt x="26790" y="150"/>
                  </a:lnTo>
                  <a:lnTo>
                    <a:pt x="26939" y="236"/>
                  </a:lnTo>
                  <a:lnTo>
                    <a:pt x="27068" y="321"/>
                  </a:lnTo>
                  <a:lnTo>
                    <a:pt x="27196" y="428"/>
                  </a:lnTo>
                  <a:lnTo>
                    <a:pt x="27324" y="556"/>
                  </a:lnTo>
                  <a:lnTo>
                    <a:pt x="27431" y="684"/>
                  </a:lnTo>
                  <a:lnTo>
                    <a:pt x="27538" y="834"/>
                  </a:lnTo>
                  <a:lnTo>
                    <a:pt x="27538" y="834"/>
                  </a:lnTo>
                  <a:lnTo>
                    <a:pt x="27623" y="983"/>
                  </a:lnTo>
                  <a:lnTo>
                    <a:pt x="27687" y="1154"/>
                  </a:lnTo>
                  <a:lnTo>
                    <a:pt x="27730" y="1304"/>
                  </a:lnTo>
                  <a:lnTo>
                    <a:pt x="27773" y="1475"/>
                  </a:lnTo>
                  <a:lnTo>
                    <a:pt x="27794" y="1646"/>
                  </a:lnTo>
                  <a:lnTo>
                    <a:pt x="27794" y="1817"/>
                  </a:lnTo>
                  <a:lnTo>
                    <a:pt x="27773" y="1988"/>
                  </a:lnTo>
                  <a:lnTo>
                    <a:pt x="27730" y="2137"/>
                  </a:lnTo>
                  <a:lnTo>
                    <a:pt x="27687" y="2308"/>
                  </a:lnTo>
                  <a:lnTo>
                    <a:pt x="27623" y="2458"/>
                  </a:lnTo>
                  <a:lnTo>
                    <a:pt x="27559" y="2607"/>
                  </a:lnTo>
                  <a:lnTo>
                    <a:pt x="27452" y="2735"/>
                  </a:lnTo>
                  <a:lnTo>
                    <a:pt x="27345" y="2885"/>
                  </a:lnTo>
                  <a:lnTo>
                    <a:pt x="27239" y="2992"/>
                  </a:lnTo>
                  <a:lnTo>
                    <a:pt x="27110" y="3098"/>
                  </a:lnTo>
                  <a:lnTo>
                    <a:pt x="26961" y="3205"/>
                  </a:lnTo>
                  <a:lnTo>
                    <a:pt x="26961" y="3205"/>
                  </a:lnTo>
                  <a:lnTo>
                    <a:pt x="26683" y="3397"/>
                  </a:lnTo>
                  <a:lnTo>
                    <a:pt x="26448" y="3590"/>
                  </a:lnTo>
                  <a:lnTo>
                    <a:pt x="26234" y="3825"/>
                  </a:lnTo>
                  <a:lnTo>
                    <a:pt x="26021" y="4081"/>
                  </a:lnTo>
                  <a:lnTo>
                    <a:pt x="25829" y="4359"/>
                  </a:lnTo>
                  <a:lnTo>
                    <a:pt x="25658" y="4637"/>
                  </a:lnTo>
                  <a:lnTo>
                    <a:pt x="25508" y="4936"/>
                  </a:lnTo>
                  <a:lnTo>
                    <a:pt x="25380" y="5256"/>
                  </a:lnTo>
                  <a:lnTo>
                    <a:pt x="25252" y="5577"/>
                  </a:lnTo>
                  <a:lnTo>
                    <a:pt x="25145" y="5897"/>
                  </a:lnTo>
                  <a:lnTo>
                    <a:pt x="24974" y="6559"/>
                  </a:lnTo>
                  <a:lnTo>
                    <a:pt x="24824" y="7221"/>
                  </a:lnTo>
                  <a:lnTo>
                    <a:pt x="24739" y="7862"/>
                  </a:lnTo>
                  <a:lnTo>
                    <a:pt x="24739" y="7862"/>
                  </a:lnTo>
                  <a:lnTo>
                    <a:pt x="24654" y="8696"/>
                  </a:lnTo>
                  <a:lnTo>
                    <a:pt x="24568" y="9529"/>
                  </a:lnTo>
                  <a:lnTo>
                    <a:pt x="24568" y="9529"/>
                  </a:lnTo>
                  <a:lnTo>
                    <a:pt x="24440" y="10917"/>
                  </a:lnTo>
                  <a:lnTo>
                    <a:pt x="24354" y="11622"/>
                  </a:lnTo>
                  <a:lnTo>
                    <a:pt x="24248" y="12327"/>
                  </a:lnTo>
                  <a:lnTo>
                    <a:pt x="24098" y="13011"/>
                  </a:lnTo>
                  <a:lnTo>
                    <a:pt x="23927" y="13716"/>
                  </a:lnTo>
                  <a:lnTo>
                    <a:pt x="23692" y="14421"/>
                  </a:lnTo>
                  <a:lnTo>
                    <a:pt x="23564" y="14763"/>
                  </a:lnTo>
                  <a:lnTo>
                    <a:pt x="23415" y="15104"/>
                  </a:lnTo>
                  <a:lnTo>
                    <a:pt x="23415" y="15104"/>
                  </a:lnTo>
                  <a:lnTo>
                    <a:pt x="23265" y="15446"/>
                  </a:lnTo>
                  <a:lnTo>
                    <a:pt x="23094" y="15767"/>
                  </a:lnTo>
                  <a:lnTo>
                    <a:pt x="22902" y="16108"/>
                  </a:lnTo>
                  <a:lnTo>
                    <a:pt x="22710" y="16408"/>
                  </a:lnTo>
                  <a:lnTo>
                    <a:pt x="22517" y="16707"/>
                  </a:lnTo>
                  <a:lnTo>
                    <a:pt x="22304" y="17006"/>
                  </a:lnTo>
                  <a:lnTo>
                    <a:pt x="21855" y="17561"/>
                  </a:lnTo>
                  <a:lnTo>
                    <a:pt x="21364" y="18095"/>
                  </a:lnTo>
                  <a:lnTo>
                    <a:pt x="20872" y="18587"/>
                  </a:lnTo>
                  <a:lnTo>
                    <a:pt x="20338" y="19057"/>
                  </a:lnTo>
                  <a:lnTo>
                    <a:pt x="19804" y="19484"/>
                  </a:lnTo>
                  <a:lnTo>
                    <a:pt x="19249" y="19868"/>
                  </a:lnTo>
                  <a:lnTo>
                    <a:pt x="18693" y="20253"/>
                  </a:lnTo>
                  <a:lnTo>
                    <a:pt x="18138" y="20595"/>
                  </a:lnTo>
                  <a:lnTo>
                    <a:pt x="17561" y="20915"/>
                  </a:lnTo>
                  <a:lnTo>
                    <a:pt x="17027" y="21193"/>
                  </a:lnTo>
                  <a:lnTo>
                    <a:pt x="16472" y="21471"/>
                  </a:lnTo>
                  <a:lnTo>
                    <a:pt x="15446" y="21941"/>
                  </a:lnTo>
                  <a:lnTo>
                    <a:pt x="15446" y="21941"/>
                  </a:lnTo>
                  <a:lnTo>
                    <a:pt x="14421" y="22389"/>
                  </a:lnTo>
                  <a:lnTo>
                    <a:pt x="13353" y="22838"/>
                  </a:lnTo>
                  <a:lnTo>
                    <a:pt x="13353" y="22838"/>
                  </a:lnTo>
                  <a:lnTo>
                    <a:pt x="11729" y="23500"/>
                  </a:lnTo>
                  <a:lnTo>
                    <a:pt x="10960" y="23863"/>
                  </a:lnTo>
                  <a:lnTo>
                    <a:pt x="10191" y="24226"/>
                  </a:lnTo>
                  <a:lnTo>
                    <a:pt x="9443" y="24611"/>
                  </a:lnTo>
                  <a:lnTo>
                    <a:pt x="8738" y="25017"/>
                  </a:lnTo>
                  <a:lnTo>
                    <a:pt x="8055" y="25465"/>
                  </a:lnTo>
                  <a:lnTo>
                    <a:pt x="7713" y="25700"/>
                  </a:lnTo>
                  <a:lnTo>
                    <a:pt x="7392" y="25957"/>
                  </a:lnTo>
                  <a:lnTo>
                    <a:pt x="7392" y="25957"/>
                  </a:lnTo>
                  <a:lnTo>
                    <a:pt x="6880" y="26427"/>
                  </a:lnTo>
                  <a:lnTo>
                    <a:pt x="6388" y="26918"/>
                  </a:lnTo>
                  <a:lnTo>
                    <a:pt x="5918" y="27431"/>
                  </a:lnTo>
                  <a:lnTo>
                    <a:pt x="5491" y="27986"/>
                  </a:lnTo>
                  <a:lnTo>
                    <a:pt x="5106" y="28563"/>
                  </a:lnTo>
                  <a:lnTo>
                    <a:pt x="4765" y="29161"/>
                  </a:lnTo>
                  <a:lnTo>
                    <a:pt x="4466" y="29781"/>
                  </a:lnTo>
                  <a:lnTo>
                    <a:pt x="4188" y="30422"/>
                  </a:lnTo>
                  <a:lnTo>
                    <a:pt x="3953" y="31063"/>
                  </a:lnTo>
                  <a:lnTo>
                    <a:pt x="3782" y="31746"/>
                  </a:lnTo>
                  <a:lnTo>
                    <a:pt x="3632" y="32408"/>
                  </a:lnTo>
                  <a:lnTo>
                    <a:pt x="3526" y="33092"/>
                  </a:lnTo>
                  <a:lnTo>
                    <a:pt x="3461" y="33797"/>
                  </a:lnTo>
                  <a:lnTo>
                    <a:pt x="3461" y="34481"/>
                  </a:lnTo>
                  <a:lnTo>
                    <a:pt x="3504" y="35186"/>
                  </a:lnTo>
                  <a:lnTo>
                    <a:pt x="3568" y="35869"/>
                  </a:lnTo>
                  <a:lnTo>
                    <a:pt x="3568" y="35869"/>
                  </a:lnTo>
                  <a:lnTo>
                    <a:pt x="3590" y="36040"/>
                  </a:lnTo>
                  <a:lnTo>
                    <a:pt x="3590" y="36232"/>
                  </a:lnTo>
                  <a:lnTo>
                    <a:pt x="3568" y="36382"/>
                  </a:lnTo>
                  <a:lnTo>
                    <a:pt x="3547" y="36553"/>
                  </a:lnTo>
                  <a:lnTo>
                    <a:pt x="3504" y="36724"/>
                  </a:lnTo>
                  <a:lnTo>
                    <a:pt x="3440" y="36873"/>
                  </a:lnTo>
                  <a:lnTo>
                    <a:pt x="3355" y="37023"/>
                  </a:lnTo>
                  <a:lnTo>
                    <a:pt x="3269" y="37151"/>
                  </a:lnTo>
                  <a:lnTo>
                    <a:pt x="3162" y="37279"/>
                  </a:lnTo>
                  <a:lnTo>
                    <a:pt x="3034" y="37407"/>
                  </a:lnTo>
                  <a:lnTo>
                    <a:pt x="2906" y="37514"/>
                  </a:lnTo>
                  <a:lnTo>
                    <a:pt x="2778" y="37600"/>
                  </a:lnTo>
                  <a:lnTo>
                    <a:pt x="2628" y="37685"/>
                  </a:lnTo>
                  <a:lnTo>
                    <a:pt x="2479" y="37749"/>
                  </a:lnTo>
                  <a:lnTo>
                    <a:pt x="2308" y="37813"/>
                  </a:lnTo>
                  <a:lnTo>
                    <a:pt x="2137" y="37835"/>
                  </a:lnTo>
                  <a:lnTo>
                    <a:pt x="2137" y="37835"/>
                  </a:lnTo>
                  <a:lnTo>
                    <a:pt x="1859" y="378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576;p74">
              <a:extLst>
                <a:ext uri="{FF2B5EF4-FFF2-40B4-BE49-F238E27FC236}">
                  <a16:creationId xmlns:a16="http://schemas.microsoft.com/office/drawing/2014/main" id="{90BA0E14-A59D-5F14-7976-C34C6C18338D}"/>
                </a:ext>
              </a:extLst>
            </p:cNvPr>
            <p:cNvSpPr/>
            <p:nvPr/>
          </p:nvSpPr>
          <p:spPr>
            <a:xfrm>
              <a:off x="10977650" y="4117525"/>
              <a:ext cx="531450" cy="909550"/>
            </a:xfrm>
            <a:custGeom>
              <a:avLst/>
              <a:gdLst/>
              <a:ahLst/>
              <a:cxnLst/>
              <a:rect l="l" t="t" r="r" b="b"/>
              <a:pathLst>
                <a:path w="21258" h="36382" extrusionOk="0">
                  <a:moveTo>
                    <a:pt x="18928" y="0"/>
                  </a:moveTo>
                  <a:lnTo>
                    <a:pt x="18758" y="21"/>
                  </a:lnTo>
                  <a:lnTo>
                    <a:pt x="18587" y="64"/>
                  </a:lnTo>
                  <a:lnTo>
                    <a:pt x="18416" y="128"/>
                  </a:lnTo>
                  <a:lnTo>
                    <a:pt x="18266" y="192"/>
                  </a:lnTo>
                  <a:lnTo>
                    <a:pt x="18138" y="278"/>
                  </a:lnTo>
                  <a:lnTo>
                    <a:pt x="18010" y="385"/>
                  </a:lnTo>
                  <a:lnTo>
                    <a:pt x="17882" y="491"/>
                  </a:lnTo>
                  <a:lnTo>
                    <a:pt x="17775" y="620"/>
                  </a:lnTo>
                  <a:lnTo>
                    <a:pt x="17668" y="748"/>
                  </a:lnTo>
                  <a:lnTo>
                    <a:pt x="17583" y="876"/>
                  </a:lnTo>
                  <a:lnTo>
                    <a:pt x="17497" y="1025"/>
                  </a:lnTo>
                  <a:lnTo>
                    <a:pt x="17454" y="1196"/>
                  </a:lnTo>
                  <a:lnTo>
                    <a:pt x="17412" y="1346"/>
                  </a:lnTo>
                  <a:lnTo>
                    <a:pt x="17369" y="1517"/>
                  </a:lnTo>
                  <a:lnTo>
                    <a:pt x="17369" y="1688"/>
                  </a:lnTo>
                  <a:lnTo>
                    <a:pt x="17369" y="2670"/>
                  </a:lnTo>
                  <a:lnTo>
                    <a:pt x="17433" y="3632"/>
                  </a:lnTo>
                  <a:lnTo>
                    <a:pt x="17497" y="4593"/>
                  </a:lnTo>
                  <a:lnTo>
                    <a:pt x="17583" y="5554"/>
                  </a:lnTo>
                  <a:lnTo>
                    <a:pt x="17668" y="6580"/>
                  </a:lnTo>
                  <a:lnTo>
                    <a:pt x="17753" y="7584"/>
                  </a:lnTo>
                  <a:lnTo>
                    <a:pt x="17796" y="8567"/>
                  </a:lnTo>
                  <a:lnTo>
                    <a:pt x="17796" y="9037"/>
                  </a:lnTo>
                  <a:lnTo>
                    <a:pt x="17775" y="9507"/>
                  </a:lnTo>
                  <a:lnTo>
                    <a:pt x="17732" y="9977"/>
                  </a:lnTo>
                  <a:lnTo>
                    <a:pt x="17689" y="10425"/>
                  </a:lnTo>
                  <a:lnTo>
                    <a:pt x="17604" y="10852"/>
                  </a:lnTo>
                  <a:lnTo>
                    <a:pt x="17518" y="11280"/>
                  </a:lnTo>
                  <a:lnTo>
                    <a:pt x="17390" y="11707"/>
                  </a:lnTo>
                  <a:lnTo>
                    <a:pt x="17241" y="12113"/>
                  </a:lnTo>
                  <a:lnTo>
                    <a:pt x="17049" y="12497"/>
                  </a:lnTo>
                  <a:lnTo>
                    <a:pt x="16835" y="12882"/>
                  </a:lnTo>
                  <a:lnTo>
                    <a:pt x="16621" y="13202"/>
                  </a:lnTo>
                  <a:lnTo>
                    <a:pt x="16365" y="13502"/>
                  </a:lnTo>
                  <a:lnTo>
                    <a:pt x="16109" y="13801"/>
                  </a:lnTo>
                  <a:lnTo>
                    <a:pt x="15809" y="14078"/>
                  </a:lnTo>
                  <a:lnTo>
                    <a:pt x="15510" y="14335"/>
                  </a:lnTo>
                  <a:lnTo>
                    <a:pt x="15169" y="14591"/>
                  </a:lnTo>
                  <a:lnTo>
                    <a:pt x="14827" y="14826"/>
                  </a:lnTo>
                  <a:lnTo>
                    <a:pt x="14485" y="15040"/>
                  </a:lnTo>
                  <a:lnTo>
                    <a:pt x="14100" y="15253"/>
                  </a:lnTo>
                  <a:lnTo>
                    <a:pt x="13716" y="15467"/>
                  </a:lnTo>
                  <a:lnTo>
                    <a:pt x="12925" y="15851"/>
                  </a:lnTo>
                  <a:lnTo>
                    <a:pt x="12071" y="16236"/>
                  </a:lnTo>
                  <a:lnTo>
                    <a:pt x="11216" y="16599"/>
                  </a:lnTo>
                  <a:lnTo>
                    <a:pt x="9977" y="17155"/>
                  </a:lnTo>
                  <a:lnTo>
                    <a:pt x="9358" y="17432"/>
                  </a:lnTo>
                  <a:lnTo>
                    <a:pt x="8738" y="17731"/>
                  </a:lnTo>
                  <a:lnTo>
                    <a:pt x="8140" y="18052"/>
                  </a:lnTo>
                  <a:lnTo>
                    <a:pt x="7542" y="18394"/>
                  </a:lnTo>
                  <a:lnTo>
                    <a:pt x="6944" y="18757"/>
                  </a:lnTo>
                  <a:lnTo>
                    <a:pt x="6367" y="19163"/>
                  </a:lnTo>
                  <a:lnTo>
                    <a:pt x="5812" y="19590"/>
                  </a:lnTo>
                  <a:lnTo>
                    <a:pt x="5277" y="20060"/>
                  </a:lnTo>
                  <a:lnTo>
                    <a:pt x="4786" y="20551"/>
                  </a:lnTo>
                  <a:lnTo>
                    <a:pt x="4316" y="21064"/>
                  </a:lnTo>
                  <a:lnTo>
                    <a:pt x="3868" y="21598"/>
                  </a:lnTo>
                  <a:lnTo>
                    <a:pt x="3462" y="22175"/>
                  </a:lnTo>
                  <a:lnTo>
                    <a:pt x="3098" y="22752"/>
                  </a:lnTo>
                  <a:lnTo>
                    <a:pt x="2757" y="23371"/>
                  </a:lnTo>
                  <a:lnTo>
                    <a:pt x="2436" y="23991"/>
                  </a:lnTo>
                  <a:lnTo>
                    <a:pt x="2158" y="24632"/>
                  </a:lnTo>
                  <a:lnTo>
                    <a:pt x="1923" y="25294"/>
                  </a:lnTo>
                  <a:lnTo>
                    <a:pt x="1731" y="25956"/>
                  </a:lnTo>
                  <a:lnTo>
                    <a:pt x="1560" y="26640"/>
                  </a:lnTo>
                  <a:lnTo>
                    <a:pt x="1454" y="27323"/>
                  </a:lnTo>
                  <a:lnTo>
                    <a:pt x="1368" y="28028"/>
                  </a:lnTo>
                  <a:lnTo>
                    <a:pt x="1325" y="28733"/>
                  </a:lnTo>
                  <a:lnTo>
                    <a:pt x="1304" y="29353"/>
                  </a:lnTo>
                  <a:lnTo>
                    <a:pt x="1304" y="29972"/>
                  </a:lnTo>
                  <a:lnTo>
                    <a:pt x="1304" y="30571"/>
                  </a:lnTo>
                  <a:lnTo>
                    <a:pt x="1304" y="31126"/>
                  </a:lnTo>
                  <a:lnTo>
                    <a:pt x="1283" y="31639"/>
                  </a:lnTo>
                  <a:lnTo>
                    <a:pt x="1219" y="32087"/>
                  </a:lnTo>
                  <a:lnTo>
                    <a:pt x="1133" y="32472"/>
                  </a:lnTo>
                  <a:lnTo>
                    <a:pt x="1090" y="32643"/>
                  </a:lnTo>
                  <a:lnTo>
                    <a:pt x="1026" y="32814"/>
                  </a:lnTo>
                  <a:lnTo>
                    <a:pt x="941" y="32963"/>
                  </a:lnTo>
                  <a:lnTo>
                    <a:pt x="855" y="33091"/>
                  </a:lnTo>
                  <a:lnTo>
                    <a:pt x="770" y="33198"/>
                  </a:lnTo>
                  <a:lnTo>
                    <a:pt x="663" y="33305"/>
                  </a:lnTo>
                  <a:lnTo>
                    <a:pt x="535" y="33412"/>
                  </a:lnTo>
                  <a:lnTo>
                    <a:pt x="407" y="33540"/>
                  </a:lnTo>
                  <a:lnTo>
                    <a:pt x="300" y="33690"/>
                  </a:lnTo>
                  <a:lnTo>
                    <a:pt x="214" y="33839"/>
                  </a:lnTo>
                  <a:lnTo>
                    <a:pt x="150" y="33989"/>
                  </a:lnTo>
                  <a:lnTo>
                    <a:pt x="86" y="34138"/>
                  </a:lnTo>
                  <a:lnTo>
                    <a:pt x="44" y="34288"/>
                  </a:lnTo>
                  <a:lnTo>
                    <a:pt x="22" y="34459"/>
                  </a:lnTo>
                  <a:lnTo>
                    <a:pt x="1" y="34630"/>
                  </a:lnTo>
                  <a:lnTo>
                    <a:pt x="1" y="34800"/>
                  </a:lnTo>
                  <a:lnTo>
                    <a:pt x="22" y="34950"/>
                  </a:lnTo>
                  <a:lnTo>
                    <a:pt x="65" y="35121"/>
                  </a:lnTo>
                  <a:lnTo>
                    <a:pt x="129" y="35292"/>
                  </a:lnTo>
                  <a:lnTo>
                    <a:pt x="193" y="35441"/>
                  </a:lnTo>
                  <a:lnTo>
                    <a:pt x="279" y="35591"/>
                  </a:lnTo>
                  <a:lnTo>
                    <a:pt x="385" y="35740"/>
                  </a:lnTo>
                  <a:lnTo>
                    <a:pt x="514" y="35890"/>
                  </a:lnTo>
                  <a:lnTo>
                    <a:pt x="663" y="36018"/>
                  </a:lnTo>
                  <a:lnTo>
                    <a:pt x="834" y="36125"/>
                  </a:lnTo>
                  <a:lnTo>
                    <a:pt x="1005" y="36210"/>
                  </a:lnTo>
                  <a:lnTo>
                    <a:pt x="1176" y="36296"/>
                  </a:lnTo>
                  <a:lnTo>
                    <a:pt x="1368" y="36339"/>
                  </a:lnTo>
                  <a:lnTo>
                    <a:pt x="1539" y="36381"/>
                  </a:lnTo>
                  <a:lnTo>
                    <a:pt x="1731" y="36381"/>
                  </a:lnTo>
                  <a:lnTo>
                    <a:pt x="2009" y="36360"/>
                  </a:lnTo>
                  <a:lnTo>
                    <a:pt x="2287" y="36296"/>
                  </a:lnTo>
                  <a:lnTo>
                    <a:pt x="2564" y="36168"/>
                  </a:lnTo>
                  <a:lnTo>
                    <a:pt x="2693" y="36104"/>
                  </a:lnTo>
                  <a:lnTo>
                    <a:pt x="2821" y="35997"/>
                  </a:lnTo>
                  <a:lnTo>
                    <a:pt x="3163" y="35698"/>
                  </a:lnTo>
                  <a:lnTo>
                    <a:pt x="3462" y="35377"/>
                  </a:lnTo>
                  <a:lnTo>
                    <a:pt x="3739" y="35035"/>
                  </a:lnTo>
                  <a:lnTo>
                    <a:pt x="3953" y="34672"/>
                  </a:lnTo>
                  <a:lnTo>
                    <a:pt x="4145" y="34309"/>
                  </a:lnTo>
                  <a:lnTo>
                    <a:pt x="4316" y="33925"/>
                  </a:lnTo>
                  <a:lnTo>
                    <a:pt x="4444" y="33519"/>
                  </a:lnTo>
                  <a:lnTo>
                    <a:pt x="4530" y="33134"/>
                  </a:lnTo>
                  <a:lnTo>
                    <a:pt x="4615" y="32728"/>
                  </a:lnTo>
                  <a:lnTo>
                    <a:pt x="4679" y="32322"/>
                  </a:lnTo>
                  <a:lnTo>
                    <a:pt x="4722" y="31916"/>
                  </a:lnTo>
                  <a:lnTo>
                    <a:pt x="4743" y="31511"/>
                  </a:lnTo>
                  <a:lnTo>
                    <a:pt x="4765" y="30720"/>
                  </a:lnTo>
                  <a:lnTo>
                    <a:pt x="4765" y="29951"/>
                  </a:lnTo>
                  <a:lnTo>
                    <a:pt x="4765" y="29396"/>
                  </a:lnTo>
                  <a:lnTo>
                    <a:pt x="4765" y="28840"/>
                  </a:lnTo>
                  <a:lnTo>
                    <a:pt x="4808" y="28349"/>
                  </a:lnTo>
                  <a:lnTo>
                    <a:pt x="4872" y="27836"/>
                  </a:lnTo>
                  <a:lnTo>
                    <a:pt x="4957" y="27345"/>
                  </a:lnTo>
                  <a:lnTo>
                    <a:pt x="5064" y="26853"/>
                  </a:lnTo>
                  <a:lnTo>
                    <a:pt x="5213" y="26383"/>
                  </a:lnTo>
                  <a:lnTo>
                    <a:pt x="5384" y="25892"/>
                  </a:lnTo>
                  <a:lnTo>
                    <a:pt x="5598" y="25443"/>
                  </a:lnTo>
                  <a:lnTo>
                    <a:pt x="5812" y="24973"/>
                  </a:lnTo>
                  <a:lnTo>
                    <a:pt x="6068" y="24546"/>
                  </a:lnTo>
                  <a:lnTo>
                    <a:pt x="6324" y="24119"/>
                  </a:lnTo>
                  <a:lnTo>
                    <a:pt x="6623" y="23713"/>
                  </a:lnTo>
                  <a:lnTo>
                    <a:pt x="6944" y="23307"/>
                  </a:lnTo>
                  <a:lnTo>
                    <a:pt x="7286" y="22944"/>
                  </a:lnTo>
                  <a:lnTo>
                    <a:pt x="7649" y="22581"/>
                  </a:lnTo>
                  <a:lnTo>
                    <a:pt x="8012" y="22239"/>
                  </a:lnTo>
                  <a:lnTo>
                    <a:pt x="8418" y="21940"/>
                  </a:lnTo>
                  <a:lnTo>
                    <a:pt x="8866" y="21619"/>
                  </a:lnTo>
                  <a:lnTo>
                    <a:pt x="9358" y="21320"/>
                  </a:lnTo>
                  <a:lnTo>
                    <a:pt x="9849" y="21043"/>
                  </a:lnTo>
                  <a:lnTo>
                    <a:pt x="10362" y="20786"/>
                  </a:lnTo>
                  <a:lnTo>
                    <a:pt x="10917" y="20530"/>
                  </a:lnTo>
                  <a:lnTo>
                    <a:pt x="11451" y="20274"/>
                  </a:lnTo>
                  <a:lnTo>
                    <a:pt x="12584" y="19782"/>
                  </a:lnTo>
                  <a:lnTo>
                    <a:pt x="13609" y="19334"/>
                  </a:lnTo>
                  <a:lnTo>
                    <a:pt x="14613" y="18885"/>
                  </a:lnTo>
                  <a:lnTo>
                    <a:pt x="15104" y="18629"/>
                  </a:lnTo>
                  <a:lnTo>
                    <a:pt x="15596" y="18372"/>
                  </a:lnTo>
                  <a:lnTo>
                    <a:pt x="16087" y="18116"/>
                  </a:lnTo>
                  <a:lnTo>
                    <a:pt x="16557" y="17838"/>
                  </a:lnTo>
                  <a:lnTo>
                    <a:pt x="17006" y="17518"/>
                  </a:lnTo>
                  <a:lnTo>
                    <a:pt x="17454" y="17197"/>
                  </a:lnTo>
                  <a:lnTo>
                    <a:pt x="17903" y="16856"/>
                  </a:lnTo>
                  <a:lnTo>
                    <a:pt x="18309" y="16492"/>
                  </a:lnTo>
                  <a:lnTo>
                    <a:pt x="18715" y="16086"/>
                  </a:lnTo>
                  <a:lnTo>
                    <a:pt x="19078" y="15659"/>
                  </a:lnTo>
                  <a:lnTo>
                    <a:pt x="19441" y="15211"/>
                  </a:lnTo>
                  <a:lnTo>
                    <a:pt x="19762" y="14719"/>
                  </a:lnTo>
                  <a:lnTo>
                    <a:pt x="20103" y="14164"/>
                  </a:lnTo>
                  <a:lnTo>
                    <a:pt x="20360" y="13587"/>
                  </a:lnTo>
                  <a:lnTo>
                    <a:pt x="20595" y="13010"/>
                  </a:lnTo>
                  <a:lnTo>
                    <a:pt x="20787" y="12433"/>
                  </a:lnTo>
                  <a:lnTo>
                    <a:pt x="20937" y="11857"/>
                  </a:lnTo>
                  <a:lnTo>
                    <a:pt x="21065" y="11258"/>
                  </a:lnTo>
                  <a:lnTo>
                    <a:pt x="21150" y="10660"/>
                  </a:lnTo>
                  <a:lnTo>
                    <a:pt x="21214" y="10062"/>
                  </a:lnTo>
                  <a:lnTo>
                    <a:pt x="21236" y="9464"/>
                  </a:lnTo>
                  <a:lnTo>
                    <a:pt x="21257" y="8866"/>
                  </a:lnTo>
                  <a:lnTo>
                    <a:pt x="21236" y="8268"/>
                  </a:lnTo>
                  <a:lnTo>
                    <a:pt x="21214" y="7648"/>
                  </a:lnTo>
                  <a:lnTo>
                    <a:pt x="21129" y="6430"/>
                  </a:lnTo>
                  <a:lnTo>
                    <a:pt x="21022" y="5234"/>
                  </a:lnTo>
                  <a:lnTo>
                    <a:pt x="20937" y="4315"/>
                  </a:lnTo>
                  <a:lnTo>
                    <a:pt x="20872" y="3440"/>
                  </a:lnTo>
                  <a:lnTo>
                    <a:pt x="20830" y="2585"/>
                  </a:lnTo>
                  <a:lnTo>
                    <a:pt x="20830" y="1730"/>
                  </a:lnTo>
                  <a:lnTo>
                    <a:pt x="20808" y="1560"/>
                  </a:lnTo>
                  <a:lnTo>
                    <a:pt x="20787" y="1389"/>
                  </a:lnTo>
                  <a:lnTo>
                    <a:pt x="20744" y="1218"/>
                  </a:lnTo>
                  <a:lnTo>
                    <a:pt x="20702" y="1068"/>
                  </a:lnTo>
                  <a:lnTo>
                    <a:pt x="20616" y="919"/>
                  </a:lnTo>
                  <a:lnTo>
                    <a:pt x="20531" y="769"/>
                  </a:lnTo>
                  <a:lnTo>
                    <a:pt x="20445" y="641"/>
                  </a:lnTo>
                  <a:lnTo>
                    <a:pt x="20338" y="513"/>
                  </a:lnTo>
                  <a:lnTo>
                    <a:pt x="20210" y="406"/>
                  </a:lnTo>
                  <a:lnTo>
                    <a:pt x="20082" y="299"/>
                  </a:lnTo>
                  <a:lnTo>
                    <a:pt x="19933" y="214"/>
                  </a:lnTo>
                  <a:lnTo>
                    <a:pt x="19783" y="128"/>
                  </a:lnTo>
                  <a:lnTo>
                    <a:pt x="19633" y="86"/>
                  </a:lnTo>
                  <a:lnTo>
                    <a:pt x="19463" y="21"/>
                  </a:lnTo>
                  <a:lnTo>
                    <a:pt x="192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577;p74">
              <a:extLst>
                <a:ext uri="{FF2B5EF4-FFF2-40B4-BE49-F238E27FC236}">
                  <a16:creationId xmlns:a16="http://schemas.microsoft.com/office/drawing/2014/main" id="{15B9BCE9-32AF-1008-4C77-680EDF73898A}"/>
                </a:ext>
              </a:extLst>
            </p:cNvPr>
            <p:cNvSpPr/>
            <p:nvPr/>
          </p:nvSpPr>
          <p:spPr>
            <a:xfrm>
              <a:off x="10977650" y="4117525"/>
              <a:ext cx="531450" cy="909550"/>
            </a:xfrm>
            <a:custGeom>
              <a:avLst/>
              <a:gdLst/>
              <a:ahLst/>
              <a:cxnLst/>
              <a:rect l="l" t="t" r="r" b="b"/>
              <a:pathLst>
                <a:path w="21258" h="36382" fill="none" extrusionOk="0">
                  <a:moveTo>
                    <a:pt x="1731" y="36381"/>
                  </a:moveTo>
                  <a:lnTo>
                    <a:pt x="1731" y="36381"/>
                  </a:lnTo>
                  <a:lnTo>
                    <a:pt x="1539" y="36381"/>
                  </a:lnTo>
                  <a:lnTo>
                    <a:pt x="1368" y="36339"/>
                  </a:lnTo>
                  <a:lnTo>
                    <a:pt x="1176" y="36296"/>
                  </a:lnTo>
                  <a:lnTo>
                    <a:pt x="1005" y="36210"/>
                  </a:lnTo>
                  <a:lnTo>
                    <a:pt x="834" y="36125"/>
                  </a:lnTo>
                  <a:lnTo>
                    <a:pt x="663" y="36018"/>
                  </a:lnTo>
                  <a:lnTo>
                    <a:pt x="514" y="35890"/>
                  </a:lnTo>
                  <a:lnTo>
                    <a:pt x="385" y="35740"/>
                  </a:lnTo>
                  <a:lnTo>
                    <a:pt x="385" y="35740"/>
                  </a:lnTo>
                  <a:lnTo>
                    <a:pt x="279" y="35591"/>
                  </a:lnTo>
                  <a:lnTo>
                    <a:pt x="193" y="35441"/>
                  </a:lnTo>
                  <a:lnTo>
                    <a:pt x="129" y="35292"/>
                  </a:lnTo>
                  <a:lnTo>
                    <a:pt x="65" y="35121"/>
                  </a:lnTo>
                  <a:lnTo>
                    <a:pt x="22" y="34950"/>
                  </a:lnTo>
                  <a:lnTo>
                    <a:pt x="1" y="34800"/>
                  </a:lnTo>
                  <a:lnTo>
                    <a:pt x="1" y="34630"/>
                  </a:lnTo>
                  <a:lnTo>
                    <a:pt x="22" y="34459"/>
                  </a:lnTo>
                  <a:lnTo>
                    <a:pt x="44" y="34288"/>
                  </a:lnTo>
                  <a:lnTo>
                    <a:pt x="86" y="34138"/>
                  </a:lnTo>
                  <a:lnTo>
                    <a:pt x="150" y="33989"/>
                  </a:lnTo>
                  <a:lnTo>
                    <a:pt x="214" y="33839"/>
                  </a:lnTo>
                  <a:lnTo>
                    <a:pt x="300" y="33690"/>
                  </a:lnTo>
                  <a:lnTo>
                    <a:pt x="407" y="33540"/>
                  </a:lnTo>
                  <a:lnTo>
                    <a:pt x="535" y="33412"/>
                  </a:lnTo>
                  <a:lnTo>
                    <a:pt x="663" y="33305"/>
                  </a:lnTo>
                  <a:lnTo>
                    <a:pt x="663" y="33305"/>
                  </a:lnTo>
                  <a:lnTo>
                    <a:pt x="770" y="33198"/>
                  </a:lnTo>
                  <a:lnTo>
                    <a:pt x="855" y="33091"/>
                  </a:lnTo>
                  <a:lnTo>
                    <a:pt x="941" y="32963"/>
                  </a:lnTo>
                  <a:lnTo>
                    <a:pt x="1026" y="32814"/>
                  </a:lnTo>
                  <a:lnTo>
                    <a:pt x="1090" y="32643"/>
                  </a:lnTo>
                  <a:lnTo>
                    <a:pt x="1133" y="32472"/>
                  </a:lnTo>
                  <a:lnTo>
                    <a:pt x="1219" y="32087"/>
                  </a:lnTo>
                  <a:lnTo>
                    <a:pt x="1283" y="31639"/>
                  </a:lnTo>
                  <a:lnTo>
                    <a:pt x="1304" y="31126"/>
                  </a:lnTo>
                  <a:lnTo>
                    <a:pt x="1304" y="30571"/>
                  </a:lnTo>
                  <a:lnTo>
                    <a:pt x="1304" y="29972"/>
                  </a:lnTo>
                  <a:lnTo>
                    <a:pt x="1304" y="29972"/>
                  </a:lnTo>
                  <a:lnTo>
                    <a:pt x="1304" y="29353"/>
                  </a:lnTo>
                  <a:lnTo>
                    <a:pt x="1325" y="28733"/>
                  </a:lnTo>
                  <a:lnTo>
                    <a:pt x="1325" y="28733"/>
                  </a:lnTo>
                  <a:lnTo>
                    <a:pt x="1368" y="28028"/>
                  </a:lnTo>
                  <a:lnTo>
                    <a:pt x="1454" y="27323"/>
                  </a:lnTo>
                  <a:lnTo>
                    <a:pt x="1560" y="26640"/>
                  </a:lnTo>
                  <a:lnTo>
                    <a:pt x="1731" y="25956"/>
                  </a:lnTo>
                  <a:lnTo>
                    <a:pt x="1923" y="25294"/>
                  </a:lnTo>
                  <a:lnTo>
                    <a:pt x="2158" y="24632"/>
                  </a:lnTo>
                  <a:lnTo>
                    <a:pt x="2436" y="23991"/>
                  </a:lnTo>
                  <a:lnTo>
                    <a:pt x="2757" y="23371"/>
                  </a:lnTo>
                  <a:lnTo>
                    <a:pt x="3098" y="22752"/>
                  </a:lnTo>
                  <a:lnTo>
                    <a:pt x="3462" y="22175"/>
                  </a:lnTo>
                  <a:lnTo>
                    <a:pt x="3868" y="21598"/>
                  </a:lnTo>
                  <a:lnTo>
                    <a:pt x="4316" y="21064"/>
                  </a:lnTo>
                  <a:lnTo>
                    <a:pt x="4786" y="20551"/>
                  </a:lnTo>
                  <a:lnTo>
                    <a:pt x="5277" y="20060"/>
                  </a:lnTo>
                  <a:lnTo>
                    <a:pt x="5812" y="19590"/>
                  </a:lnTo>
                  <a:lnTo>
                    <a:pt x="6367" y="19163"/>
                  </a:lnTo>
                  <a:lnTo>
                    <a:pt x="6367" y="19163"/>
                  </a:lnTo>
                  <a:lnTo>
                    <a:pt x="6944" y="18757"/>
                  </a:lnTo>
                  <a:lnTo>
                    <a:pt x="7542" y="18394"/>
                  </a:lnTo>
                  <a:lnTo>
                    <a:pt x="8140" y="18052"/>
                  </a:lnTo>
                  <a:lnTo>
                    <a:pt x="8738" y="17731"/>
                  </a:lnTo>
                  <a:lnTo>
                    <a:pt x="9358" y="17432"/>
                  </a:lnTo>
                  <a:lnTo>
                    <a:pt x="9977" y="17155"/>
                  </a:lnTo>
                  <a:lnTo>
                    <a:pt x="11216" y="16599"/>
                  </a:lnTo>
                  <a:lnTo>
                    <a:pt x="11216" y="16599"/>
                  </a:lnTo>
                  <a:lnTo>
                    <a:pt x="12071" y="16236"/>
                  </a:lnTo>
                  <a:lnTo>
                    <a:pt x="12925" y="15851"/>
                  </a:lnTo>
                  <a:lnTo>
                    <a:pt x="13716" y="15467"/>
                  </a:lnTo>
                  <a:lnTo>
                    <a:pt x="14100" y="15253"/>
                  </a:lnTo>
                  <a:lnTo>
                    <a:pt x="14485" y="15040"/>
                  </a:lnTo>
                  <a:lnTo>
                    <a:pt x="14827" y="14826"/>
                  </a:lnTo>
                  <a:lnTo>
                    <a:pt x="15169" y="14591"/>
                  </a:lnTo>
                  <a:lnTo>
                    <a:pt x="15510" y="14335"/>
                  </a:lnTo>
                  <a:lnTo>
                    <a:pt x="15809" y="14078"/>
                  </a:lnTo>
                  <a:lnTo>
                    <a:pt x="16109" y="13801"/>
                  </a:lnTo>
                  <a:lnTo>
                    <a:pt x="16365" y="13502"/>
                  </a:lnTo>
                  <a:lnTo>
                    <a:pt x="16621" y="13202"/>
                  </a:lnTo>
                  <a:lnTo>
                    <a:pt x="16835" y="12882"/>
                  </a:lnTo>
                  <a:lnTo>
                    <a:pt x="16835" y="12882"/>
                  </a:lnTo>
                  <a:lnTo>
                    <a:pt x="17049" y="12497"/>
                  </a:lnTo>
                  <a:lnTo>
                    <a:pt x="17241" y="12113"/>
                  </a:lnTo>
                  <a:lnTo>
                    <a:pt x="17390" y="11707"/>
                  </a:lnTo>
                  <a:lnTo>
                    <a:pt x="17518" y="11280"/>
                  </a:lnTo>
                  <a:lnTo>
                    <a:pt x="17604" y="10852"/>
                  </a:lnTo>
                  <a:lnTo>
                    <a:pt x="17689" y="10425"/>
                  </a:lnTo>
                  <a:lnTo>
                    <a:pt x="17732" y="9977"/>
                  </a:lnTo>
                  <a:lnTo>
                    <a:pt x="17775" y="9507"/>
                  </a:lnTo>
                  <a:lnTo>
                    <a:pt x="17796" y="9037"/>
                  </a:lnTo>
                  <a:lnTo>
                    <a:pt x="17796" y="8567"/>
                  </a:lnTo>
                  <a:lnTo>
                    <a:pt x="17753" y="7584"/>
                  </a:lnTo>
                  <a:lnTo>
                    <a:pt x="17668" y="6580"/>
                  </a:lnTo>
                  <a:lnTo>
                    <a:pt x="17583" y="5554"/>
                  </a:lnTo>
                  <a:lnTo>
                    <a:pt x="17583" y="5554"/>
                  </a:lnTo>
                  <a:lnTo>
                    <a:pt x="17497" y="4593"/>
                  </a:lnTo>
                  <a:lnTo>
                    <a:pt x="17433" y="3632"/>
                  </a:lnTo>
                  <a:lnTo>
                    <a:pt x="17369" y="2670"/>
                  </a:lnTo>
                  <a:lnTo>
                    <a:pt x="17369" y="1688"/>
                  </a:lnTo>
                  <a:lnTo>
                    <a:pt x="17369" y="1688"/>
                  </a:lnTo>
                  <a:lnTo>
                    <a:pt x="17369" y="1517"/>
                  </a:lnTo>
                  <a:lnTo>
                    <a:pt x="17412" y="1346"/>
                  </a:lnTo>
                  <a:lnTo>
                    <a:pt x="17454" y="1196"/>
                  </a:lnTo>
                  <a:lnTo>
                    <a:pt x="17497" y="1025"/>
                  </a:lnTo>
                  <a:lnTo>
                    <a:pt x="17583" y="876"/>
                  </a:lnTo>
                  <a:lnTo>
                    <a:pt x="17668" y="748"/>
                  </a:lnTo>
                  <a:lnTo>
                    <a:pt x="17775" y="620"/>
                  </a:lnTo>
                  <a:lnTo>
                    <a:pt x="17882" y="491"/>
                  </a:lnTo>
                  <a:lnTo>
                    <a:pt x="18010" y="385"/>
                  </a:lnTo>
                  <a:lnTo>
                    <a:pt x="18138" y="278"/>
                  </a:lnTo>
                  <a:lnTo>
                    <a:pt x="18266" y="192"/>
                  </a:lnTo>
                  <a:lnTo>
                    <a:pt x="18416" y="128"/>
                  </a:lnTo>
                  <a:lnTo>
                    <a:pt x="18587" y="64"/>
                  </a:lnTo>
                  <a:lnTo>
                    <a:pt x="18758" y="21"/>
                  </a:lnTo>
                  <a:lnTo>
                    <a:pt x="18928" y="0"/>
                  </a:lnTo>
                  <a:lnTo>
                    <a:pt x="19099" y="0"/>
                  </a:lnTo>
                  <a:lnTo>
                    <a:pt x="19121" y="0"/>
                  </a:lnTo>
                  <a:lnTo>
                    <a:pt x="19121" y="0"/>
                  </a:lnTo>
                  <a:lnTo>
                    <a:pt x="19292" y="0"/>
                  </a:lnTo>
                  <a:lnTo>
                    <a:pt x="19463" y="21"/>
                  </a:lnTo>
                  <a:lnTo>
                    <a:pt x="19633" y="86"/>
                  </a:lnTo>
                  <a:lnTo>
                    <a:pt x="19783" y="128"/>
                  </a:lnTo>
                  <a:lnTo>
                    <a:pt x="19933" y="214"/>
                  </a:lnTo>
                  <a:lnTo>
                    <a:pt x="20082" y="299"/>
                  </a:lnTo>
                  <a:lnTo>
                    <a:pt x="20210" y="406"/>
                  </a:lnTo>
                  <a:lnTo>
                    <a:pt x="20338" y="513"/>
                  </a:lnTo>
                  <a:lnTo>
                    <a:pt x="20445" y="641"/>
                  </a:lnTo>
                  <a:lnTo>
                    <a:pt x="20531" y="769"/>
                  </a:lnTo>
                  <a:lnTo>
                    <a:pt x="20616" y="919"/>
                  </a:lnTo>
                  <a:lnTo>
                    <a:pt x="20702" y="1068"/>
                  </a:lnTo>
                  <a:lnTo>
                    <a:pt x="20744" y="1218"/>
                  </a:lnTo>
                  <a:lnTo>
                    <a:pt x="20787" y="1389"/>
                  </a:lnTo>
                  <a:lnTo>
                    <a:pt x="20808" y="1560"/>
                  </a:lnTo>
                  <a:lnTo>
                    <a:pt x="20830" y="1730"/>
                  </a:lnTo>
                  <a:lnTo>
                    <a:pt x="20830" y="1730"/>
                  </a:lnTo>
                  <a:lnTo>
                    <a:pt x="20830" y="2585"/>
                  </a:lnTo>
                  <a:lnTo>
                    <a:pt x="20872" y="3440"/>
                  </a:lnTo>
                  <a:lnTo>
                    <a:pt x="20937" y="4315"/>
                  </a:lnTo>
                  <a:lnTo>
                    <a:pt x="21022" y="5234"/>
                  </a:lnTo>
                  <a:lnTo>
                    <a:pt x="21022" y="5234"/>
                  </a:lnTo>
                  <a:lnTo>
                    <a:pt x="21129" y="6430"/>
                  </a:lnTo>
                  <a:lnTo>
                    <a:pt x="21214" y="7648"/>
                  </a:lnTo>
                  <a:lnTo>
                    <a:pt x="21236" y="8268"/>
                  </a:lnTo>
                  <a:lnTo>
                    <a:pt x="21257" y="8866"/>
                  </a:lnTo>
                  <a:lnTo>
                    <a:pt x="21236" y="9464"/>
                  </a:lnTo>
                  <a:lnTo>
                    <a:pt x="21214" y="10062"/>
                  </a:lnTo>
                  <a:lnTo>
                    <a:pt x="21150" y="10660"/>
                  </a:lnTo>
                  <a:lnTo>
                    <a:pt x="21065" y="11258"/>
                  </a:lnTo>
                  <a:lnTo>
                    <a:pt x="20937" y="11857"/>
                  </a:lnTo>
                  <a:lnTo>
                    <a:pt x="20787" y="12433"/>
                  </a:lnTo>
                  <a:lnTo>
                    <a:pt x="20595" y="13010"/>
                  </a:lnTo>
                  <a:lnTo>
                    <a:pt x="20360" y="13587"/>
                  </a:lnTo>
                  <a:lnTo>
                    <a:pt x="20103" y="14164"/>
                  </a:lnTo>
                  <a:lnTo>
                    <a:pt x="19762" y="14719"/>
                  </a:lnTo>
                  <a:lnTo>
                    <a:pt x="19762" y="14719"/>
                  </a:lnTo>
                  <a:lnTo>
                    <a:pt x="19441" y="15211"/>
                  </a:lnTo>
                  <a:lnTo>
                    <a:pt x="19078" y="15659"/>
                  </a:lnTo>
                  <a:lnTo>
                    <a:pt x="18715" y="16086"/>
                  </a:lnTo>
                  <a:lnTo>
                    <a:pt x="18309" y="16492"/>
                  </a:lnTo>
                  <a:lnTo>
                    <a:pt x="17903" y="16856"/>
                  </a:lnTo>
                  <a:lnTo>
                    <a:pt x="17454" y="17197"/>
                  </a:lnTo>
                  <a:lnTo>
                    <a:pt x="17006" y="17518"/>
                  </a:lnTo>
                  <a:lnTo>
                    <a:pt x="16557" y="17838"/>
                  </a:lnTo>
                  <a:lnTo>
                    <a:pt x="16087" y="18116"/>
                  </a:lnTo>
                  <a:lnTo>
                    <a:pt x="15596" y="18372"/>
                  </a:lnTo>
                  <a:lnTo>
                    <a:pt x="15104" y="18629"/>
                  </a:lnTo>
                  <a:lnTo>
                    <a:pt x="14613" y="18885"/>
                  </a:lnTo>
                  <a:lnTo>
                    <a:pt x="13609" y="19334"/>
                  </a:lnTo>
                  <a:lnTo>
                    <a:pt x="12584" y="19782"/>
                  </a:lnTo>
                  <a:lnTo>
                    <a:pt x="12584" y="19782"/>
                  </a:lnTo>
                  <a:lnTo>
                    <a:pt x="11451" y="20274"/>
                  </a:lnTo>
                  <a:lnTo>
                    <a:pt x="10917" y="20530"/>
                  </a:lnTo>
                  <a:lnTo>
                    <a:pt x="10362" y="20786"/>
                  </a:lnTo>
                  <a:lnTo>
                    <a:pt x="9849" y="21043"/>
                  </a:lnTo>
                  <a:lnTo>
                    <a:pt x="9358" y="21320"/>
                  </a:lnTo>
                  <a:lnTo>
                    <a:pt x="8866" y="21619"/>
                  </a:lnTo>
                  <a:lnTo>
                    <a:pt x="8418" y="21940"/>
                  </a:lnTo>
                  <a:lnTo>
                    <a:pt x="8418" y="21940"/>
                  </a:lnTo>
                  <a:lnTo>
                    <a:pt x="8012" y="22239"/>
                  </a:lnTo>
                  <a:lnTo>
                    <a:pt x="7649" y="22581"/>
                  </a:lnTo>
                  <a:lnTo>
                    <a:pt x="7286" y="22944"/>
                  </a:lnTo>
                  <a:lnTo>
                    <a:pt x="6944" y="23307"/>
                  </a:lnTo>
                  <a:lnTo>
                    <a:pt x="6623" y="23713"/>
                  </a:lnTo>
                  <a:lnTo>
                    <a:pt x="6324" y="24119"/>
                  </a:lnTo>
                  <a:lnTo>
                    <a:pt x="6068" y="24546"/>
                  </a:lnTo>
                  <a:lnTo>
                    <a:pt x="5812" y="24973"/>
                  </a:lnTo>
                  <a:lnTo>
                    <a:pt x="5598" y="25443"/>
                  </a:lnTo>
                  <a:lnTo>
                    <a:pt x="5384" y="25892"/>
                  </a:lnTo>
                  <a:lnTo>
                    <a:pt x="5213" y="26383"/>
                  </a:lnTo>
                  <a:lnTo>
                    <a:pt x="5064" y="26853"/>
                  </a:lnTo>
                  <a:lnTo>
                    <a:pt x="4957" y="27345"/>
                  </a:lnTo>
                  <a:lnTo>
                    <a:pt x="4872" y="27836"/>
                  </a:lnTo>
                  <a:lnTo>
                    <a:pt x="4808" y="28349"/>
                  </a:lnTo>
                  <a:lnTo>
                    <a:pt x="4765" y="28840"/>
                  </a:lnTo>
                  <a:lnTo>
                    <a:pt x="4765" y="28840"/>
                  </a:lnTo>
                  <a:lnTo>
                    <a:pt x="4765" y="29396"/>
                  </a:lnTo>
                  <a:lnTo>
                    <a:pt x="4765" y="29951"/>
                  </a:lnTo>
                  <a:lnTo>
                    <a:pt x="4765" y="29951"/>
                  </a:lnTo>
                  <a:lnTo>
                    <a:pt x="4765" y="30720"/>
                  </a:lnTo>
                  <a:lnTo>
                    <a:pt x="4743" y="31511"/>
                  </a:lnTo>
                  <a:lnTo>
                    <a:pt x="4722" y="31916"/>
                  </a:lnTo>
                  <a:lnTo>
                    <a:pt x="4679" y="32322"/>
                  </a:lnTo>
                  <a:lnTo>
                    <a:pt x="4615" y="32728"/>
                  </a:lnTo>
                  <a:lnTo>
                    <a:pt x="4530" y="33134"/>
                  </a:lnTo>
                  <a:lnTo>
                    <a:pt x="4444" y="33519"/>
                  </a:lnTo>
                  <a:lnTo>
                    <a:pt x="4316" y="33925"/>
                  </a:lnTo>
                  <a:lnTo>
                    <a:pt x="4145" y="34309"/>
                  </a:lnTo>
                  <a:lnTo>
                    <a:pt x="3953" y="34672"/>
                  </a:lnTo>
                  <a:lnTo>
                    <a:pt x="3739" y="35035"/>
                  </a:lnTo>
                  <a:lnTo>
                    <a:pt x="3462" y="35377"/>
                  </a:lnTo>
                  <a:lnTo>
                    <a:pt x="3163" y="35698"/>
                  </a:lnTo>
                  <a:lnTo>
                    <a:pt x="2821" y="35997"/>
                  </a:lnTo>
                  <a:lnTo>
                    <a:pt x="2821" y="35997"/>
                  </a:lnTo>
                  <a:lnTo>
                    <a:pt x="2693" y="36104"/>
                  </a:lnTo>
                  <a:lnTo>
                    <a:pt x="2564" y="36168"/>
                  </a:lnTo>
                  <a:lnTo>
                    <a:pt x="2287" y="36296"/>
                  </a:lnTo>
                  <a:lnTo>
                    <a:pt x="2009" y="36360"/>
                  </a:lnTo>
                  <a:lnTo>
                    <a:pt x="1731" y="363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578;p74">
              <a:extLst>
                <a:ext uri="{FF2B5EF4-FFF2-40B4-BE49-F238E27FC236}">
                  <a16:creationId xmlns:a16="http://schemas.microsoft.com/office/drawing/2014/main" id="{3A16FE81-1600-D588-56BF-E9552A9BB53C}"/>
                </a:ext>
              </a:extLst>
            </p:cNvPr>
            <p:cNvSpPr/>
            <p:nvPr/>
          </p:nvSpPr>
          <p:spPr>
            <a:xfrm>
              <a:off x="11195550" y="4118050"/>
              <a:ext cx="715175" cy="782450"/>
            </a:xfrm>
            <a:custGeom>
              <a:avLst/>
              <a:gdLst/>
              <a:ahLst/>
              <a:cxnLst/>
              <a:rect l="l" t="t" r="r" b="b"/>
              <a:pathLst>
                <a:path w="28607" h="31298" extrusionOk="0">
                  <a:moveTo>
                    <a:pt x="26769" y="0"/>
                  </a:moveTo>
                  <a:lnTo>
                    <a:pt x="26619" y="22"/>
                  </a:lnTo>
                  <a:lnTo>
                    <a:pt x="26448" y="43"/>
                  </a:lnTo>
                  <a:lnTo>
                    <a:pt x="26277" y="107"/>
                  </a:lnTo>
                  <a:lnTo>
                    <a:pt x="26128" y="171"/>
                  </a:lnTo>
                  <a:lnTo>
                    <a:pt x="25978" y="235"/>
                  </a:lnTo>
                  <a:lnTo>
                    <a:pt x="25850" y="342"/>
                  </a:lnTo>
                  <a:lnTo>
                    <a:pt x="25722" y="449"/>
                  </a:lnTo>
                  <a:lnTo>
                    <a:pt x="25594" y="556"/>
                  </a:lnTo>
                  <a:lnTo>
                    <a:pt x="25487" y="705"/>
                  </a:lnTo>
                  <a:lnTo>
                    <a:pt x="25380" y="855"/>
                  </a:lnTo>
                  <a:lnTo>
                    <a:pt x="24889" y="1688"/>
                  </a:lnTo>
                  <a:lnTo>
                    <a:pt x="24397" y="2564"/>
                  </a:lnTo>
                  <a:lnTo>
                    <a:pt x="23906" y="3483"/>
                  </a:lnTo>
                  <a:lnTo>
                    <a:pt x="23671" y="3974"/>
                  </a:lnTo>
                  <a:lnTo>
                    <a:pt x="23436" y="4465"/>
                  </a:lnTo>
                  <a:lnTo>
                    <a:pt x="23223" y="4957"/>
                  </a:lnTo>
                  <a:lnTo>
                    <a:pt x="23030" y="5469"/>
                  </a:lnTo>
                  <a:lnTo>
                    <a:pt x="22838" y="6003"/>
                  </a:lnTo>
                  <a:lnTo>
                    <a:pt x="22688" y="6516"/>
                  </a:lnTo>
                  <a:lnTo>
                    <a:pt x="22539" y="7072"/>
                  </a:lnTo>
                  <a:lnTo>
                    <a:pt x="22432" y="7606"/>
                  </a:lnTo>
                  <a:lnTo>
                    <a:pt x="22347" y="8182"/>
                  </a:lnTo>
                  <a:lnTo>
                    <a:pt x="22283" y="8738"/>
                  </a:lnTo>
                  <a:lnTo>
                    <a:pt x="22261" y="9208"/>
                  </a:lnTo>
                  <a:lnTo>
                    <a:pt x="22261" y="9678"/>
                  </a:lnTo>
                  <a:lnTo>
                    <a:pt x="22283" y="10148"/>
                  </a:lnTo>
                  <a:lnTo>
                    <a:pt x="22304" y="10596"/>
                  </a:lnTo>
                  <a:lnTo>
                    <a:pt x="22389" y="11494"/>
                  </a:lnTo>
                  <a:lnTo>
                    <a:pt x="22496" y="12391"/>
                  </a:lnTo>
                  <a:lnTo>
                    <a:pt x="22624" y="13416"/>
                  </a:lnTo>
                  <a:lnTo>
                    <a:pt x="22667" y="13908"/>
                  </a:lnTo>
                  <a:lnTo>
                    <a:pt x="22710" y="14399"/>
                  </a:lnTo>
                  <a:lnTo>
                    <a:pt x="22710" y="14869"/>
                  </a:lnTo>
                  <a:lnTo>
                    <a:pt x="22688" y="15318"/>
                  </a:lnTo>
                  <a:lnTo>
                    <a:pt x="22646" y="15766"/>
                  </a:lnTo>
                  <a:lnTo>
                    <a:pt x="22560" y="16215"/>
                  </a:lnTo>
                  <a:lnTo>
                    <a:pt x="22453" y="16578"/>
                  </a:lnTo>
                  <a:lnTo>
                    <a:pt x="22304" y="16941"/>
                  </a:lnTo>
                  <a:lnTo>
                    <a:pt x="22133" y="17304"/>
                  </a:lnTo>
                  <a:lnTo>
                    <a:pt x="21919" y="17689"/>
                  </a:lnTo>
                  <a:lnTo>
                    <a:pt x="21684" y="18074"/>
                  </a:lnTo>
                  <a:lnTo>
                    <a:pt x="21407" y="18458"/>
                  </a:lnTo>
                  <a:lnTo>
                    <a:pt x="21086" y="18864"/>
                  </a:lnTo>
                  <a:lnTo>
                    <a:pt x="20723" y="19249"/>
                  </a:lnTo>
                  <a:lnTo>
                    <a:pt x="20381" y="19633"/>
                  </a:lnTo>
                  <a:lnTo>
                    <a:pt x="20018" y="19975"/>
                  </a:lnTo>
                  <a:lnTo>
                    <a:pt x="19655" y="20295"/>
                  </a:lnTo>
                  <a:lnTo>
                    <a:pt x="19313" y="20573"/>
                  </a:lnTo>
                  <a:lnTo>
                    <a:pt x="18971" y="20808"/>
                  </a:lnTo>
                  <a:lnTo>
                    <a:pt x="18629" y="21000"/>
                  </a:lnTo>
                  <a:lnTo>
                    <a:pt x="18288" y="21171"/>
                  </a:lnTo>
                  <a:lnTo>
                    <a:pt x="17946" y="21321"/>
                  </a:lnTo>
                  <a:lnTo>
                    <a:pt x="17690" y="21406"/>
                  </a:lnTo>
                  <a:lnTo>
                    <a:pt x="17412" y="21470"/>
                  </a:lnTo>
                  <a:lnTo>
                    <a:pt x="17155" y="21534"/>
                  </a:lnTo>
                  <a:lnTo>
                    <a:pt x="16878" y="21577"/>
                  </a:lnTo>
                  <a:lnTo>
                    <a:pt x="16301" y="21620"/>
                  </a:lnTo>
                  <a:lnTo>
                    <a:pt x="15703" y="21641"/>
                  </a:lnTo>
                  <a:lnTo>
                    <a:pt x="15105" y="21620"/>
                  </a:lnTo>
                  <a:lnTo>
                    <a:pt x="14485" y="21577"/>
                  </a:lnTo>
                  <a:lnTo>
                    <a:pt x="13203" y="21428"/>
                  </a:lnTo>
                  <a:lnTo>
                    <a:pt x="12007" y="21321"/>
                  </a:lnTo>
                  <a:lnTo>
                    <a:pt x="11409" y="21257"/>
                  </a:lnTo>
                  <a:lnTo>
                    <a:pt x="10853" y="21235"/>
                  </a:lnTo>
                  <a:lnTo>
                    <a:pt x="10298" y="21214"/>
                  </a:lnTo>
                  <a:lnTo>
                    <a:pt x="9742" y="21214"/>
                  </a:lnTo>
                  <a:lnTo>
                    <a:pt x="9230" y="21235"/>
                  </a:lnTo>
                  <a:lnTo>
                    <a:pt x="8696" y="21257"/>
                  </a:lnTo>
                  <a:lnTo>
                    <a:pt x="8204" y="21321"/>
                  </a:lnTo>
                  <a:lnTo>
                    <a:pt x="7713" y="21385"/>
                  </a:lnTo>
                  <a:lnTo>
                    <a:pt x="7243" y="21449"/>
                  </a:lnTo>
                  <a:lnTo>
                    <a:pt x="6794" y="21556"/>
                  </a:lnTo>
                  <a:lnTo>
                    <a:pt x="6346" y="21663"/>
                  </a:lnTo>
                  <a:lnTo>
                    <a:pt x="5897" y="21791"/>
                  </a:lnTo>
                  <a:lnTo>
                    <a:pt x="5470" y="21940"/>
                  </a:lnTo>
                  <a:lnTo>
                    <a:pt x="5064" y="22090"/>
                  </a:lnTo>
                  <a:lnTo>
                    <a:pt x="4658" y="22261"/>
                  </a:lnTo>
                  <a:lnTo>
                    <a:pt x="4274" y="22453"/>
                  </a:lnTo>
                  <a:lnTo>
                    <a:pt x="3761" y="22752"/>
                  </a:lnTo>
                  <a:lnTo>
                    <a:pt x="3269" y="23094"/>
                  </a:lnTo>
                  <a:lnTo>
                    <a:pt x="2799" y="23436"/>
                  </a:lnTo>
                  <a:lnTo>
                    <a:pt x="2372" y="23842"/>
                  </a:lnTo>
                  <a:lnTo>
                    <a:pt x="1966" y="24247"/>
                  </a:lnTo>
                  <a:lnTo>
                    <a:pt x="1582" y="24696"/>
                  </a:lnTo>
                  <a:lnTo>
                    <a:pt x="1261" y="25145"/>
                  </a:lnTo>
                  <a:lnTo>
                    <a:pt x="962" y="25615"/>
                  </a:lnTo>
                  <a:lnTo>
                    <a:pt x="685" y="26127"/>
                  </a:lnTo>
                  <a:lnTo>
                    <a:pt x="471" y="26619"/>
                  </a:lnTo>
                  <a:lnTo>
                    <a:pt x="300" y="27131"/>
                  </a:lnTo>
                  <a:lnTo>
                    <a:pt x="150" y="27666"/>
                  </a:lnTo>
                  <a:lnTo>
                    <a:pt x="65" y="28200"/>
                  </a:lnTo>
                  <a:lnTo>
                    <a:pt x="1" y="28734"/>
                  </a:lnTo>
                  <a:lnTo>
                    <a:pt x="1" y="29268"/>
                  </a:lnTo>
                  <a:lnTo>
                    <a:pt x="44" y="29802"/>
                  </a:lnTo>
                  <a:lnTo>
                    <a:pt x="65" y="29951"/>
                  </a:lnTo>
                  <a:lnTo>
                    <a:pt x="108" y="30122"/>
                  </a:lnTo>
                  <a:lnTo>
                    <a:pt x="172" y="30272"/>
                  </a:lnTo>
                  <a:lnTo>
                    <a:pt x="236" y="30400"/>
                  </a:lnTo>
                  <a:lnTo>
                    <a:pt x="321" y="30528"/>
                  </a:lnTo>
                  <a:lnTo>
                    <a:pt x="407" y="30656"/>
                  </a:lnTo>
                  <a:lnTo>
                    <a:pt x="514" y="30785"/>
                  </a:lnTo>
                  <a:lnTo>
                    <a:pt x="620" y="30870"/>
                  </a:lnTo>
                  <a:lnTo>
                    <a:pt x="749" y="30977"/>
                  </a:lnTo>
                  <a:lnTo>
                    <a:pt x="877" y="31062"/>
                  </a:lnTo>
                  <a:lnTo>
                    <a:pt x="1005" y="31126"/>
                  </a:lnTo>
                  <a:lnTo>
                    <a:pt x="1155" y="31190"/>
                  </a:lnTo>
                  <a:lnTo>
                    <a:pt x="1283" y="31233"/>
                  </a:lnTo>
                  <a:lnTo>
                    <a:pt x="1432" y="31276"/>
                  </a:lnTo>
                  <a:lnTo>
                    <a:pt x="1603" y="31297"/>
                  </a:lnTo>
                  <a:lnTo>
                    <a:pt x="1988" y="31297"/>
                  </a:lnTo>
                  <a:lnTo>
                    <a:pt x="2159" y="31255"/>
                  </a:lnTo>
                  <a:lnTo>
                    <a:pt x="2330" y="31212"/>
                  </a:lnTo>
                  <a:lnTo>
                    <a:pt x="2479" y="31148"/>
                  </a:lnTo>
                  <a:lnTo>
                    <a:pt x="2629" y="31062"/>
                  </a:lnTo>
                  <a:lnTo>
                    <a:pt x="2778" y="30977"/>
                  </a:lnTo>
                  <a:lnTo>
                    <a:pt x="2906" y="30870"/>
                  </a:lnTo>
                  <a:lnTo>
                    <a:pt x="3013" y="30763"/>
                  </a:lnTo>
                  <a:lnTo>
                    <a:pt x="3120" y="30635"/>
                  </a:lnTo>
                  <a:lnTo>
                    <a:pt x="3227" y="30507"/>
                  </a:lnTo>
                  <a:lnTo>
                    <a:pt x="3312" y="30357"/>
                  </a:lnTo>
                  <a:lnTo>
                    <a:pt x="3376" y="30208"/>
                  </a:lnTo>
                  <a:lnTo>
                    <a:pt x="3419" y="30037"/>
                  </a:lnTo>
                  <a:lnTo>
                    <a:pt x="3462" y="29887"/>
                  </a:lnTo>
                  <a:lnTo>
                    <a:pt x="3483" y="29716"/>
                  </a:lnTo>
                  <a:lnTo>
                    <a:pt x="3483" y="29524"/>
                  </a:lnTo>
                  <a:lnTo>
                    <a:pt x="3483" y="29353"/>
                  </a:lnTo>
                  <a:lnTo>
                    <a:pt x="3462" y="29054"/>
                  </a:lnTo>
                  <a:lnTo>
                    <a:pt x="3462" y="28755"/>
                  </a:lnTo>
                  <a:lnTo>
                    <a:pt x="3504" y="28477"/>
                  </a:lnTo>
                  <a:lnTo>
                    <a:pt x="3569" y="28178"/>
                  </a:lnTo>
                  <a:lnTo>
                    <a:pt x="3675" y="27901"/>
                  </a:lnTo>
                  <a:lnTo>
                    <a:pt x="3782" y="27623"/>
                  </a:lnTo>
                  <a:lnTo>
                    <a:pt x="3932" y="27366"/>
                  </a:lnTo>
                  <a:lnTo>
                    <a:pt x="4103" y="27110"/>
                  </a:lnTo>
                  <a:lnTo>
                    <a:pt x="4274" y="26854"/>
                  </a:lnTo>
                  <a:lnTo>
                    <a:pt x="4466" y="26619"/>
                  </a:lnTo>
                  <a:lnTo>
                    <a:pt x="4679" y="26405"/>
                  </a:lnTo>
                  <a:lnTo>
                    <a:pt x="4914" y="26192"/>
                  </a:lnTo>
                  <a:lnTo>
                    <a:pt x="5128" y="25999"/>
                  </a:lnTo>
                  <a:lnTo>
                    <a:pt x="5384" y="25828"/>
                  </a:lnTo>
                  <a:lnTo>
                    <a:pt x="5619" y="25657"/>
                  </a:lnTo>
                  <a:lnTo>
                    <a:pt x="5876" y="25529"/>
                  </a:lnTo>
                  <a:lnTo>
                    <a:pt x="6153" y="25380"/>
                  </a:lnTo>
                  <a:lnTo>
                    <a:pt x="6431" y="25273"/>
                  </a:lnTo>
                  <a:lnTo>
                    <a:pt x="6730" y="25145"/>
                  </a:lnTo>
                  <a:lnTo>
                    <a:pt x="7051" y="25059"/>
                  </a:lnTo>
                  <a:lnTo>
                    <a:pt x="7350" y="24974"/>
                  </a:lnTo>
                  <a:lnTo>
                    <a:pt x="7692" y="24888"/>
                  </a:lnTo>
                  <a:lnTo>
                    <a:pt x="8033" y="24824"/>
                  </a:lnTo>
                  <a:lnTo>
                    <a:pt x="8397" y="24782"/>
                  </a:lnTo>
                  <a:lnTo>
                    <a:pt x="9144" y="24696"/>
                  </a:lnTo>
                  <a:lnTo>
                    <a:pt x="9935" y="24675"/>
                  </a:lnTo>
                  <a:lnTo>
                    <a:pt x="10789" y="24696"/>
                  </a:lnTo>
                  <a:lnTo>
                    <a:pt x="11687" y="24760"/>
                  </a:lnTo>
                  <a:lnTo>
                    <a:pt x="12819" y="24867"/>
                  </a:lnTo>
                  <a:lnTo>
                    <a:pt x="13566" y="24952"/>
                  </a:lnTo>
                  <a:lnTo>
                    <a:pt x="14336" y="25017"/>
                  </a:lnTo>
                  <a:lnTo>
                    <a:pt x="15105" y="25081"/>
                  </a:lnTo>
                  <a:lnTo>
                    <a:pt x="16301" y="25081"/>
                  </a:lnTo>
                  <a:lnTo>
                    <a:pt x="16707" y="25059"/>
                  </a:lnTo>
                  <a:lnTo>
                    <a:pt x="17113" y="25017"/>
                  </a:lnTo>
                  <a:lnTo>
                    <a:pt x="17497" y="24974"/>
                  </a:lnTo>
                  <a:lnTo>
                    <a:pt x="17903" y="24910"/>
                  </a:lnTo>
                  <a:lnTo>
                    <a:pt x="18309" y="24824"/>
                  </a:lnTo>
                  <a:lnTo>
                    <a:pt x="18715" y="24696"/>
                  </a:lnTo>
                  <a:lnTo>
                    <a:pt x="19121" y="24568"/>
                  </a:lnTo>
                  <a:lnTo>
                    <a:pt x="19655" y="24354"/>
                  </a:lnTo>
                  <a:lnTo>
                    <a:pt x="20189" y="24098"/>
                  </a:lnTo>
                  <a:lnTo>
                    <a:pt x="20723" y="23799"/>
                  </a:lnTo>
                  <a:lnTo>
                    <a:pt x="21236" y="23436"/>
                  </a:lnTo>
                  <a:lnTo>
                    <a:pt x="21748" y="23051"/>
                  </a:lnTo>
                  <a:lnTo>
                    <a:pt x="22261" y="22603"/>
                  </a:lnTo>
                  <a:lnTo>
                    <a:pt x="22774" y="22111"/>
                  </a:lnTo>
                  <a:lnTo>
                    <a:pt x="23287" y="21577"/>
                  </a:lnTo>
                  <a:lnTo>
                    <a:pt x="23778" y="21022"/>
                  </a:lnTo>
                  <a:lnTo>
                    <a:pt x="24227" y="20445"/>
                  </a:lnTo>
                  <a:lnTo>
                    <a:pt x="24632" y="19889"/>
                  </a:lnTo>
                  <a:lnTo>
                    <a:pt x="24974" y="19313"/>
                  </a:lnTo>
                  <a:lnTo>
                    <a:pt x="25273" y="18757"/>
                  </a:lnTo>
                  <a:lnTo>
                    <a:pt x="25530" y="18180"/>
                  </a:lnTo>
                  <a:lnTo>
                    <a:pt x="25743" y="17625"/>
                  </a:lnTo>
                  <a:lnTo>
                    <a:pt x="25914" y="17048"/>
                  </a:lnTo>
                  <a:lnTo>
                    <a:pt x="26000" y="16706"/>
                  </a:lnTo>
                  <a:lnTo>
                    <a:pt x="26042" y="16386"/>
                  </a:lnTo>
                  <a:lnTo>
                    <a:pt x="26128" y="15724"/>
                  </a:lnTo>
                  <a:lnTo>
                    <a:pt x="26171" y="15083"/>
                  </a:lnTo>
                  <a:lnTo>
                    <a:pt x="26171" y="14442"/>
                  </a:lnTo>
                  <a:lnTo>
                    <a:pt x="26128" y="13822"/>
                  </a:lnTo>
                  <a:lnTo>
                    <a:pt x="26085" y="13181"/>
                  </a:lnTo>
                  <a:lnTo>
                    <a:pt x="25936" y="11964"/>
                  </a:lnTo>
                  <a:lnTo>
                    <a:pt x="25829" y="11173"/>
                  </a:lnTo>
                  <a:lnTo>
                    <a:pt x="25765" y="10426"/>
                  </a:lnTo>
                  <a:lnTo>
                    <a:pt x="25722" y="9699"/>
                  </a:lnTo>
                  <a:lnTo>
                    <a:pt x="25722" y="9336"/>
                  </a:lnTo>
                  <a:lnTo>
                    <a:pt x="25743" y="8973"/>
                  </a:lnTo>
                  <a:lnTo>
                    <a:pt x="25786" y="8567"/>
                  </a:lnTo>
                  <a:lnTo>
                    <a:pt x="25850" y="8140"/>
                  </a:lnTo>
                  <a:lnTo>
                    <a:pt x="25936" y="7734"/>
                  </a:lnTo>
                  <a:lnTo>
                    <a:pt x="26042" y="7328"/>
                  </a:lnTo>
                  <a:lnTo>
                    <a:pt x="26192" y="6901"/>
                  </a:lnTo>
                  <a:lnTo>
                    <a:pt x="26342" y="6495"/>
                  </a:lnTo>
                  <a:lnTo>
                    <a:pt x="26491" y="6089"/>
                  </a:lnTo>
                  <a:lnTo>
                    <a:pt x="26683" y="5683"/>
                  </a:lnTo>
                  <a:lnTo>
                    <a:pt x="27068" y="4893"/>
                  </a:lnTo>
                  <a:lnTo>
                    <a:pt x="27474" y="4102"/>
                  </a:lnTo>
                  <a:lnTo>
                    <a:pt x="27922" y="3354"/>
                  </a:lnTo>
                  <a:lnTo>
                    <a:pt x="28350" y="2607"/>
                  </a:lnTo>
                  <a:lnTo>
                    <a:pt x="28435" y="2457"/>
                  </a:lnTo>
                  <a:lnTo>
                    <a:pt x="28499" y="2286"/>
                  </a:lnTo>
                  <a:lnTo>
                    <a:pt x="28563" y="2137"/>
                  </a:lnTo>
                  <a:lnTo>
                    <a:pt x="28585" y="1966"/>
                  </a:lnTo>
                  <a:lnTo>
                    <a:pt x="28606" y="1795"/>
                  </a:lnTo>
                  <a:lnTo>
                    <a:pt x="28606" y="1624"/>
                  </a:lnTo>
                  <a:lnTo>
                    <a:pt x="28585" y="1453"/>
                  </a:lnTo>
                  <a:lnTo>
                    <a:pt x="28542" y="1304"/>
                  </a:lnTo>
                  <a:lnTo>
                    <a:pt x="28499" y="1133"/>
                  </a:lnTo>
                  <a:lnTo>
                    <a:pt x="28435" y="983"/>
                  </a:lnTo>
                  <a:lnTo>
                    <a:pt x="28350" y="834"/>
                  </a:lnTo>
                  <a:lnTo>
                    <a:pt x="28264" y="705"/>
                  </a:lnTo>
                  <a:lnTo>
                    <a:pt x="28157" y="577"/>
                  </a:lnTo>
                  <a:lnTo>
                    <a:pt x="28029" y="449"/>
                  </a:lnTo>
                  <a:lnTo>
                    <a:pt x="27901" y="342"/>
                  </a:lnTo>
                  <a:lnTo>
                    <a:pt x="27751" y="235"/>
                  </a:lnTo>
                  <a:lnTo>
                    <a:pt x="27602" y="150"/>
                  </a:lnTo>
                  <a:lnTo>
                    <a:pt x="27431" y="86"/>
                  </a:lnTo>
                  <a:lnTo>
                    <a:pt x="27282" y="43"/>
                  </a:lnTo>
                  <a:lnTo>
                    <a:pt x="27111" y="22"/>
                  </a:lnTo>
                  <a:lnTo>
                    <a:pt x="269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579;p74">
              <a:extLst>
                <a:ext uri="{FF2B5EF4-FFF2-40B4-BE49-F238E27FC236}">
                  <a16:creationId xmlns:a16="http://schemas.microsoft.com/office/drawing/2014/main" id="{2478994C-8C3A-C5B5-5BAE-13ECA9B59DEE}"/>
                </a:ext>
              </a:extLst>
            </p:cNvPr>
            <p:cNvSpPr/>
            <p:nvPr/>
          </p:nvSpPr>
          <p:spPr>
            <a:xfrm>
              <a:off x="11195550" y="4118050"/>
              <a:ext cx="715175" cy="782450"/>
            </a:xfrm>
            <a:custGeom>
              <a:avLst/>
              <a:gdLst/>
              <a:ahLst/>
              <a:cxnLst/>
              <a:rect l="l" t="t" r="r" b="b"/>
              <a:pathLst>
                <a:path w="28607" h="31298" fill="none" extrusionOk="0">
                  <a:moveTo>
                    <a:pt x="1753" y="31297"/>
                  </a:moveTo>
                  <a:lnTo>
                    <a:pt x="1753" y="31297"/>
                  </a:lnTo>
                  <a:lnTo>
                    <a:pt x="1603" y="31297"/>
                  </a:lnTo>
                  <a:lnTo>
                    <a:pt x="1432" y="31276"/>
                  </a:lnTo>
                  <a:lnTo>
                    <a:pt x="1283" y="31233"/>
                  </a:lnTo>
                  <a:lnTo>
                    <a:pt x="1155" y="31190"/>
                  </a:lnTo>
                  <a:lnTo>
                    <a:pt x="1005" y="31126"/>
                  </a:lnTo>
                  <a:lnTo>
                    <a:pt x="877" y="31062"/>
                  </a:lnTo>
                  <a:lnTo>
                    <a:pt x="749" y="30977"/>
                  </a:lnTo>
                  <a:lnTo>
                    <a:pt x="620" y="30870"/>
                  </a:lnTo>
                  <a:lnTo>
                    <a:pt x="514" y="30785"/>
                  </a:lnTo>
                  <a:lnTo>
                    <a:pt x="407" y="30656"/>
                  </a:lnTo>
                  <a:lnTo>
                    <a:pt x="321" y="30528"/>
                  </a:lnTo>
                  <a:lnTo>
                    <a:pt x="236" y="30400"/>
                  </a:lnTo>
                  <a:lnTo>
                    <a:pt x="172" y="30272"/>
                  </a:lnTo>
                  <a:lnTo>
                    <a:pt x="108" y="30122"/>
                  </a:lnTo>
                  <a:lnTo>
                    <a:pt x="65" y="29951"/>
                  </a:lnTo>
                  <a:lnTo>
                    <a:pt x="44" y="29802"/>
                  </a:lnTo>
                  <a:lnTo>
                    <a:pt x="44" y="29802"/>
                  </a:lnTo>
                  <a:lnTo>
                    <a:pt x="1" y="29268"/>
                  </a:lnTo>
                  <a:lnTo>
                    <a:pt x="1" y="28734"/>
                  </a:lnTo>
                  <a:lnTo>
                    <a:pt x="65" y="28200"/>
                  </a:lnTo>
                  <a:lnTo>
                    <a:pt x="150" y="27666"/>
                  </a:lnTo>
                  <a:lnTo>
                    <a:pt x="300" y="27131"/>
                  </a:lnTo>
                  <a:lnTo>
                    <a:pt x="471" y="26619"/>
                  </a:lnTo>
                  <a:lnTo>
                    <a:pt x="685" y="26127"/>
                  </a:lnTo>
                  <a:lnTo>
                    <a:pt x="962" y="25615"/>
                  </a:lnTo>
                  <a:lnTo>
                    <a:pt x="1261" y="25145"/>
                  </a:lnTo>
                  <a:lnTo>
                    <a:pt x="1582" y="24696"/>
                  </a:lnTo>
                  <a:lnTo>
                    <a:pt x="1966" y="24247"/>
                  </a:lnTo>
                  <a:lnTo>
                    <a:pt x="2372" y="23842"/>
                  </a:lnTo>
                  <a:lnTo>
                    <a:pt x="2799" y="23436"/>
                  </a:lnTo>
                  <a:lnTo>
                    <a:pt x="3269" y="23094"/>
                  </a:lnTo>
                  <a:lnTo>
                    <a:pt x="3761" y="22752"/>
                  </a:lnTo>
                  <a:lnTo>
                    <a:pt x="4274" y="22453"/>
                  </a:lnTo>
                  <a:lnTo>
                    <a:pt x="4274" y="22453"/>
                  </a:lnTo>
                  <a:lnTo>
                    <a:pt x="4658" y="22261"/>
                  </a:lnTo>
                  <a:lnTo>
                    <a:pt x="5064" y="22090"/>
                  </a:lnTo>
                  <a:lnTo>
                    <a:pt x="5470" y="21940"/>
                  </a:lnTo>
                  <a:lnTo>
                    <a:pt x="5897" y="21791"/>
                  </a:lnTo>
                  <a:lnTo>
                    <a:pt x="6346" y="21663"/>
                  </a:lnTo>
                  <a:lnTo>
                    <a:pt x="6794" y="21556"/>
                  </a:lnTo>
                  <a:lnTo>
                    <a:pt x="7243" y="21449"/>
                  </a:lnTo>
                  <a:lnTo>
                    <a:pt x="7713" y="21385"/>
                  </a:lnTo>
                  <a:lnTo>
                    <a:pt x="8204" y="21321"/>
                  </a:lnTo>
                  <a:lnTo>
                    <a:pt x="8696" y="21257"/>
                  </a:lnTo>
                  <a:lnTo>
                    <a:pt x="9230" y="21235"/>
                  </a:lnTo>
                  <a:lnTo>
                    <a:pt x="9742" y="21214"/>
                  </a:lnTo>
                  <a:lnTo>
                    <a:pt x="10298" y="21214"/>
                  </a:lnTo>
                  <a:lnTo>
                    <a:pt x="10853" y="21235"/>
                  </a:lnTo>
                  <a:lnTo>
                    <a:pt x="11409" y="21257"/>
                  </a:lnTo>
                  <a:lnTo>
                    <a:pt x="12007" y="21321"/>
                  </a:lnTo>
                  <a:lnTo>
                    <a:pt x="12007" y="21321"/>
                  </a:lnTo>
                  <a:lnTo>
                    <a:pt x="13203" y="21428"/>
                  </a:lnTo>
                  <a:lnTo>
                    <a:pt x="13203" y="21428"/>
                  </a:lnTo>
                  <a:lnTo>
                    <a:pt x="14485" y="21577"/>
                  </a:lnTo>
                  <a:lnTo>
                    <a:pt x="15105" y="21620"/>
                  </a:lnTo>
                  <a:lnTo>
                    <a:pt x="15703" y="21641"/>
                  </a:lnTo>
                  <a:lnTo>
                    <a:pt x="16301" y="21620"/>
                  </a:lnTo>
                  <a:lnTo>
                    <a:pt x="16878" y="21577"/>
                  </a:lnTo>
                  <a:lnTo>
                    <a:pt x="17155" y="21534"/>
                  </a:lnTo>
                  <a:lnTo>
                    <a:pt x="17412" y="21470"/>
                  </a:lnTo>
                  <a:lnTo>
                    <a:pt x="17690" y="21406"/>
                  </a:lnTo>
                  <a:lnTo>
                    <a:pt x="17946" y="21321"/>
                  </a:lnTo>
                  <a:lnTo>
                    <a:pt x="17946" y="21321"/>
                  </a:lnTo>
                  <a:lnTo>
                    <a:pt x="18288" y="21171"/>
                  </a:lnTo>
                  <a:lnTo>
                    <a:pt x="18629" y="21000"/>
                  </a:lnTo>
                  <a:lnTo>
                    <a:pt x="18971" y="20808"/>
                  </a:lnTo>
                  <a:lnTo>
                    <a:pt x="19313" y="20573"/>
                  </a:lnTo>
                  <a:lnTo>
                    <a:pt x="19655" y="20295"/>
                  </a:lnTo>
                  <a:lnTo>
                    <a:pt x="20018" y="19975"/>
                  </a:lnTo>
                  <a:lnTo>
                    <a:pt x="20381" y="19633"/>
                  </a:lnTo>
                  <a:lnTo>
                    <a:pt x="20723" y="19249"/>
                  </a:lnTo>
                  <a:lnTo>
                    <a:pt x="20723" y="19249"/>
                  </a:lnTo>
                  <a:lnTo>
                    <a:pt x="21086" y="18864"/>
                  </a:lnTo>
                  <a:lnTo>
                    <a:pt x="21407" y="18458"/>
                  </a:lnTo>
                  <a:lnTo>
                    <a:pt x="21684" y="18074"/>
                  </a:lnTo>
                  <a:lnTo>
                    <a:pt x="21919" y="17689"/>
                  </a:lnTo>
                  <a:lnTo>
                    <a:pt x="22133" y="17304"/>
                  </a:lnTo>
                  <a:lnTo>
                    <a:pt x="22304" y="16941"/>
                  </a:lnTo>
                  <a:lnTo>
                    <a:pt x="22453" y="16578"/>
                  </a:lnTo>
                  <a:lnTo>
                    <a:pt x="22560" y="16215"/>
                  </a:lnTo>
                  <a:lnTo>
                    <a:pt x="22560" y="16215"/>
                  </a:lnTo>
                  <a:lnTo>
                    <a:pt x="22646" y="15766"/>
                  </a:lnTo>
                  <a:lnTo>
                    <a:pt x="22688" y="15318"/>
                  </a:lnTo>
                  <a:lnTo>
                    <a:pt x="22710" y="14869"/>
                  </a:lnTo>
                  <a:lnTo>
                    <a:pt x="22710" y="14399"/>
                  </a:lnTo>
                  <a:lnTo>
                    <a:pt x="22667" y="13908"/>
                  </a:lnTo>
                  <a:lnTo>
                    <a:pt x="22624" y="13416"/>
                  </a:lnTo>
                  <a:lnTo>
                    <a:pt x="22496" y="12391"/>
                  </a:lnTo>
                  <a:lnTo>
                    <a:pt x="22496" y="12391"/>
                  </a:lnTo>
                  <a:lnTo>
                    <a:pt x="22389" y="11494"/>
                  </a:lnTo>
                  <a:lnTo>
                    <a:pt x="22304" y="10596"/>
                  </a:lnTo>
                  <a:lnTo>
                    <a:pt x="22283" y="10148"/>
                  </a:lnTo>
                  <a:lnTo>
                    <a:pt x="22261" y="9678"/>
                  </a:lnTo>
                  <a:lnTo>
                    <a:pt x="22261" y="9208"/>
                  </a:lnTo>
                  <a:lnTo>
                    <a:pt x="22283" y="8738"/>
                  </a:lnTo>
                  <a:lnTo>
                    <a:pt x="22283" y="8738"/>
                  </a:lnTo>
                  <a:lnTo>
                    <a:pt x="22347" y="8182"/>
                  </a:lnTo>
                  <a:lnTo>
                    <a:pt x="22432" y="7606"/>
                  </a:lnTo>
                  <a:lnTo>
                    <a:pt x="22539" y="7072"/>
                  </a:lnTo>
                  <a:lnTo>
                    <a:pt x="22688" y="6516"/>
                  </a:lnTo>
                  <a:lnTo>
                    <a:pt x="22838" y="6003"/>
                  </a:lnTo>
                  <a:lnTo>
                    <a:pt x="23030" y="5469"/>
                  </a:lnTo>
                  <a:lnTo>
                    <a:pt x="23223" y="4957"/>
                  </a:lnTo>
                  <a:lnTo>
                    <a:pt x="23436" y="4465"/>
                  </a:lnTo>
                  <a:lnTo>
                    <a:pt x="23671" y="3974"/>
                  </a:lnTo>
                  <a:lnTo>
                    <a:pt x="23906" y="3483"/>
                  </a:lnTo>
                  <a:lnTo>
                    <a:pt x="24397" y="2564"/>
                  </a:lnTo>
                  <a:lnTo>
                    <a:pt x="24889" y="1688"/>
                  </a:lnTo>
                  <a:lnTo>
                    <a:pt x="25380" y="855"/>
                  </a:lnTo>
                  <a:lnTo>
                    <a:pt x="25380" y="855"/>
                  </a:lnTo>
                  <a:lnTo>
                    <a:pt x="25487" y="705"/>
                  </a:lnTo>
                  <a:lnTo>
                    <a:pt x="25594" y="556"/>
                  </a:lnTo>
                  <a:lnTo>
                    <a:pt x="25722" y="449"/>
                  </a:lnTo>
                  <a:lnTo>
                    <a:pt x="25850" y="342"/>
                  </a:lnTo>
                  <a:lnTo>
                    <a:pt x="25978" y="235"/>
                  </a:lnTo>
                  <a:lnTo>
                    <a:pt x="26128" y="171"/>
                  </a:lnTo>
                  <a:lnTo>
                    <a:pt x="26277" y="107"/>
                  </a:lnTo>
                  <a:lnTo>
                    <a:pt x="26448" y="43"/>
                  </a:lnTo>
                  <a:lnTo>
                    <a:pt x="26619" y="22"/>
                  </a:lnTo>
                  <a:lnTo>
                    <a:pt x="26769" y="0"/>
                  </a:lnTo>
                  <a:lnTo>
                    <a:pt x="26940" y="0"/>
                  </a:lnTo>
                  <a:lnTo>
                    <a:pt x="27111" y="22"/>
                  </a:lnTo>
                  <a:lnTo>
                    <a:pt x="27282" y="43"/>
                  </a:lnTo>
                  <a:lnTo>
                    <a:pt x="27431" y="86"/>
                  </a:lnTo>
                  <a:lnTo>
                    <a:pt x="27602" y="150"/>
                  </a:lnTo>
                  <a:lnTo>
                    <a:pt x="27751" y="235"/>
                  </a:lnTo>
                  <a:lnTo>
                    <a:pt x="27751" y="235"/>
                  </a:lnTo>
                  <a:lnTo>
                    <a:pt x="27901" y="342"/>
                  </a:lnTo>
                  <a:lnTo>
                    <a:pt x="28029" y="449"/>
                  </a:lnTo>
                  <a:lnTo>
                    <a:pt x="28157" y="577"/>
                  </a:lnTo>
                  <a:lnTo>
                    <a:pt x="28264" y="705"/>
                  </a:lnTo>
                  <a:lnTo>
                    <a:pt x="28350" y="834"/>
                  </a:lnTo>
                  <a:lnTo>
                    <a:pt x="28435" y="983"/>
                  </a:lnTo>
                  <a:lnTo>
                    <a:pt x="28499" y="1133"/>
                  </a:lnTo>
                  <a:lnTo>
                    <a:pt x="28542" y="1304"/>
                  </a:lnTo>
                  <a:lnTo>
                    <a:pt x="28585" y="1453"/>
                  </a:lnTo>
                  <a:lnTo>
                    <a:pt x="28606" y="1624"/>
                  </a:lnTo>
                  <a:lnTo>
                    <a:pt x="28606" y="1795"/>
                  </a:lnTo>
                  <a:lnTo>
                    <a:pt x="28585" y="1966"/>
                  </a:lnTo>
                  <a:lnTo>
                    <a:pt x="28563" y="2137"/>
                  </a:lnTo>
                  <a:lnTo>
                    <a:pt x="28499" y="2286"/>
                  </a:lnTo>
                  <a:lnTo>
                    <a:pt x="28435" y="2457"/>
                  </a:lnTo>
                  <a:lnTo>
                    <a:pt x="28350" y="2607"/>
                  </a:lnTo>
                  <a:lnTo>
                    <a:pt x="28350" y="2607"/>
                  </a:lnTo>
                  <a:lnTo>
                    <a:pt x="27922" y="3354"/>
                  </a:lnTo>
                  <a:lnTo>
                    <a:pt x="27474" y="4102"/>
                  </a:lnTo>
                  <a:lnTo>
                    <a:pt x="27068" y="4893"/>
                  </a:lnTo>
                  <a:lnTo>
                    <a:pt x="26683" y="5683"/>
                  </a:lnTo>
                  <a:lnTo>
                    <a:pt x="26491" y="6089"/>
                  </a:lnTo>
                  <a:lnTo>
                    <a:pt x="26342" y="6495"/>
                  </a:lnTo>
                  <a:lnTo>
                    <a:pt x="26192" y="6901"/>
                  </a:lnTo>
                  <a:lnTo>
                    <a:pt x="26042" y="7328"/>
                  </a:lnTo>
                  <a:lnTo>
                    <a:pt x="25936" y="7734"/>
                  </a:lnTo>
                  <a:lnTo>
                    <a:pt x="25850" y="8140"/>
                  </a:lnTo>
                  <a:lnTo>
                    <a:pt x="25786" y="8567"/>
                  </a:lnTo>
                  <a:lnTo>
                    <a:pt x="25743" y="8973"/>
                  </a:lnTo>
                  <a:lnTo>
                    <a:pt x="25743" y="8973"/>
                  </a:lnTo>
                  <a:lnTo>
                    <a:pt x="25722" y="9336"/>
                  </a:lnTo>
                  <a:lnTo>
                    <a:pt x="25722" y="9699"/>
                  </a:lnTo>
                  <a:lnTo>
                    <a:pt x="25765" y="10426"/>
                  </a:lnTo>
                  <a:lnTo>
                    <a:pt x="25829" y="11173"/>
                  </a:lnTo>
                  <a:lnTo>
                    <a:pt x="25936" y="11964"/>
                  </a:lnTo>
                  <a:lnTo>
                    <a:pt x="25936" y="11964"/>
                  </a:lnTo>
                  <a:lnTo>
                    <a:pt x="26085" y="13181"/>
                  </a:lnTo>
                  <a:lnTo>
                    <a:pt x="26128" y="13822"/>
                  </a:lnTo>
                  <a:lnTo>
                    <a:pt x="26171" y="14442"/>
                  </a:lnTo>
                  <a:lnTo>
                    <a:pt x="26171" y="15083"/>
                  </a:lnTo>
                  <a:lnTo>
                    <a:pt x="26128" y="15724"/>
                  </a:lnTo>
                  <a:lnTo>
                    <a:pt x="26042" y="16386"/>
                  </a:lnTo>
                  <a:lnTo>
                    <a:pt x="26000" y="16706"/>
                  </a:lnTo>
                  <a:lnTo>
                    <a:pt x="25914" y="17048"/>
                  </a:lnTo>
                  <a:lnTo>
                    <a:pt x="25914" y="17048"/>
                  </a:lnTo>
                  <a:lnTo>
                    <a:pt x="25743" y="17625"/>
                  </a:lnTo>
                  <a:lnTo>
                    <a:pt x="25530" y="18180"/>
                  </a:lnTo>
                  <a:lnTo>
                    <a:pt x="25273" y="18757"/>
                  </a:lnTo>
                  <a:lnTo>
                    <a:pt x="24974" y="19313"/>
                  </a:lnTo>
                  <a:lnTo>
                    <a:pt x="24632" y="19889"/>
                  </a:lnTo>
                  <a:lnTo>
                    <a:pt x="24227" y="20445"/>
                  </a:lnTo>
                  <a:lnTo>
                    <a:pt x="23778" y="21022"/>
                  </a:lnTo>
                  <a:lnTo>
                    <a:pt x="23287" y="21577"/>
                  </a:lnTo>
                  <a:lnTo>
                    <a:pt x="23287" y="21577"/>
                  </a:lnTo>
                  <a:lnTo>
                    <a:pt x="22774" y="22111"/>
                  </a:lnTo>
                  <a:lnTo>
                    <a:pt x="22261" y="22603"/>
                  </a:lnTo>
                  <a:lnTo>
                    <a:pt x="21748" y="23051"/>
                  </a:lnTo>
                  <a:lnTo>
                    <a:pt x="21236" y="23436"/>
                  </a:lnTo>
                  <a:lnTo>
                    <a:pt x="20723" y="23799"/>
                  </a:lnTo>
                  <a:lnTo>
                    <a:pt x="20189" y="24098"/>
                  </a:lnTo>
                  <a:lnTo>
                    <a:pt x="19655" y="24354"/>
                  </a:lnTo>
                  <a:lnTo>
                    <a:pt x="19121" y="24568"/>
                  </a:lnTo>
                  <a:lnTo>
                    <a:pt x="19121" y="24568"/>
                  </a:lnTo>
                  <a:lnTo>
                    <a:pt x="18715" y="24696"/>
                  </a:lnTo>
                  <a:lnTo>
                    <a:pt x="18309" y="24824"/>
                  </a:lnTo>
                  <a:lnTo>
                    <a:pt x="17903" y="24910"/>
                  </a:lnTo>
                  <a:lnTo>
                    <a:pt x="17497" y="24974"/>
                  </a:lnTo>
                  <a:lnTo>
                    <a:pt x="17113" y="25017"/>
                  </a:lnTo>
                  <a:lnTo>
                    <a:pt x="16707" y="25059"/>
                  </a:lnTo>
                  <a:lnTo>
                    <a:pt x="16301" y="25081"/>
                  </a:lnTo>
                  <a:lnTo>
                    <a:pt x="15895" y="25081"/>
                  </a:lnTo>
                  <a:lnTo>
                    <a:pt x="15105" y="25081"/>
                  </a:lnTo>
                  <a:lnTo>
                    <a:pt x="14336" y="25017"/>
                  </a:lnTo>
                  <a:lnTo>
                    <a:pt x="13566" y="24952"/>
                  </a:lnTo>
                  <a:lnTo>
                    <a:pt x="12819" y="24867"/>
                  </a:lnTo>
                  <a:lnTo>
                    <a:pt x="12819" y="24867"/>
                  </a:lnTo>
                  <a:lnTo>
                    <a:pt x="11687" y="24760"/>
                  </a:lnTo>
                  <a:lnTo>
                    <a:pt x="11687" y="24760"/>
                  </a:lnTo>
                  <a:lnTo>
                    <a:pt x="10789" y="24696"/>
                  </a:lnTo>
                  <a:lnTo>
                    <a:pt x="9935" y="24675"/>
                  </a:lnTo>
                  <a:lnTo>
                    <a:pt x="9144" y="24696"/>
                  </a:lnTo>
                  <a:lnTo>
                    <a:pt x="8397" y="24782"/>
                  </a:lnTo>
                  <a:lnTo>
                    <a:pt x="8033" y="24824"/>
                  </a:lnTo>
                  <a:lnTo>
                    <a:pt x="7692" y="24888"/>
                  </a:lnTo>
                  <a:lnTo>
                    <a:pt x="7350" y="24974"/>
                  </a:lnTo>
                  <a:lnTo>
                    <a:pt x="7051" y="25059"/>
                  </a:lnTo>
                  <a:lnTo>
                    <a:pt x="6730" y="25145"/>
                  </a:lnTo>
                  <a:lnTo>
                    <a:pt x="6431" y="25273"/>
                  </a:lnTo>
                  <a:lnTo>
                    <a:pt x="6153" y="25380"/>
                  </a:lnTo>
                  <a:lnTo>
                    <a:pt x="5876" y="25529"/>
                  </a:lnTo>
                  <a:lnTo>
                    <a:pt x="5876" y="25529"/>
                  </a:lnTo>
                  <a:lnTo>
                    <a:pt x="5619" y="25657"/>
                  </a:lnTo>
                  <a:lnTo>
                    <a:pt x="5384" y="25828"/>
                  </a:lnTo>
                  <a:lnTo>
                    <a:pt x="5128" y="25999"/>
                  </a:lnTo>
                  <a:lnTo>
                    <a:pt x="4914" y="26192"/>
                  </a:lnTo>
                  <a:lnTo>
                    <a:pt x="4679" y="26405"/>
                  </a:lnTo>
                  <a:lnTo>
                    <a:pt x="4466" y="26619"/>
                  </a:lnTo>
                  <a:lnTo>
                    <a:pt x="4274" y="26854"/>
                  </a:lnTo>
                  <a:lnTo>
                    <a:pt x="4103" y="27110"/>
                  </a:lnTo>
                  <a:lnTo>
                    <a:pt x="3932" y="27366"/>
                  </a:lnTo>
                  <a:lnTo>
                    <a:pt x="3782" y="27623"/>
                  </a:lnTo>
                  <a:lnTo>
                    <a:pt x="3675" y="27901"/>
                  </a:lnTo>
                  <a:lnTo>
                    <a:pt x="3569" y="28178"/>
                  </a:lnTo>
                  <a:lnTo>
                    <a:pt x="3504" y="28477"/>
                  </a:lnTo>
                  <a:lnTo>
                    <a:pt x="3462" y="28755"/>
                  </a:lnTo>
                  <a:lnTo>
                    <a:pt x="3462" y="29054"/>
                  </a:lnTo>
                  <a:lnTo>
                    <a:pt x="3483" y="29353"/>
                  </a:lnTo>
                  <a:lnTo>
                    <a:pt x="3483" y="29353"/>
                  </a:lnTo>
                  <a:lnTo>
                    <a:pt x="3483" y="29524"/>
                  </a:lnTo>
                  <a:lnTo>
                    <a:pt x="3483" y="29716"/>
                  </a:lnTo>
                  <a:lnTo>
                    <a:pt x="3462" y="29887"/>
                  </a:lnTo>
                  <a:lnTo>
                    <a:pt x="3419" y="30037"/>
                  </a:lnTo>
                  <a:lnTo>
                    <a:pt x="3376" y="30208"/>
                  </a:lnTo>
                  <a:lnTo>
                    <a:pt x="3312" y="30357"/>
                  </a:lnTo>
                  <a:lnTo>
                    <a:pt x="3227" y="30507"/>
                  </a:lnTo>
                  <a:lnTo>
                    <a:pt x="3120" y="30635"/>
                  </a:lnTo>
                  <a:lnTo>
                    <a:pt x="3013" y="30763"/>
                  </a:lnTo>
                  <a:lnTo>
                    <a:pt x="2906" y="30870"/>
                  </a:lnTo>
                  <a:lnTo>
                    <a:pt x="2778" y="30977"/>
                  </a:lnTo>
                  <a:lnTo>
                    <a:pt x="2629" y="31062"/>
                  </a:lnTo>
                  <a:lnTo>
                    <a:pt x="2479" y="31148"/>
                  </a:lnTo>
                  <a:lnTo>
                    <a:pt x="2330" y="31212"/>
                  </a:lnTo>
                  <a:lnTo>
                    <a:pt x="2159" y="31255"/>
                  </a:lnTo>
                  <a:lnTo>
                    <a:pt x="1988" y="31297"/>
                  </a:lnTo>
                  <a:lnTo>
                    <a:pt x="1988" y="31297"/>
                  </a:lnTo>
                  <a:lnTo>
                    <a:pt x="1753" y="31297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580;p74">
              <a:extLst>
                <a:ext uri="{FF2B5EF4-FFF2-40B4-BE49-F238E27FC236}">
                  <a16:creationId xmlns:a16="http://schemas.microsoft.com/office/drawing/2014/main" id="{FD2BD48E-6733-3B8E-2D8C-4DC91D412B9D}"/>
                </a:ext>
              </a:extLst>
            </p:cNvPr>
            <p:cNvSpPr/>
            <p:nvPr/>
          </p:nvSpPr>
          <p:spPr>
            <a:xfrm>
              <a:off x="11906950" y="4163450"/>
              <a:ext cx="643050" cy="502575"/>
            </a:xfrm>
            <a:custGeom>
              <a:avLst/>
              <a:gdLst/>
              <a:ahLst/>
              <a:cxnLst/>
              <a:rect l="l" t="t" r="r" b="b"/>
              <a:pathLst>
                <a:path w="25722" h="20103" extrusionOk="0">
                  <a:moveTo>
                    <a:pt x="23778" y="0"/>
                  </a:moveTo>
                  <a:lnTo>
                    <a:pt x="23607" y="43"/>
                  </a:lnTo>
                  <a:lnTo>
                    <a:pt x="23436" y="86"/>
                  </a:lnTo>
                  <a:lnTo>
                    <a:pt x="22966" y="257"/>
                  </a:lnTo>
                  <a:lnTo>
                    <a:pt x="22496" y="449"/>
                  </a:lnTo>
                  <a:lnTo>
                    <a:pt x="22047" y="684"/>
                  </a:lnTo>
                  <a:lnTo>
                    <a:pt x="21598" y="940"/>
                  </a:lnTo>
                  <a:lnTo>
                    <a:pt x="21193" y="1197"/>
                  </a:lnTo>
                  <a:lnTo>
                    <a:pt x="20787" y="1496"/>
                  </a:lnTo>
                  <a:lnTo>
                    <a:pt x="20381" y="1816"/>
                  </a:lnTo>
                  <a:lnTo>
                    <a:pt x="20018" y="2158"/>
                  </a:lnTo>
                  <a:lnTo>
                    <a:pt x="19654" y="2521"/>
                  </a:lnTo>
                  <a:lnTo>
                    <a:pt x="19334" y="2884"/>
                  </a:lnTo>
                  <a:lnTo>
                    <a:pt x="19014" y="3290"/>
                  </a:lnTo>
                  <a:lnTo>
                    <a:pt x="18714" y="3696"/>
                  </a:lnTo>
                  <a:lnTo>
                    <a:pt x="18458" y="4123"/>
                  </a:lnTo>
                  <a:lnTo>
                    <a:pt x="18202" y="4551"/>
                  </a:lnTo>
                  <a:lnTo>
                    <a:pt x="17988" y="5021"/>
                  </a:lnTo>
                  <a:lnTo>
                    <a:pt x="17796" y="5491"/>
                  </a:lnTo>
                  <a:lnTo>
                    <a:pt x="17646" y="5875"/>
                  </a:lnTo>
                  <a:lnTo>
                    <a:pt x="17518" y="6260"/>
                  </a:lnTo>
                  <a:lnTo>
                    <a:pt x="17411" y="6666"/>
                  </a:lnTo>
                  <a:lnTo>
                    <a:pt x="17326" y="7050"/>
                  </a:lnTo>
                  <a:lnTo>
                    <a:pt x="17155" y="7819"/>
                  </a:lnTo>
                  <a:lnTo>
                    <a:pt x="17005" y="8588"/>
                  </a:lnTo>
                  <a:lnTo>
                    <a:pt x="16877" y="9293"/>
                  </a:lnTo>
                  <a:lnTo>
                    <a:pt x="16749" y="9955"/>
                  </a:lnTo>
                  <a:lnTo>
                    <a:pt x="16578" y="10596"/>
                  </a:lnTo>
                  <a:lnTo>
                    <a:pt x="16471" y="10917"/>
                  </a:lnTo>
                  <a:lnTo>
                    <a:pt x="16365" y="11195"/>
                  </a:lnTo>
                  <a:lnTo>
                    <a:pt x="16236" y="11472"/>
                  </a:lnTo>
                  <a:lnTo>
                    <a:pt x="16087" y="11771"/>
                  </a:lnTo>
                  <a:lnTo>
                    <a:pt x="15937" y="12028"/>
                  </a:lnTo>
                  <a:lnTo>
                    <a:pt x="15745" y="12305"/>
                  </a:lnTo>
                  <a:lnTo>
                    <a:pt x="15553" y="12583"/>
                  </a:lnTo>
                  <a:lnTo>
                    <a:pt x="15339" y="12839"/>
                  </a:lnTo>
                  <a:lnTo>
                    <a:pt x="15104" y="13096"/>
                  </a:lnTo>
                  <a:lnTo>
                    <a:pt x="14848" y="13352"/>
                  </a:lnTo>
                  <a:lnTo>
                    <a:pt x="14570" y="13609"/>
                  </a:lnTo>
                  <a:lnTo>
                    <a:pt x="14271" y="13865"/>
                  </a:lnTo>
                  <a:lnTo>
                    <a:pt x="13972" y="14121"/>
                  </a:lnTo>
                  <a:lnTo>
                    <a:pt x="13651" y="14356"/>
                  </a:lnTo>
                  <a:lnTo>
                    <a:pt x="13310" y="14591"/>
                  </a:lnTo>
                  <a:lnTo>
                    <a:pt x="12946" y="14826"/>
                  </a:lnTo>
                  <a:lnTo>
                    <a:pt x="12177" y="15275"/>
                  </a:lnTo>
                  <a:lnTo>
                    <a:pt x="11643" y="15574"/>
                  </a:lnTo>
                  <a:lnTo>
                    <a:pt x="11131" y="15809"/>
                  </a:lnTo>
                  <a:lnTo>
                    <a:pt x="10639" y="16044"/>
                  </a:lnTo>
                  <a:lnTo>
                    <a:pt x="10169" y="16215"/>
                  </a:lnTo>
                  <a:lnTo>
                    <a:pt x="9721" y="16364"/>
                  </a:lnTo>
                  <a:lnTo>
                    <a:pt x="9272" y="16493"/>
                  </a:lnTo>
                  <a:lnTo>
                    <a:pt x="8823" y="16578"/>
                  </a:lnTo>
                  <a:lnTo>
                    <a:pt x="8396" y="16621"/>
                  </a:lnTo>
                  <a:lnTo>
                    <a:pt x="7948" y="16663"/>
                  </a:lnTo>
                  <a:lnTo>
                    <a:pt x="7499" y="16642"/>
                  </a:lnTo>
                  <a:lnTo>
                    <a:pt x="7072" y="16599"/>
                  </a:lnTo>
                  <a:lnTo>
                    <a:pt x="6644" y="16514"/>
                  </a:lnTo>
                  <a:lnTo>
                    <a:pt x="6260" y="16386"/>
                  </a:lnTo>
                  <a:lnTo>
                    <a:pt x="5897" y="16236"/>
                  </a:lnTo>
                  <a:lnTo>
                    <a:pt x="5555" y="16044"/>
                  </a:lnTo>
                  <a:lnTo>
                    <a:pt x="5256" y="15809"/>
                  </a:lnTo>
                  <a:lnTo>
                    <a:pt x="4999" y="15574"/>
                  </a:lnTo>
                  <a:lnTo>
                    <a:pt x="4764" y="15296"/>
                  </a:lnTo>
                  <a:lnTo>
                    <a:pt x="4572" y="15019"/>
                  </a:lnTo>
                  <a:lnTo>
                    <a:pt x="4401" y="14698"/>
                  </a:lnTo>
                  <a:lnTo>
                    <a:pt x="4273" y="14378"/>
                  </a:lnTo>
                  <a:lnTo>
                    <a:pt x="4145" y="14036"/>
                  </a:lnTo>
                  <a:lnTo>
                    <a:pt x="4059" y="13673"/>
                  </a:lnTo>
                  <a:lnTo>
                    <a:pt x="3995" y="13331"/>
                  </a:lnTo>
                  <a:lnTo>
                    <a:pt x="3953" y="12946"/>
                  </a:lnTo>
                  <a:lnTo>
                    <a:pt x="3910" y="12583"/>
                  </a:lnTo>
                  <a:lnTo>
                    <a:pt x="3910" y="12220"/>
                  </a:lnTo>
                  <a:lnTo>
                    <a:pt x="3931" y="11857"/>
                  </a:lnTo>
                  <a:lnTo>
                    <a:pt x="3953" y="11494"/>
                  </a:lnTo>
                  <a:lnTo>
                    <a:pt x="3995" y="11130"/>
                  </a:lnTo>
                  <a:lnTo>
                    <a:pt x="4038" y="10789"/>
                  </a:lnTo>
                  <a:lnTo>
                    <a:pt x="4102" y="10468"/>
                  </a:lnTo>
                  <a:lnTo>
                    <a:pt x="4252" y="9849"/>
                  </a:lnTo>
                  <a:lnTo>
                    <a:pt x="4444" y="9208"/>
                  </a:lnTo>
                  <a:lnTo>
                    <a:pt x="4636" y="8481"/>
                  </a:lnTo>
                  <a:lnTo>
                    <a:pt x="4829" y="7734"/>
                  </a:lnTo>
                  <a:lnTo>
                    <a:pt x="4893" y="7349"/>
                  </a:lnTo>
                  <a:lnTo>
                    <a:pt x="4957" y="6943"/>
                  </a:lnTo>
                  <a:lnTo>
                    <a:pt x="5021" y="6537"/>
                  </a:lnTo>
                  <a:lnTo>
                    <a:pt x="5064" y="6131"/>
                  </a:lnTo>
                  <a:lnTo>
                    <a:pt x="5064" y="5704"/>
                  </a:lnTo>
                  <a:lnTo>
                    <a:pt x="5064" y="5298"/>
                  </a:lnTo>
                  <a:lnTo>
                    <a:pt x="5021" y="4892"/>
                  </a:lnTo>
                  <a:lnTo>
                    <a:pt x="4957" y="4487"/>
                  </a:lnTo>
                  <a:lnTo>
                    <a:pt x="4871" y="4102"/>
                  </a:lnTo>
                  <a:lnTo>
                    <a:pt x="4764" y="3717"/>
                  </a:lnTo>
                  <a:lnTo>
                    <a:pt x="4636" y="3354"/>
                  </a:lnTo>
                  <a:lnTo>
                    <a:pt x="4487" y="3012"/>
                  </a:lnTo>
                  <a:lnTo>
                    <a:pt x="4316" y="2692"/>
                  </a:lnTo>
                  <a:lnTo>
                    <a:pt x="4124" y="2372"/>
                  </a:lnTo>
                  <a:lnTo>
                    <a:pt x="3931" y="2073"/>
                  </a:lnTo>
                  <a:lnTo>
                    <a:pt x="3696" y="1795"/>
                  </a:lnTo>
                  <a:lnTo>
                    <a:pt x="3440" y="1538"/>
                  </a:lnTo>
                  <a:lnTo>
                    <a:pt x="3184" y="1303"/>
                  </a:lnTo>
                  <a:lnTo>
                    <a:pt x="2884" y="1090"/>
                  </a:lnTo>
                  <a:lnTo>
                    <a:pt x="2585" y="898"/>
                  </a:lnTo>
                  <a:lnTo>
                    <a:pt x="2436" y="833"/>
                  </a:lnTo>
                  <a:lnTo>
                    <a:pt x="2265" y="769"/>
                  </a:lnTo>
                  <a:lnTo>
                    <a:pt x="2094" y="727"/>
                  </a:lnTo>
                  <a:lnTo>
                    <a:pt x="1945" y="684"/>
                  </a:lnTo>
                  <a:lnTo>
                    <a:pt x="1603" y="684"/>
                  </a:lnTo>
                  <a:lnTo>
                    <a:pt x="1432" y="705"/>
                  </a:lnTo>
                  <a:lnTo>
                    <a:pt x="1282" y="748"/>
                  </a:lnTo>
                  <a:lnTo>
                    <a:pt x="1111" y="791"/>
                  </a:lnTo>
                  <a:lnTo>
                    <a:pt x="962" y="855"/>
                  </a:lnTo>
                  <a:lnTo>
                    <a:pt x="812" y="940"/>
                  </a:lnTo>
                  <a:lnTo>
                    <a:pt x="684" y="1026"/>
                  </a:lnTo>
                  <a:lnTo>
                    <a:pt x="556" y="1154"/>
                  </a:lnTo>
                  <a:lnTo>
                    <a:pt x="428" y="1261"/>
                  </a:lnTo>
                  <a:lnTo>
                    <a:pt x="321" y="1410"/>
                  </a:lnTo>
                  <a:lnTo>
                    <a:pt x="235" y="1560"/>
                  </a:lnTo>
                  <a:lnTo>
                    <a:pt x="150" y="1709"/>
                  </a:lnTo>
                  <a:lnTo>
                    <a:pt x="86" y="1880"/>
                  </a:lnTo>
                  <a:lnTo>
                    <a:pt x="43" y="2030"/>
                  </a:lnTo>
                  <a:lnTo>
                    <a:pt x="22" y="2201"/>
                  </a:lnTo>
                  <a:lnTo>
                    <a:pt x="0" y="2372"/>
                  </a:lnTo>
                  <a:lnTo>
                    <a:pt x="0" y="2542"/>
                  </a:lnTo>
                  <a:lnTo>
                    <a:pt x="22" y="2713"/>
                  </a:lnTo>
                  <a:lnTo>
                    <a:pt x="65" y="2863"/>
                  </a:lnTo>
                  <a:lnTo>
                    <a:pt x="107" y="3012"/>
                  </a:lnTo>
                  <a:lnTo>
                    <a:pt x="193" y="3183"/>
                  </a:lnTo>
                  <a:lnTo>
                    <a:pt x="257" y="3312"/>
                  </a:lnTo>
                  <a:lnTo>
                    <a:pt x="364" y="3461"/>
                  </a:lnTo>
                  <a:lnTo>
                    <a:pt x="470" y="3589"/>
                  </a:lnTo>
                  <a:lnTo>
                    <a:pt x="599" y="3696"/>
                  </a:lnTo>
                  <a:lnTo>
                    <a:pt x="727" y="3824"/>
                  </a:lnTo>
                  <a:lnTo>
                    <a:pt x="876" y="3910"/>
                  </a:lnTo>
                  <a:lnTo>
                    <a:pt x="1047" y="4038"/>
                  </a:lnTo>
                  <a:lnTo>
                    <a:pt x="1197" y="4209"/>
                  </a:lnTo>
                  <a:lnTo>
                    <a:pt x="1325" y="4422"/>
                  </a:lnTo>
                  <a:lnTo>
                    <a:pt x="1432" y="4679"/>
                  </a:lnTo>
                  <a:lnTo>
                    <a:pt x="1517" y="4957"/>
                  </a:lnTo>
                  <a:lnTo>
                    <a:pt x="1581" y="5256"/>
                  </a:lnTo>
                  <a:lnTo>
                    <a:pt x="1603" y="5597"/>
                  </a:lnTo>
                  <a:lnTo>
                    <a:pt x="1603" y="5918"/>
                  </a:lnTo>
                  <a:lnTo>
                    <a:pt x="1581" y="6196"/>
                  </a:lnTo>
                  <a:lnTo>
                    <a:pt x="1539" y="6495"/>
                  </a:lnTo>
                  <a:lnTo>
                    <a:pt x="1432" y="7071"/>
                  </a:lnTo>
                  <a:lnTo>
                    <a:pt x="1282" y="7670"/>
                  </a:lnTo>
                  <a:lnTo>
                    <a:pt x="1111" y="8289"/>
                  </a:lnTo>
                  <a:lnTo>
                    <a:pt x="919" y="8994"/>
                  </a:lnTo>
                  <a:lnTo>
                    <a:pt x="727" y="9720"/>
                  </a:lnTo>
                  <a:lnTo>
                    <a:pt x="620" y="10255"/>
                  </a:lnTo>
                  <a:lnTo>
                    <a:pt x="556" y="10789"/>
                  </a:lnTo>
                  <a:lnTo>
                    <a:pt x="492" y="11365"/>
                  </a:lnTo>
                  <a:lnTo>
                    <a:pt x="449" y="11942"/>
                  </a:lnTo>
                  <a:lnTo>
                    <a:pt x="449" y="12519"/>
                  </a:lnTo>
                  <a:lnTo>
                    <a:pt x="492" y="13117"/>
                  </a:lnTo>
                  <a:lnTo>
                    <a:pt x="556" y="13715"/>
                  </a:lnTo>
                  <a:lnTo>
                    <a:pt x="663" y="14292"/>
                  </a:lnTo>
                  <a:lnTo>
                    <a:pt x="791" y="14869"/>
                  </a:lnTo>
                  <a:lnTo>
                    <a:pt x="983" y="15446"/>
                  </a:lnTo>
                  <a:lnTo>
                    <a:pt x="1197" y="16001"/>
                  </a:lnTo>
                  <a:lnTo>
                    <a:pt x="1475" y="16535"/>
                  </a:lnTo>
                  <a:lnTo>
                    <a:pt x="1624" y="16813"/>
                  </a:lnTo>
                  <a:lnTo>
                    <a:pt x="1774" y="17069"/>
                  </a:lnTo>
                  <a:lnTo>
                    <a:pt x="1945" y="17304"/>
                  </a:lnTo>
                  <a:lnTo>
                    <a:pt x="2137" y="17561"/>
                  </a:lnTo>
                  <a:lnTo>
                    <a:pt x="2350" y="17796"/>
                  </a:lnTo>
                  <a:lnTo>
                    <a:pt x="2543" y="18031"/>
                  </a:lnTo>
                  <a:lnTo>
                    <a:pt x="2778" y="18244"/>
                  </a:lnTo>
                  <a:lnTo>
                    <a:pt x="3013" y="18458"/>
                  </a:lnTo>
                  <a:lnTo>
                    <a:pt x="3269" y="18650"/>
                  </a:lnTo>
                  <a:lnTo>
                    <a:pt x="3525" y="18842"/>
                  </a:lnTo>
                  <a:lnTo>
                    <a:pt x="3782" y="19013"/>
                  </a:lnTo>
                  <a:lnTo>
                    <a:pt x="4059" y="19163"/>
                  </a:lnTo>
                  <a:lnTo>
                    <a:pt x="4337" y="19312"/>
                  </a:lnTo>
                  <a:lnTo>
                    <a:pt x="4636" y="19441"/>
                  </a:lnTo>
                  <a:lnTo>
                    <a:pt x="4935" y="19569"/>
                  </a:lnTo>
                  <a:lnTo>
                    <a:pt x="5234" y="19697"/>
                  </a:lnTo>
                  <a:lnTo>
                    <a:pt x="5533" y="19782"/>
                  </a:lnTo>
                  <a:lnTo>
                    <a:pt x="5854" y="19868"/>
                  </a:lnTo>
                  <a:lnTo>
                    <a:pt x="6174" y="19953"/>
                  </a:lnTo>
                  <a:lnTo>
                    <a:pt x="6516" y="19996"/>
                  </a:lnTo>
                  <a:lnTo>
                    <a:pt x="6837" y="20060"/>
                  </a:lnTo>
                  <a:lnTo>
                    <a:pt x="7178" y="20082"/>
                  </a:lnTo>
                  <a:lnTo>
                    <a:pt x="7520" y="20103"/>
                  </a:lnTo>
                  <a:lnTo>
                    <a:pt x="8311" y="20103"/>
                  </a:lnTo>
                  <a:lnTo>
                    <a:pt x="8759" y="20060"/>
                  </a:lnTo>
                  <a:lnTo>
                    <a:pt x="9357" y="19996"/>
                  </a:lnTo>
                  <a:lnTo>
                    <a:pt x="9977" y="19868"/>
                  </a:lnTo>
                  <a:lnTo>
                    <a:pt x="10575" y="19718"/>
                  </a:lnTo>
                  <a:lnTo>
                    <a:pt x="11216" y="19526"/>
                  </a:lnTo>
                  <a:lnTo>
                    <a:pt x="11836" y="19270"/>
                  </a:lnTo>
                  <a:lnTo>
                    <a:pt x="12498" y="18992"/>
                  </a:lnTo>
                  <a:lnTo>
                    <a:pt x="13160" y="18672"/>
                  </a:lnTo>
                  <a:lnTo>
                    <a:pt x="13865" y="18308"/>
                  </a:lnTo>
                  <a:lnTo>
                    <a:pt x="14378" y="18009"/>
                  </a:lnTo>
                  <a:lnTo>
                    <a:pt x="14890" y="17689"/>
                  </a:lnTo>
                  <a:lnTo>
                    <a:pt x="15360" y="17368"/>
                  </a:lnTo>
                  <a:lnTo>
                    <a:pt x="15809" y="17048"/>
                  </a:lnTo>
                  <a:lnTo>
                    <a:pt x="16258" y="16706"/>
                  </a:lnTo>
                  <a:lnTo>
                    <a:pt x="16664" y="16364"/>
                  </a:lnTo>
                  <a:lnTo>
                    <a:pt x="17048" y="16023"/>
                  </a:lnTo>
                  <a:lnTo>
                    <a:pt x="17433" y="15659"/>
                  </a:lnTo>
                  <a:lnTo>
                    <a:pt x="17774" y="15296"/>
                  </a:lnTo>
                  <a:lnTo>
                    <a:pt x="18095" y="14933"/>
                  </a:lnTo>
                  <a:lnTo>
                    <a:pt x="18394" y="14549"/>
                  </a:lnTo>
                  <a:lnTo>
                    <a:pt x="18672" y="14164"/>
                  </a:lnTo>
                  <a:lnTo>
                    <a:pt x="18928" y="13758"/>
                  </a:lnTo>
                  <a:lnTo>
                    <a:pt x="19163" y="13352"/>
                  </a:lnTo>
                  <a:lnTo>
                    <a:pt x="19377" y="12946"/>
                  </a:lnTo>
                  <a:lnTo>
                    <a:pt x="19548" y="12540"/>
                  </a:lnTo>
                  <a:lnTo>
                    <a:pt x="19719" y="12113"/>
                  </a:lnTo>
                  <a:lnTo>
                    <a:pt x="19868" y="11686"/>
                  </a:lnTo>
                  <a:lnTo>
                    <a:pt x="19975" y="11280"/>
                  </a:lnTo>
                  <a:lnTo>
                    <a:pt x="20082" y="10853"/>
                  </a:lnTo>
                  <a:lnTo>
                    <a:pt x="20274" y="10020"/>
                  </a:lnTo>
                  <a:lnTo>
                    <a:pt x="20424" y="9208"/>
                  </a:lnTo>
                  <a:lnTo>
                    <a:pt x="20530" y="8546"/>
                  </a:lnTo>
                  <a:lnTo>
                    <a:pt x="20659" y="7905"/>
                  </a:lnTo>
                  <a:lnTo>
                    <a:pt x="20829" y="7306"/>
                  </a:lnTo>
                  <a:lnTo>
                    <a:pt x="20915" y="7007"/>
                  </a:lnTo>
                  <a:lnTo>
                    <a:pt x="21022" y="6730"/>
                  </a:lnTo>
                  <a:lnTo>
                    <a:pt x="21128" y="6431"/>
                  </a:lnTo>
                  <a:lnTo>
                    <a:pt x="21278" y="6153"/>
                  </a:lnTo>
                  <a:lnTo>
                    <a:pt x="21428" y="5896"/>
                  </a:lnTo>
                  <a:lnTo>
                    <a:pt x="21598" y="5619"/>
                  </a:lnTo>
                  <a:lnTo>
                    <a:pt x="21769" y="5362"/>
                  </a:lnTo>
                  <a:lnTo>
                    <a:pt x="21983" y="5127"/>
                  </a:lnTo>
                  <a:lnTo>
                    <a:pt x="22175" y="4892"/>
                  </a:lnTo>
                  <a:lnTo>
                    <a:pt x="22410" y="4657"/>
                  </a:lnTo>
                  <a:lnTo>
                    <a:pt x="22645" y="4444"/>
                  </a:lnTo>
                  <a:lnTo>
                    <a:pt x="22880" y="4252"/>
                  </a:lnTo>
                  <a:lnTo>
                    <a:pt x="23137" y="4059"/>
                  </a:lnTo>
                  <a:lnTo>
                    <a:pt x="23414" y="3888"/>
                  </a:lnTo>
                  <a:lnTo>
                    <a:pt x="23671" y="3739"/>
                  </a:lnTo>
                  <a:lnTo>
                    <a:pt x="23948" y="3589"/>
                  </a:lnTo>
                  <a:lnTo>
                    <a:pt x="24247" y="3461"/>
                  </a:lnTo>
                  <a:lnTo>
                    <a:pt x="24547" y="3354"/>
                  </a:lnTo>
                  <a:lnTo>
                    <a:pt x="24696" y="3290"/>
                  </a:lnTo>
                  <a:lnTo>
                    <a:pt x="24846" y="3205"/>
                  </a:lnTo>
                  <a:lnTo>
                    <a:pt x="24995" y="3119"/>
                  </a:lnTo>
                  <a:lnTo>
                    <a:pt x="25123" y="3012"/>
                  </a:lnTo>
                  <a:lnTo>
                    <a:pt x="25252" y="2906"/>
                  </a:lnTo>
                  <a:lnTo>
                    <a:pt x="25358" y="2777"/>
                  </a:lnTo>
                  <a:lnTo>
                    <a:pt x="25444" y="2628"/>
                  </a:lnTo>
                  <a:lnTo>
                    <a:pt x="25529" y="2478"/>
                  </a:lnTo>
                  <a:lnTo>
                    <a:pt x="25593" y="2329"/>
                  </a:lnTo>
                  <a:lnTo>
                    <a:pt x="25657" y="2179"/>
                  </a:lnTo>
                  <a:lnTo>
                    <a:pt x="25679" y="2008"/>
                  </a:lnTo>
                  <a:lnTo>
                    <a:pt x="25700" y="1859"/>
                  </a:lnTo>
                  <a:lnTo>
                    <a:pt x="25722" y="1688"/>
                  </a:lnTo>
                  <a:lnTo>
                    <a:pt x="25700" y="1517"/>
                  </a:lnTo>
                  <a:lnTo>
                    <a:pt x="25679" y="1346"/>
                  </a:lnTo>
                  <a:lnTo>
                    <a:pt x="25615" y="1175"/>
                  </a:lnTo>
                  <a:lnTo>
                    <a:pt x="25551" y="1004"/>
                  </a:lnTo>
                  <a:lnTo>
                    <a:pt x="25487" y="855"/>
                  </a:lnTo>
                  <a:lnTo>
                    <a:pt x="25380" y="705"/>
                  </a:lnTo>
                  <a:lnTo>
                    <a:pt x="25273" y="577"/>
                  </a:lnTo>
                  <a:lnTo>
                    <a:pt x="25166" y="449"/>
                  </a:lnTo>
                  <a:lnTo>
                    <a:pt x="25038" y="342"/>
                  </a:lnTo>
                  <a:lnTo>
                    <a:pt x="24910" y="257"/>
                  </a:lnTo>
                  <a:lnTo>
                    <a:pt x="24760" y="171"/>
                  </a:lnTo>
                  <a:lnTo>
                    <a:pt x="24611" y="107"/>
                  </a:lnTo>
                  <a:lnTo>
                    <a:pt x="24440" y="43"/>
                  </a:lnTo>
                  <a:lnTo>
                    <a:pt x="24290" y="22"/>
                  </a:lnTo>
                  <a:lnTo>
                    <a:pt x="2411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581;p74">
              <a:extLst>
                <a:ext uri="{FF2B5EF4-FFF2-40B4-BE49-F238E27FC236}">
                  <a16:creationId xmlns:a16="http://schemas.microsoft.com/office/drawing/2014/main" id="{745D6F8F-BEBD-8BD3-DCA8-F454187DC882}"/>
                </a:ext>
              </a:extLst>
            </p:cNvPr>
            <p:cNvSpPr/>
            <p:nvPr/>
          </p:nvSpPr>
          <p:spPr>
            <a:xfrm>
              <a:off x="11906950" y="4163450"/>
              <a:ext cx="643050" cy="502575"/>
            </a:xfrm>
            <a:custGeom>
              <a:avLst/>
              <a:gdLst/>
              <a:ahLst/>
              <a:cxnLst/>
              <a:rect l="l" t="t" r="r" b="b"/>
              <a:pathLst>
                <a:path w="25722" h="20103" fill="none" extrusionOk="0">
                  <a:moveTo>
                    <a:pt x="7862" y="20103"/>
                  </a:moveTo>
                  <a:lnTo>
                    <a:pt x="7862" y="20103"/>
                  </a:lnTo>
                  <a:lnTo>
                    <a:pt x="7520" y="20103"/>
                  </a:lnTo>
                  <a:lnTo>
                    <a:pt x="7178" y="20082"/>
                  </a:lnTo>
                  <a:lnTo>
                    <a:pt x="6837" y="20060"/>
                  </a:lnTo>
                  <a:lnTo>
                    <a:pt x="6516" y="19996"/>
                  </a:lnTo>
                  <a:lnTo>
                    <a:pt x="6174" y="19953"/>
                  </a:lnTo>
                  <a:lnTo>
                    <a:pt x="5854" y="19868"/>
                  </a:lnTo>
                  <a:lnTo>
                    <a:pt x="5533" y="19782"/>
                  </a:lnTo>
                  <a:lnTo>
                    <a:pt x="5234" y="19697"/>
                  </a:lnTo>
                  <a:lnTo>
                    <a:pt x="4935" y="19569"/>
                  </a:lnTo>
                  <a:lnTo>
                    <a:pt x="4636" y="19441"/>
                  </a:lnTo>
                  <a:lnTo>
                    <a:pt x="4337" y="19312"/>
                  </a:lnTo>
                  <a:lnTo>
                    <a:pt x="4059" y="19163"/>
                  </a:lnTo>
                  <a:lnTo>
                    <a:pt x="3782" y="19013"/>
                  </a:lnTo>
                  <a:lnTo>
                    <a:pt x="3525" y="18842"/>
                  </a:lnTo>
                  <a:lnTo>
                    <a:pt x="3269" y="18650"/>
                  </a:lnTo>
                  <a:lnTo>
                    <a:pt x="3013" y="18458"/>
                  </a:lnTo>
                  <a:lnTo>
                    <a:pt x="3013" y="18458"/>
                  </a:lnTo>
                  <a:lnTo>
                    <a:pt x="2778" y="18244"/>
                  </a:lnTo>
                  <a:lnTo>
                    <a:pt x="2543" y="18031"/>
                  </a:lnTo>
                  <a:lnTo>
                    <a:pt x="2350" y="17796"/>
                  </a:lnTo>
                  <a:lnTo>
                    <a:pt x="2137" y="17561"/>
                  </a:lnTo>
                  <a:lnTo>
                    <a:pt x="1945" y="17304"/>
                  </a:lnTo>
                  <a:lnTo>
                    <a:pt x="1774" y="17069"/>
                  </a:lnTo>
                  <a:lnTo>
                    <a:pt x="1624" y="16813"/>
                  </a:lnTo>
                  <a:lnTo>
                    <a:pt x="1475" y="16535"/>
                  </a:lnTo>
                  <a:lnTo>
                    <a:pt x="1197" y="16001"/>
                  </a:lnTo>
                  <a:lnTo>
                    <a:pt x="983" y="15446"/>
                  </a:lnTo>
                  <a:lnTo>
                    <a:pt x="791" y="14869"/>
                  </a:lnTo>
                  <a:lnTo>
                    <a:pt x="663" y="14292"/>
                  </a:lnTo>
                  <a:lnTo>
                    <a:pt x="556" y="13715"/>
                  </a:lnTo>
                  <a:lnTo>
                    <a:pt x="492" y="13117"/>
                  </a:lnTo>
                  <a:lnTo>
                    <a:pt x="449" y="12519"/>
                  </a:lnTo>
                  <a:lnTo>
                    <a:pt x="449" y="11942"/>
                  </a:lnTo>
                  <a:lnTo>
                    <a:pt x="492" y="11365"/>
                  </a:lnTo>
                  <a:lnTo>
                    <a:pt x="556" y="10789"/>
                  </a:lnTo>
                  <a:lnTo>
                    <a:pt x="620" y="10255"/>
                  </a:lnTo>
                  <a:lnTo>
                    <a:pt x="727" y="9720"/>
                  </a:lnTo>
                  <a:lnTo>
                    <a:pt x="727" y="9720"/>
                  </a:lnTo>
                  <a:lnTo>
                    <a:pt x="919" y="8994"/>
                  </a:lnTo>
                  <a:lnTo>
                    <a:pt x="1111" y="8289"/>
                  </a:lnTo>
                  <a:lnTo>
                    <a:pt x="1111" y="8289"/>
                  </a:lnTo>
                  <a:lnTo>
                    <a:pt x="1282" y="7670"/>
                  </a:lnTo>
                  <a:lnTo>
                    <a:pt x="1432" y="7071"/>
                  </a:lnTo>
                  <a:lnTo>
                    <a:pt x="1539" y="6495"/>
                  </a:lnTo>
                  <a:lnTo>
                    <a:pt x="1581" y="6196"/>
                  </a:lnTo>
                  <a:lnTo>
                    <a:pt x="1603" y="5918"/>
                  </a:lnTo>
                  <a:lnTo>
                    <a:pt x="1603" y="5918"/>
                  </a:lnTo>
                  <a:lnTo>
                    <a:pt x="1603" y="5597"/>
                  </a:lnTo>
                  <a:lnTo>
                    <a:pt x="1581" y="5256"/>
                  </a:lnTo>
                  <a:lnTo>
                    <a:pt x="1517" y="4957"/>
                  </a:lnTo>
                  <a:lnTo>
                    <a:pt x="1432" y="4679"/>
                  </a:lnTo>
                  <a:lnTo>
                    <a:pt x="1325" y="4422"/>
                  </a:lnTo>
                  <a:lnTo>
                    <a:pt x="1197" y="4209"/>
                  </a:lnTo>
                  <a:lnTo>
                    <a:pt x="1047" y="4038"/>
                  </a:lnTo>
                  <a:lnTo>
                    <a:pt x="876" y="3910"/>
                  </a:lnTo>
                  <a:lnTo>
                    <a:pt x="876" y="3910"/>
                  </a:lnTo>
                  <a:lnTo>
                    <a:pt x="727" y="3824"/>
                  </a:lnTo>
                  <a:lnTo>
                    <a:pt x="599" y="3696"/>
                  </a:lnTo>
                  <a:lnTo>
                    <a:pt x="470" y="3589"/>
                  </a:lnTo>
                  <a:lnTo>
                    <a:pt x="364" y="3461"/>
                  </a:lnTo>
                  <a:lnTo>
                    <a:pt x="257" y="3312"/>
                  </a:lnTo>
                  <a:lnTo>
                    <a:pt x="193" y="3183"/>
                  </a:lnTo>
                  <a:lnTo>
                    <a:pt x="107" y="3012"/>
                  </a:lnTo>
                  <a:lnTo>
                    <a:pt x="65" y="2863"/>
                  </a:lnTo>
                  <a:lnTo>
                    <a:pt x="22" y="2713"/>
                  </a:lnTo>
                  <a:lnTo>
                    <a:pt x="0" y="2542"/>
                  </a:lnTo>
                  <a:lnTo>
                    <a:pt x="0" y="2372"/>
                  </a:lnTo>
                  <a:lnTo>
                    <a:pt x="22" y="2201"/>
                  </a:lnTo>
                  <a:lnTo>
                    <a:pt x="43" y="2030"/>
                  </a:lnTo>
                  <a:lnTo>
                    <a:pt x="86" y="1880"/>
                  </a:lnTo>
                  <a:lnTo>
                    <a:pt x="150" y="1709"/>
                  </a:lnTo>
                  <a:lnTo>
                    <a:pt x="235" y="1560"/>
                  </a:lnTo>
                  <a:lnTo>
                    <a:pt x="235" y="1560"/>
                  </a:lnTo>
                  <a:lnTo>
                    <a:pt x="321" y="1410"/>
                  </a:lnTo>
                  <a:lnTo>
                    <a:pt x="428" y="1261"/>
                  </a:lnTo>
                  <a:lnTo>
                    <a:pt x="556" y="1154"/>
                  </a:lnTo>
                  <a:lnTo>
                    <a:pt x="684" y="1026"/>
                  </a:lnTo>
                  <a:lnTo>
                    <a:pt x="812" y="940"/>
                  </a:lnTo>
                  <a:lnTo>
                    <a:pt x="962" y="855"/>
                  </a:lnTo>
                  <a:lnTo>
                    <a:pt x="1111" y="791"/>
                  </a:lnTo>
                  <a:lnTo>
                    <a:pt x="1282" y="748"/>
                  </a:lnTo>
                  <a:lnTo>
                    <a:pt x="1432" y="705"/>
                  </a:lnTo>
                  <a:lnTo>
                    <a:pt x="1603" y="684"/>
                  </a:lnTo>
                  <a:lnTo>
                    <a:pt x="1774" y="684"/>
                  </a:lnTo>
                  <a:lnTo>
                    <a:pt x="1945" y="684"/>
                  </a:lnTo>
                  <a:lnTo>
                    <a:pt x="2094" y="727"/>
                  </a:lnTo>
                  <a:lnTo>
                    <a:pt x="2265" y="769"/>
                  </a:lnTo>
                  <a:lnTo>
                    <a:pt x="2436" y="833"/>
                  </a:lnTo>
                  <a:lnTo>
                    <a:pt x="2585" y="898"/>
                  </a:lnTo>
                  <a:lnTo>
                    <a:pt x="2585" y="898"/>
                  </a:lnTo>
                  <a:lnTo>
                    <a:pt x="2884" y="1090"/>
                  </a:lnTo>
                  <a:lnTo>
                    <a:pt x="3184" y="1303"/>
                  </a:lnTo>
                  <a:lnTo>
                    <a:pt x="3440" y="1538"/>
                  </a:lnTo>
                  <a:lnTo>
                    <a:pt x="3696" y="1795"/>
                  </a:lnTo>
                  <a:lnTo>
                    <a:pt x="3931" y="2073"/>
                  </a:lnTo>
                  <a:lnTo>
                    <a:pt x="4124" y="2372"/>
                  </a:lnTo>
                  <a:lnTo>
                    <a:pt x="4316" y="2692"/>
                  </a:lnTo>
                  <a:lnTo>
                    <a:pt x="4487" y="3012"/>
                  </a:lnTo>
                  <a:lnTo>
                    <a:pt x="4636" y="3354"/>
                  </a:lnTo>
                  <a:lnTo>
                    <a:pt x="4764" y="3717"/>
                  </a:lnTo>
                  <a:lnTo>
                    <a:pt x="4871" y="4102"/>
                  </a:lnTo>
                  <a:lnTo>
                    <a:pt x="4957" y="4487"/>
                  </a:lnTo>
                  <a:lnTo>
                    <a:pt x="5021" y="4892"/>
                  </a:lnTo>
                  <a:lnTo>
                    <a:pt x="5064" y="5298"/>
                  </a:lnTo>
                  <a:lnTo>
                    <a:pt x="5064" y="5704"/>
                  </a:lnTo>
                  <a:lnTo>
                    <a:pt x="5064" y="6131"/>
                  </a:lnTo>
                  <a:lnTo>
                    <a:pt x="5064" y="6131"/>
                  </a:lnTo>
                  <a:lnTo>
                    <a:pt x="5021" y="6537"/>
                  </a:lnTo>
                  <a:lnTo>
                    <a:pt x="4957" y="6943"/>
                  </a:lnTo>
                  <a:lnTo>
                    <a:pt x="4893" y="7349"/>
                  </a:lnTo>
                  <a:lnTo>
                    <a:pt x="4829" y="7734"/>
                  </a:lnTo>
                  <a:lnTo>
                    <a:pt x="4636" y="8481"/>
                  </a:lnTo>
                  <a:lnTo>
                    <a:pt x="4444" y="9208"/>
                  </a:lnTo>
                  <a:lnTo>
                    <a:pt x="4444" y="9208"/>
                  </a:lnTo>
                  <a:lnTo>
                    <a:pt x="4252" y="9849"/>
                  </a:lnTo>
                  <a:lnTo>
                    <a:pt x="4102" y="10468"/>
                  </a:lnTo>
                  <a:lnTo>
                    <a:pt x="4102" y="10468"/>
                  </a:lnTo>
                  <a:lnTo>
                    <a:pt x="4038" y="10789"/>
                  </a:lnTo>
                  <a:lnTo>
                    <a:pt x="3995" y="11130"/>
                  </a:lnTo>
                  <a:lnTo>
                    <a:pt x="3953" y="11494"/>
                  </a:lnTo>
                  <a:lnTo>
                    <a:pt x="3931" y="11857"/>
                  </a:lnTo>
                  <a:lnTo>
                    <a:pt x="3910" y="12220"/>
                  </a:lnTo>
                  <a:lnTo>
                    <a:pt x="3910" y="12583"/>
                  </a:lnTo>
                  <a:lnTo>
                    <a:pt x="3953" y="12946"/>
                  </a:lnTo>
                  <a:lnTo>
                    <a:pt x="3995" y="13331"/>
                  </a:lnTo>
                  <a:lnTo>
                    <a:pt x="4059" y="13673"/>
                  </a:lnTo>
                  <a:lnTo>
                    <a:pt x="4145" y="14036"/>
                  </a:lnTo>
                  <a:lnTo>
                    <a:pt x="4273" y="14378"/>
                  </a:lnTo>
                  <a:lnTo>
                    <a:pt x="4401" y="14698"/>
                  </a:lnTo>
                  <a:lnTo>
                    <a:pt x="4572" y="15019"/>
                  </a:lnTo>
                  <a:lnTo>
                    <a:pt x="4764" y="15296"/>
                  </a:lnTo>
                  <a:lnTo>
                    <a:pt x="4999" y="15574"/>
                  </a:lnTo>
                  <a:lnTo>
                    <a:pt x="5256" y="15809"/>
                  </a:lnTo>
                  <a:lnTo>
                    <a:pt x="5256" y="15809"/>
                  </a:lnTo>
                  <a:lnTo>
                    <a:pt x="5555" y="16044"/>
                  </a:lnTo>
                  <a:lnTo>
                    <a:pt x="5897" y="16236"/>
                  </a:lnTo>
                  <a:lnTo>
                    <a:pt x="6260" y="16386"/>
                  </a:lnTo>
                  <a:lnTo>
                    <a:pt x="6644" y="16514"/>
                  </a:lnTo>
                  <a:lnTo>
                    <a:pt x="7072" y="16599"/>
                  </a:lnTo>
                  <a:lnTo>
                    <a:pt x="7499" y="16642"/>
                  </a:lnTo>
                  <a:lnTo>
                    <a:pt x="7948" y="16663"/>
                  </a:lnTo>
                  <a:lnTo>
                    <a:pt x="8396" y="16621"/>
                  </a:lnTo>
                  <a:lnTo>
                    <a:pt x="8396" y="16621"/>
                  </a:lnTo>
                  <a:lnTo>
                    <a:pt x="8823" y="16578"/>
                  </a:lnTo>
                  <a:lnTo>
                    <a:pt x="9272" y="16493"/>
                  </a:lnTo>
                  <a:lnTo>
                    <a:pt x="9721" y="16364"/>
                  </a:lnTo>
                  <a:lnTo>
                    <a:pt x="10169" y="16215"/>
                  </a:lnTo>
                  <a:lnTo>
                    <a:pt x="10639" y="16044"/>
                  </a:lnTo>
                  <a:lnTo>
                    <a:pt x="11131" y="15809"/>
                  </a:lnTo>
                  <a:lnTo>
                    <a:pt x="11643" y="15574"/>
                  </a:lnTo>
                  <a:lnTo>
                    <a:pt x="12177" y="15275"/>
                  </a:lnTo>
                  <a:lnTo>
                    <a:pt x="12177" y="15275"/>
                  </a:lnTo>
                  <a:lnTo>
                    <a:pt x="12946" y="14826"/>
                  </a:lnTo>
                  <a:lnTo>
                    <a:pt x="13310" y="14591"/>
                  </a:lnTo>
                  <a:lnTo>
                    <a:pt x="13651" y="14356"/>
                  </a:lnTo>
                  <a:lnTo>
                    <a:pt x="13972" y="14121"/>
                  </a:lnTo>
                  <a:lnTo>
                    <a:pt x="14271" y="13865"/>
                  </a:lnTo>
                  <a:lnTo>
                    <a:pt x="14570" y="13609"/>
                  </a:lnTo>
                  <a:lnTo>
                    <a:pt x="14848" y="13352"/>
                  </a:lnTo>
                  <a:lnTo>
                    <a:pt x="15104" y="13096"/>
                  </a:lnTo>
                  <a:lnTo>
                    <a:pt x="15339" y="12839"/>
                  </a:lnTo>
                  <a:lnTo>
                    <a:pt x="15553" y="12583"/>
                  </a:lnTo>
                  <a:lnTo>
                    <a:pt x="15745" y="12305"/>
                  </a:lnTo>
                  <a:lnTo>
                    <a:pt x="15937" y="12028"/>
                  </a:lnTo>
                  <a:lnTo>
                    <a:pt x="16087" y="11771"/>
                  </a:lnTo>
                  <a:lnTo>
                    <a:pt x="16236" y="11472"/>
                  </a:lnTo>
                  <a:lnTo>
                    <a:pt x="16365" y="11195"/>
                  </a:lnTo>
                  <a:lnTo>
                    <a:pt x="16365" y="11195"/>
                  </a:lnTo>
                  <a:lnTo>
                    <a:pt x="16471" y="10917"/>
                  </a:lnTo>
                  <a:lnTo>
                    <a:pt x="16578" y="10596"/>
                  </a:lnTo>
                  <a:lnTo>
                    <a:pt x="16749" y="9955"/>
                  </a:lnTo>
                  <a:lnTo>
                    <a:pt x="16877" y="9293"/>
                  </a:lnTo>
                  <a:lnTo>
                    <a:pt x="17005" y="8588"/>
                  </a:lnTo>
                  <a:lnTo>
                    <a:pt x="17005" y="8588"/>
                  </a:lnTo>
                  <a:lnTo>
                    <a:pt x="17155" y="7819"/>
                  </a:lnTo>
                  <a:lnTo>
                    <a:pt x="17326" y="7050"/>
                  </a:lnTo>
                  <a:lnTo>
                    <a:pt x="17411" y="6666"/>
                  </a:lnTo>
                  <a:lnTo>
                    <a:pt x="17518" y="6260"/>
                  </a:lnTo>
                  <a:lnTo>
                    <a:pt x="17646" y="5875"/>
                  </a:lnTo>
                  <a:lnTo>
                    <a:pt x="17796" y="5491"/>
                  </a:lnTo>
                  <a:lnTo>
                    <a:pt x="17796" y="5491"/>
                  </a:lnTo>
                  <a:lnTo>
                    <a:pt x="17988" y="5021"/>
                  </a:lnTo>
                  <a:lnTo>
                    <a:pt x="18202" y="4551"/>
                  </a:lnTo>
                  <a:lnTo>
                    <a:pt x="18458" y="4123"/>
                  </a:lnTo>
                  <a:lnTo>
                    <a:pt x="18714" y="3696"/>
                  </a:lnTo>
                  <a:lnTo>
                    <a:pt x="19014" y="3290"/>
                  </a:lnTo>
                  <a:lnTo>
                    <a:pt x="19334" y="2884"/>
                  </a:lnTo>
                  <a:lnTo>
                    <a:pt x="19654" y="2521"/>
                  </a:lnTo>
                  <a:lnTo>
                    <a:pt x="20018" y="2158"/>
                  </a:lnTo>
                  <a:lnTo>
                    <a:pt x="20381" y="1816"/>
                  </a:lnTo>
                  <a:lnTo>
                    <a:pt x="20787" y="1496"/>
                  </a:lnTo>
                  <a:lnTo>
                    <a:pt x="21193" y="1197"/>
                  </a:lnTo>
                  <a:lnTo>
                    <a:pt x="21598" y="940"/>
                  </a:lnTo>
                  <a:lnTo>
                    <a:pt x="22047" y="684"/>
                  </a:lnTo>
                  <a:lnTo>
                    <a:pt x="22496" y="449"/>
                  </a:lnTo>
                  <a:lnTo>
                    <a:pt x="22966" y="257"/>
                  </a:lnTo>
                  <a:lnTo>
                    <a:pt x="23436" y="86"/>
                  </a:lnTo>
                  <a:lnTo>
                    <a:pt x="23436" y="86"/>
                  </a:lnTo>
                  <a:lnTo>
                    <a:pt x="23607" y="43"/>
                  </a:lnTo>
                  <a:lnTo>
                    <a:pt x="23778" y="0"/>
                  </a:lnTo>
                  <a:lnTo>
                    <a:pt x="23948" y="0"/>
                  </a:lnTo>
                  <a:lnTo>
                    <a:pt x="24119" y="0"/>
                  </a:lnTo>
                  <a:lnTo>
                    <a:pt x="24290" y="22"/>
                  </a:lnTo>
                  <a:lnTo>
                    <a:pt x="24440" y="43"/>
                  </a:lnTo>
                  <a:lnTo>
                    <a:pt x="24611" y="107"/>
                  </a:lnTo>
                  <a:lnTo>
                    <a:pt x="24760" y="171"/>
                  </a:lnTo>
                  <a:lnTo>
                    <a:pt x="24910" y="257"/>
                  </a:lnTo>
                  <a:lnTo>
                    <a:pt x="25038" y="342"/>
                  </a:lnTo>
                  <a:lnTo>
                    <a:pt x="25166" y="449"/>
                  </a:lnTo>
                  <a:lnTo>
                    <a:pt x="25273" y="577"/>
                  </a:lnTo>
                  <a:lnTo>
                    <a:pt x="25380" y="705"/>
                  </a:lnTo>
                  <a:lnTo>
                    <a:pt x="25487" y="855"/>
                  </a:lnTo>
                  <a:lnTo>
                    <a:pt x="25551" y="1004"/>
                  </a:lnTo>
                  <a:lnTo>
                    <a:pt x="25615" y="1175"/>
                  </a:lnTo>
                  <a:lnTo>
                    <a:pt x="25615" y="1175"/>
                  </a:lnTo>
                  <a:lnTo>
                    <a:pt x="25679" y="1346"/>
                  </a:lnTo>
                  <a:lnTo>
                    <a:pt x="25700" y="1517"/>
                  </a:lnTo>
                  <a:lnTo>
                    <a:pt x="25722" y="1688"/>
                  </a:lnTo>
                  <a:lnTo>
                    <a:pt x="25700" y="1859"/>
                  </a:lnTo>
                  <a:lnTo>
                    <a:pt x="25679" y="2008"/>
                  </a:lnTo>
                  <a:lnTo>
                    <a:pt x="25657" y="2179"/>
                  </a:lnTo>
                  <a:lnTo>
                    <a:pt x="25593" y="2329"/>
                  </a:lnTo>
                  <a:lnTo>
                    <a:pt x="25529" y="2478"/>
                  </a:lnTo>
                  <a:lnTo>
                    <a:pt x="25444" y="2628"/>
                  </a:lnTo>
                  <a:lnTo>
                    <a:pt x="25358" y="2777"/>
                  </a:lnTo>
                  <a:lnTo>
                    <a:pt x="25252" y="2906"/>
                  </a:lnTo>
                  <a:lnTo>
                    <a:pt x="25123" y="3012"/>
                  </a:lnTo>
                  <a:lnTo>
                    <a:pt x="24995" y="3119"/>
                  </a:lnTo>
                  <a:lnTo>
                    <a:pt x="24846" y="3205"/>
                  </a:lnTo>
                  <a:lnTo>
                    <a:pt x="24696" y="3290"/>
                  </a:lnTo>
                  <a:lnTo>
                    <a:pt x="24547" y="3354"/>
                  </a:lnTo>
                  <a:lnTo>
                    <a:pt x="24547" y="3354"/>
                  </a:lnTo>
                  <a:lnTo>
                    <a:pt x="24247" y="3461"/>
                  </a:lnTo>
                  <a:lnTo>
                    <a:pt x="23948" y="3589"/>
                  </a:lnTo>
                  <a:lnTo>
                    <a:pt x="23671" y="3739"/>
                  </a:lnTo>
                  <a:lnTo>
                    <a:pt x="23414" y="3888"/>
                  </a:lnTo>
                  <a:lnTo>
                    <a:pt x="23137" y="4059"/>
                  </a:lnTo>
                  <a:lnTo>
                    <a:pt x="22880" y="4252"/>
                  </a:lnTo>
                  <a:lnTo>
                    <a:pt x="22645" y="4444"/>
                  </a:lnTo>
                  <a:lnTo>
                    <a:pt x="22410" y="4657"/>
                  </a:lnTo>
                  <a:lnTo>
                    <a:pt x="22175" y="4892"/>
                  </a:lnTo>
                  <a:lnTo>
                    <a:pt x="21983" y="5127"/>
                  </a:lnTo>
                  <a:lnTo>
                    <a:pt x="21769" y="5362"/>
                  </a:lnTo>
                  <a:lnTo>
                    <a:pt x="21598" y="5619"/>
                  </a:lnTo>
                  <a:lnTo>
                    <a:pt x="21428" y="5896"/>
                  </a:lnTo>
                  <a:lnTo>
                    <a:pt x="21278" y="6153"/>
                  </a:lnTo>
                  <a:lnTo>
                    <a:pt x="21128" y="6431"/>
                  </a:lnTo>
                  <a:lnTo>
                    <a:pt x="21022" y="6730"/>
                  </a:lnTo>
                  <a:lnTo>
                    <a:pt x="21022" y="6730"/>
                  </a:lnTo>
                  <a:lnTo>
                    <a:pt x="20915" y="7007"/>
                  </a:lnTo>
                  <a:lnTo>
                    <a:pt x="20829" y="7306"/>
                  </a:lnTo>
                  <a:lnTo>
                    <a:pt x="20659" y="7905"/>
                  </a:lnTo>
                  <a:lnTo>
                    <a:pt x="20530" y="8546"/>
                  </a:lnTo>
                  <a:lnTo>
                    <a:pt x="20424" y="9208"/>
                  </a:lnTo>
                  <a:lnTo>
                    <a:pt x="20424" y="9208"/>
                  </a:lnTo>
                  <a:lnTo>
                    <a:pt x="20274" y="10020"/>
                  </a:lnTo>
                  <a:lnTo>
                    <a:pt x="20082" y="10853"/>
                  </a:lnTo>
                  <a:lnTo>
                    <a:pt x="19975" y="11280"/>
                  </a:lnTo>
                  <a:lnTo>
                    <a:pt x="19868" y="11686"/>
                  </a:lnTo>
                  <a:lnTo>
                    <a:pt x="19719" y="12113"/>
                  </a:lnTo>
                  <a:lnTo>
                    <a:pt x="19548" y="12540"/>
                  </a:lnTo>
                  <a:lnTo>
                    <a:pt x="19548" y="12540"/>
                  </a:lnTo>
                  <a:lnTo>
                    <a:pt x="19377" y="12946"/>
                  </a:lnTo>
                  <a:lnTo>
                    <a:pt x="19163" y="13352"/>
                  </a:lnTo>
                  <a:lnTo>
                    <a:pt x="18928" y="13758"/>
                  </a:lnTo>
                  <a:lnTo>
                    <a:pt x="18672" y="14164"/>
                  </a:lnTo>
                  <a:lnTo>
                    <a:pt x="18394" y="14549"/>
                  </a:lnTo>
                  <a:lnTo>
                    <a:pt x="18095" y="14933"/>
                  </a:lnTo>
                  <a:lnTo>
                    <a:pt x="17774" y="15296"/>
                  </a:lnTo>
                  <a:lnTo>
                    <a:pt x="17433" y="15659"/>
                  </a:lnTo>
                  <a:lnTo>
                    <a:pt x="17048" y="16023"/>
                  </a:lnTo>
                  <a:lnTo>
                    <a:pt x="16664" y="16364"/>
                  </a:lnTo>
                  <a:lnTo>
                    <a:pt x="16258" y="16706"/>
                  </a:lnTo>
                  <a:lnTo>
                    <a:pt x="15809" y="17048"/>
                  </a:lnTo>
                  <a:lnTo>
                    <a:pt x="15360" y="17368"/>
                  </a:lnTo>
                  <a:lnTo>
                    <a:pt x="14890" y="17689"/>
                  </a:lnTo>
                  <a:lnTo>
                    <a:pt x="14378" y="18009"/>
                  </a:lnTo>
                  <a:lnTo>
                    <a:pt x="13865" y="18308"/>
                  </a:lnTo>
                  <a:lnTo>
                    <a:pt x="13865" y="18308"/>
                  </a:lnTo>
                  <a:lnTo>
                    <a:pt x="13160" y="18672"/>
                  </a:lnTo>
                  <a:lnTo>
                    <a:pt x="12498" y="18992"/>
                  </a:lnTo>
                  <a:lnTo>
                    <a:pt x="11836" y="19270"/>
                  </a:lnTo>
                  <a:lnTo>
                    <a:pt x="11216" y="19526"/>
                  </a:lnTo>
                  <a:lnTo>
                    <a:pt x="10575" y="19718"/>
                  </a:lnTo>
                  <a:lnTo>
                    <a:pt x="9977" y="19868"/>
                  </a:lnTo>
                  <a:lnTo>
                    <a:pt x="9357" y="19996"/>
                  </a:lnTo>
                  <a:lnTo>
                    <a:pt x="8759" y="20060"/>
                  </a:lnTo>
                  <a:lnTo>
                    <a:pt x="8759" y="20060"/>
                  </a:lnTo>
                  <a:lnTo>
                    <a:pt x="8311" y="20103"/>
                  </a:lnTo>
                  <a:lnTo>
                    <a:pt x="7862" y="201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582;p74">
              <a:extLst>
                <a:ext uri="{FF2B5EF4-FFF2-40B4-BE49-F238E27FC236}">
                  <a16:creationId xmlns:a16="http://schemas.microsoft.com/office/drawing/2014/main" id="{BA7832F7-7FD7-B40D-AE52-9835A2E5E91D}"/>
                </a:ext>
              </a:extLst>
            </p:cNvPr>
            <p:cNvSpPr/>
            <p:nvPr/>
          </p:nvSpPr>
          <p:spPr>
            <a:xfrm>
              <a:off x="11339750" y="4175200"/>
              <a:ext cx="355200" cy="968300"/>
            </a:xfrm>
            <a:custGeom>
              <a:avLst/>
              <a:gdLst/>
              <a:ahLst/>
              <a:cxnLst/>
              <a:rect l="l" t="t" r="r" b="b"/>
              <a:pathLst>
                <a:path w="14208" h="38732" extrusionOk="0">
                  <a:moveTo>
                    <a:pt x="11110" y="0"/>
                  </a:moveTo>
                  <a:lnTo>
                    <a:pt x="10939" y="22"/>
                  </a:lnTo>
                  <a:lnTo>
                    <a:pt x="10768" y="43"/>
                  </a:lnTo>
                  <a:lnTo>
                    <a:pt x="10597" y="86"/>
                  </a:lnTo>
                  <a:lnTo>
                    <a:pt x="10447" y="150"/>
                  </a:lnTo>
                  <a:lnTo>
                    <a:pt x="10277" y="235"/>
                  </a:lnTo>
                  <a:lnTo>
                    <a:pt x="10127" y="321"/>
                  </a:lnTo>
                  <a:lnTo>
                    <a:pt x="9999" y="428"/>
                  </a:lnTo>
                  <a:lnTo>
                    <a:pt x="9871" y="556"/>
                  </a:lnTo>
                  <a:lnTo>
                    <a:pt x="9764" y="684"/>
                  </a:lnTo>
                  <a:lnTo>
                    <a:pt x="9678" y="812"/>
                  </a:lnTo>
                  <a:lnTo>
                    <a:pt x="9593" y="962"/>
                  </a:lnTo>
                  <a:lnTo>
                    <a:pt x="9529" y="1111"/>
                  </a:lnTo>
                  <a:lnTo>
                    <a:pt x="9465" y="1282"/>
                  </a:lnTo>
                  <a:lnTo>
                    <a:pt x="9443" y="1432"/>
                  </a:lnTo>
                  <a:lnTo>
                    <a:pt x="9422" y="1603"/>
                  </a:lnTo>
                  <a:lnTo>
                    <a:pt x="9422" y="1773"/>
                  </a:lnTo>
                  <a:lnTo>
                    <a:pt x="9422" y="1944"/>
                  </a:lnTo>
                  <a:lnTo>
                    <a:pt x="9465" y="2115"/>
                  </a:lnTo>
                  <a:lnTo>
                    <a:pt x="9507" y="2265"/>
                  </a:lnTo>
                  <a:lnTo>
                    <a:pt x="9572" y="2436"/>
                  </a:lnTo>
                  <a:lnTo>
                    <a:pt x="9636" y="2585"/>
                  </a:lnTo>
                  <a:lnTo>
                    <a:pt x="9913" y="3077"/>
                  </a:lnTo>
                  <a:lnTo>
                    <a:pt x="10127" y="3589"/>
                  </a:lnTo>
                  <a:lnTo>
                    <a:pt x="10319" y="4123"/>
                  </a:lnTo>
                  <a:lnTo>
                    <a:pt x="10469" y="4657"/>
                  </a:lnTo>
                  <a:lnTo>
                    <a:pt x="10597" y="5213"/>
                  </a:lnTo>
                  <a:lnTo>
                    <a:pt x="10682" y="5768"/>
                  </a:lnTo>
                  <a:lnTo>
                    <a:pt x="10747" y="6345"/>
                  </a:lnTo>
                  <a:lnTo>
                    <a:pt x="10747" y="6901"/>
                  </a:lnTo>
                  <a:lnTo>
                    <a:pt x="10725" y="7477"/>
                  </a:lnTo>
                  <a:lnTo>
                    <a:pt x="10682" y="8033"/>
                  </a:lnTo>
                  <a:lnTo>
                    <a:pt x="10597" y="8588"/>
                  </a:lnTo>
                  <a:lnTo>
                    <a:pt x="10469" y="9144"/>
                  </a:lnTo>
                  <a:lnTo>
                    <a:pt x="10319" y="9678"/>
                  </a:lnTo>
                  <a:lnTo>
                    <a:pt x="10106" y="10212"/>
                  </a:lnTo>
                  <a:lnTo>
                    <a:pt x="9892" y="10725"/>
                  </a:lnTo>
                  <a:lnTo>
                    <a:pt x="9614" y="11216"/>
                  </a:lnTo>
                  <a:lnTo>
                    <a:pt x="9315" y="11707"/>
                  </a:lnTo>
                  <a:lnTo>
                    <a:pt x="8973" y="12199"/>
                  </a:lnTo>
                  <a:lnTo>
                    <a:pt x="8610" y="12669"/>
                  </a:lnTo>
                  <a:lnTo>
                    <a:pt x="8204" y="13139"/>
                  </a:lnTo>
                  <a:lnTo>
                    <a:pt x="7798" y="13587"/>
                  </a:lnTo>
                  <a:lnTo>
                    <a:pt x="7371" y="14036"/>
                  </a:lnTo>
                  <a:lnTo>
                    <a:pt x="6453" y="14954"/>
                  </a:lnTo>
                  <a:lnTo>
                    <a:pt x="5555" y="15873"/>
                  </a:lnTo>
                  <a:lnTo>
                    <a:pt x="5085" y="16364"/>
                  </a:lnTo>
                  <a:lnTo>
                    <a:pt x="4637" y="16856"/>
                  </a:lnTo>
                  <a:lnTo>
                    <a:pt x="4060" y="17518"/>
                  </a:lnTo>
                  <a:lnTo>
                    <a:pt x="3526" y="18202"/>
                  </a:lnTo>
                  <a:lnTo>
                    <a:pt x="3013" y="18907"/>
                  </a:lnTo>
                  <a:lnTo>
                    <a:pt x="2543" y="19612"/>
                  </a:lnTo>
                  <a:lnTo>
                    <a:pt x="2116" y="20338"/>
                  </a:lnTo>
                  <a:lnTo>
                    <a:pt x="1731" y="21064"/>
                  </a:lnTo>
                  <a:lnTo>
                    <a:pt x="1390" y="21791"/>
                  </a:lnTo>
                  <a:lnTo>
                    <a:pt x="1069" y="22517"/>
                  </a:lnTo>
                  <a:lnTo>
                    <a:pt x="791" y="23265"/>
                  </a:lnTo>
                  <a:lnTo>
                    <a:pt x="556" y="24012"/>
                  </a:lnTo>
                  <a:lnTo>
                    <a:pt x="364" y="24760"/>
                  </a:lnTo>
                  <a:lnTo>
                    <a:pt x="215" y="25508"/>
                  </a:lnTo>
                  <a:lnTo>
                    <a:pt x="108" y="26255"/>
                  </a:lnTo>
                  <a:lnTo>
                    <a:pt x="22" y="27003"/>
                  </a:lnTo>
                  <a:lnTo>
                    <a:pt x="1" y="27751"/>
                  </a:lnTo>
                  <a:lnTo>
                    <a:pt x="22" y="28499"/>
                  </a:lnTo>
                  <a:lnTo>
                    <a:pt x="44" y="28947"/>
                  </a:lnTo>
                  <a:lnTo>
                    <a:pt x="86" y="29396"/>
                  </a:lnTo>
                  <a:lnTo>
                    <a:pt x="150" y="29844"/>
                  </a:lnTo>
                  <a:lnTo>
                    <a:pt x="236" y="30272"/>
                  </a:lnTo>
                  <a:lnTo>
                    <a:pt x="343" y="30720"/>
                  </a:lnTo>
                  <a:lnTo>
                    <a:pt x="450" y="31148"/>
                  </a:lnTo>
                  <a:lnTo>
                    <a:pt x="578" y="31575"/>
                  </a:lnTo>
                  <a:lnTo>
                    <a:pt x="727" y="31981"/>
                  </a:lnTo>
                  <a:lnTo>
                    <a:pt x="877" y="32387"/>
                  </a:lnTo>
                  <a:lnTo>
                    <a:pt x="1069" y="32793"/>
                  </a:lnTo>
                  <a:lnTo>
                    <a:pt x="1240" y="33177"/>
                  </a:lnTo>
                  <a:lnTo>
                    <a:pt x="1454" y="33562"/>
                  </a:lnTo>
                  <a:lnTo>
                    <a:pt x="1667" y="33946"/>
                  </a:lnTo>
                  <a:lnTo>
                    <a:pt x="1881" y="34309"/>
                  </a:lnTo>
                  <a:lnTo>
                    <a:pt x="2137" y="34651"/>
                  </a:lnTo>
                  <a:lnTo>
                    <a:pt x="2394" y="35014"/>
                  </a:lnTo>
                  <a:lnTo>
                    <a:pt x="2650" y="35335"/>
                  </a:lnTo>
                  <a:lnTo>
                    <a:pt x="2928" y="35655"/>
                  </a:lnTo>
                  <a:lnTo>
                    <a:pt x="3205" y="35976"/>
                  </a:lnTo>
                  <a:lnTo>
                    <a:pt x="3504" y="36275"/>
                  </a:lnTo>
                  <a:lnTo>
                    <a:pt x="3825" y="36552"/>
                  </a:lnTo>
                  <a:lnTo>
                    <a:pt x="4145" y="36830"/>
                  </a:lnTo>
                  <a:lnTo>
                    <a:pt x="4466" y="37087"/>
                  </a:lnTo>
                  <a:lnTo>
                    <a:pt x="4808" y="37322"/>
                  </a:lnTo>
                  <a:lnTo>
                    <a:pt x="5149" y="37556"/>
                  </a:lnTo>
                  <a:lnTo>
                    <a:pt x="5491" y="37749"/>
                  </a:lnTo>
                  <a:lnTo>
                    <a:pt x="5854" y="37962"/>
                  </a:lnTo>
                  <a:lnTo>
                    <a:pt x="6239" y="38133"/>
                  </a:lnTo>
                  <a:lnTo>
                    <a:pt x="6602" y="38304"/>
                  </a:lnTo>
                  <a:lnTo>
                    <a:pt x="6987" y="38432"/>
                  </a:lnTo>
                  <a:lnTo>
                    <a:pt x="7393" y="38561"/>
                  </a:lnTo>
                  <a:lnTo>
                    <a:pt x="7777" y="38667"/>
                  </a:lnTo>
                  <a:lnTo>
                    <a:pt x="7991" y="38710"/>
                  </a:lnTo>
                  <a:lnTo>
                    <a:pt x="8204" y="38731"/>
                  </a:lnTo>
                  <a:lnTo>
                    <a:pt x="8482" y="38689"/>
                  </a:lnTo>
                  <a:lnTo>
                    <a:pt x="8760" y="38625"/>
                  </a:lnTo>
                  <a:lnTo>
                    <a:pt x="9016" y="38518"/>
                  </a:lnTo>
                  <a:lnTo>
                    <a:pt x="9251" y="38368"/>
                  </a:lnTo>
                  <a:lnTo>
                    <a:pt x="9465" y="38176"/>
                  </a:lnTo>
                  <a:lnTo>
                    <a:pt x="9636" y="37941"/>
                  </a:lnTo>
                  <a:lnTo>
                    <a:pt x="9785" y="37685"/>
                  </a:lnTo>
                  <a:lnTo>
                    <a:pt x="9828" y="37556"/>
                  </a:lnTo>
                  <a:lnTo>
                    <a:pt x="9871" y="37407"/>
                  </a:lnTo>
                  <a:lnTo>
                    <a:pt x="9913" y="37236"/>
                  </a:lnTo>
                  <a:lnTo>
                    <a:pt x="9935" y="37065"/>
                  </a:lnTo>
                  <a:lnTo>
                    <a:pt x="9935" y="36894"/>
                  </a:lnTo>
                  <a:lnTo>
                    <a:pt x="9913" y="36723"/>
                  </a:lnTo>
                  <a:lnTo>
                    <a:pt x="9871" y="36552"/>
                  </a:lnTo>
                  <a:lnTo>
                    <a:pt x="9828" y="36403"/>
                  </a:lnTo>
                  <a:lnTo>
                    <a:pt x="9764" y="36253"/>
                  </a:lnTo>
                  <a:lnTo>
                    <a:pt x="9678" y="36104"/>
                  </a:lnTo>
                  <a:lnTo>
                    <a:pt x="9593" y="35954"/>
                  </a:lnTo>
                  <a:lnTo>
                    <a:pt x="9486" y="35826"/>
                  </a:lnTo>
                  <a:lnTo>
                    <a:pt x="9358" y="35719"/>
                  </a:lnTo>
                  <a:lnTo>
                    <a:pt x="9230" y="35612"/>
                  </a:lnTo>
                  <a:lnTo>
                    <a:pt x="9102" y="35506"/>
                  </a:lnTo>
                  <a:lnTo>
                    <a:pt x="8952" y="35442"/>
                  </a:lnTo>
                  <a:lnTo>
                    <a:pt x="8781" y="35377"/>
                  </a:lnTo>
                  <a:lnTo>
                    <a:pt x="8610" y="35313"/>
                  </a:lnTo>
                  <a:lnTo>
                    <a:pt x="8354" y="35249"/>
                  </a:lnTo>
                  <a:lnTo>
                    <a:pt x="8098" y="35164"/>
                  </a:lnTo>
                  <a:lnTo>
                    <a:pt x="7841" y="35057"/>
                  </a:lnTo>
                  <a:lnTo>
                    <a:pt x="7606" y="34950"/>
                  </a:lnTo>
                  <a:lnTo>
                    <a:pt x="7115" y="34694"/>
                  </a:lnTo>
                  <a:lnTo>
                    <a:pt x="6666" y="34395"/>
                  </a:lnTo>
                  <a:lnTo>
                    <a:pt x="6218" y="34053"/>
                  </a:lnTo>
                  <a:lnTo>
                    <a:pt x="5812" y="33668"/>
                  </a:lnTo>
                  <a:lnTo>
                    <a:pt x="5427" y="33263"/>
                  </a:lnTo>
                  <a:lnTo>
                    <a:pt x="5064" y="32814"/>
                  </a:lnTo>
                  <a:lnTo>
                    <a:pt x="4722" y="32323"/>
                  </a:lnTo>
                  <a:lnTo>
                    <a:pt x="4423" y="31810"/>
                  </a:lnTo>
                  <a:lnTo>
                    <a:pt x="4167" y="31276"/>
                  </a:lnTo>
                  <a:lnTo>
                    <a:pt x="3953" y="30720"/>
                  </a:lnTo>
                  <a:lnTo>
                    <a:pt x="3761" y="30144"/>
                  </a:lnTo>
                  <a:lnTo>
                    <a:pt x="3611" y="29545"/>
                  </a:lnTo>
                  <a:lnTo>
                    <a:pt x="3526" y="28947"/>
                  </a:lnTo>
                  <a:lnTo>
                    <a:pt x="3462" y="28328"/>
                  </a:lnTo>
                  <a:lnTo>
                    <a:pt x="3462" y="27943"/>
                  </a:lnTo>
                  <a:lnTo>
                    <a:pt x="3462" y="27559"/>
                  </a:lnTo>
                  <a:lnTo>
                    <a:pt x="3483" y="27195"/>
                  </a:lnTo>
                  <a:lnTo>
                    <a:pt x="3504" y="26832"/>
                  </a:lnTo>
                  <a:lnTo>
                    <a:pt x="3547" y="26469"/>
                  </a:lnTo>
                  <a:lnTo>
                    <a:pt x="3611" y="26106"/>
                  </a:lnTo>
                  <a:lnTo>
                    <a:pt x="3761" y="25401"/>
                  </a:lnTo>
                  <a:lnTo>
                    <a:pt x="3953" y="24717"/>
                  </a:lnTo>
                  <a:lnTo>
                    <a:pt x="4167" y="24055"/>
                  </a:lnTo>
                  <a:lnTo>
                    <a:pt x="4423" y="23436"/>
                  </a:lnTo>
                  <a:lnTo>
                    <a:pt x="4722" y="22816"/>
                  </a:lnTo>
                  <a:lnTo>
                    <a:pt x="5021" y="22239"/>
                  </a:lnTo>
                  <a:lnTo>
                    <a:pt x="5320" y="21705"/>
                  </a:lnTo>
                  <a:lnTo>
                    <a:pt x="5662" y="21192"/>
                  </a:lnTo>
                  <a:lnTo>
                    <a:pt x="5983" y="20701"/>
                  </a:lnTo>
                  <a:lnTo>
                    <a:pt x="6303" y="20252"/>
                  </a:lnTo>
                  <a:lnTo>
                    <a:pt x="6623" y="19847"/>
                  </a:lnTo>
                  <a:lnTo>
                    <a:pt x="6923" y="19483"/>
                  </a:lnTo>
                  <a:lnTo>
                    <a:pt x="7222" y="19142"/>
                  </a:lnTo>
                  <a:lnTo>
                    <a:pt x="7628" y="18714"/>
                  </a:lnTo>
                  <a:lnTo>
                    <a:pt x="8033" y="18266"/>
                  </a:lnTo>
                  <a:lnTo>
                    <a:pt x="8909" y="17390"/>
                  </a:lnTo>
                  <a:lnTo>
                    <a:pt x="9913" y="16386"/>
                  </a:lnTo>
                  <a:lnTo>
                    <a:pt x="10405" y="15873"/>
                  </a:lnTo>
                  <a:lnTo>
                    <a:pt x="10875" y="15318"/>
                  </a:lnTo>
                  <a:lnTo>
                    <a:pt x="11345" y="14762"/>
                  </a:lnTo>
                  <a:lnTo>
                    <a:pt x="11793" y="14185"/>
                  </a:lnTo>
                  <a:lnTo>
                    <a:pt x="12221" y="13587"/>
                  </a:lnTo>
                  <a:lnTo>
                    <a:pt x="12605" y="12946"/>
                  </a:lnTo>
                  <a:lnTo>
                    <a:pt x="12797" y="12604"/>
                  </a:lnTo>
                  <a:lnTo>
                    <a:pt x="12990" y="12263"/>
                  </a:lnTo>
                  <a:lnTo>
                    <a:pt x="13161" y="11899"/>
                  </a:lnTo>
                  <a:lnTo>
                    <a:pt x="13310" y="11536"/>
                  </a:lnTo>
                  <a:lnTo>
                    <a:pt x="13460" y="11173"/>
                  </a:lnTo>
                  <a:lnTo>
                    <a:pt x="13588" y="10789"/>
                  </a:lnTo>
                  <a:lnTo>
                    <a:pt x="13716" y="10404"/>
                  </a:lnTo>
                  <a:lnTo>
                    <a:pt x="13823" y="10041"/>
                  </a:lnTo>
                  <a:lnTo>
                    <a:pt x="13994" y="9272"/>
                  </a:lnTo>
                  <a:lnTo>
                    <a:pt x="14122" y="8481"/>
                  </a:lnTo>
                  <a:lnTo>
                    <a:pt x="14186" y="7712"/>
                  </a:lnTo>
                  <a:lnTo>
                    <a:pt x="14207" y="6922"/>
                  </a:lnTo>
                  <a:lnTo>
                    <a:pt x="14186" y="6131"/>
                  </a:lnTo>
                  <a:lnTo>
                    <a:pt x="14122" y="5341"/>
                  </a:lnTo>
                  <a:lnTo>
                    <a:pt x="13994" y="4551"/>
                  </a:lnTo>
                  <a:lnTo>
                    <a:pt x="13823" y="3782"/>
                  </a:lnTo>
                  <a:lnTo>
                    <a:pt x="13716" y="3418"/>
                  </a:lnTo>
                  <a:lnTo>
                    <a:pt x="13609" y="3034"/>
                  </a:lnTo>
                  <a:lnTo>
                    <a:pt x="13481" y="2649"/>
                  </a:lnTo>
                  <a:lnTo>
                    <a:pt x="13331" y="2286"/>
                  </a:lnTo>
                  <a:lnTo>
                    <a:pt x="13182" y="1923"/>
                  </a:lnTo>
                  <a:lnTo>
                    <a:pt x="13011" y="1560"/>
                  </a:lnTo>
                  <a:lnTo>
                    <a:pt x="12840" y="1218"/>
                  </a:lnTo>
                  <a:lnTo>
                    <a:pt x="12648" y="876"/>
                  </a:lnTo>
                  <a:lnTo>
                    <a:pt x="12541" y="727"/>
                  </a:lnTo>
                  <a:lnTo>
                    <a:pt x="12434" y="577"/>
                  </a:lnTo>
                  <a:lnTo>
                    <a:pt x="12327" y="470"/>
                  </a:lnTo>
                  <a:lnTo>
                    <a:pt x="12178" y="342"/>
                  </a:lnTo>
                  <a:lnTo>
                    <a:pt x="12050" y="257"/>
                  </a:lnTo>
                  <a:lnTo>
                    <a:pt x="11900" y="171"/>
                  </a:lnTo>
                  <a:lnTo>
                    <a:pt x="11751" y="107"/>
                  </a:lnTo>
                  <a:lnTo>
                    <a:pt x="11601" y="64"/>
                  </a:lnTo>
                  <a:lnTo>
                    <a:pt x="11430" y="22"/>
                  </a:lnTo>
                  <a:lnTo>
                    <a:pt x="112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583;p74">
              <a:extLst>
                <a:ext uri="{FF2B5EF4-FFF2-40B4-BE49-F238E27FC236}">
                  <a16:creationId xmlns:a16="http://schemas.microsoft.com/office/drawing/2014/main" id="{6EA97530-491F-B89F-440D-06EDB6E5D907}"/>
                </a:ext>
              </a:extLst>
            </p:cNvPr>
            <p:cNvSpPr/>
            <p:nvPr/>
          </p:nvSpPr>
          <p:spPr>
            <a:xfrm>
              <a:off x="11339750" y="4175200"/>
              <a:ext cx="355200" cy="968300"/>
            </a:xfrm>
            <a:custGeom>
              <a:avLst/>
              <a:gdLst/>
              <a:ahLst/>
              <a:cxnLst/>
              <a:rect l="l" t="t" r="r" b="b"/>
              <a:pathLst>
                <a:path w="14208" h="38732" fill="none" extrusionOk="0">
                  <a:moveTo>
                    <a:pt x="8204" y="38731"/>
                  </a:moveTo>
                  <a:lnTo>
                    <a:pt x="8204" y="38731"/>
                  </a:lnTo>
                  <a:lnTo>
                    <a:pt x="7991" y="38710"/>
                  </a:lnTo>
                  <a:lnTo>
                    <a:pt x="7777" y="38667"/>
                  </a:lnTo>
                  <a:lnTo>
                    <a:pt x="7777" y="38667"/>
                  </a:lnTo>
                  <a:lnTo>
                    <a:pt x="7393" y="38561"/>
                  </a:lnTo>
                  <a:lnTo>
                    <a:pt x="6987" y="38432"/>
                  </a:lnTo>
                  <a:lnTo>
                    <a:pt x="6602" y="38304"/>
                  </a:lnTo>
                  <a:lnTo>
                    <a:pt x="6239" y="38133"/>
                  </a:lnTo>
                  <a:lnTo>
                    <a:pt x="5854" y="37962"/>
                  </a:lnTo>
                  <a:lnTo>
                    <a:pt x="5491" y="37749"/>
                  </a:lnTo>
                  <a:lnTo>
                    <a:pt x="5149" y="37556"/>
                  </a:lnTo>
                  <a:lnTo>
                    <a:pt x="4808" y="37322"/>
                  </a:lnTo>
                  <a:lnTo>
                    <a:pt x="4466" y="37087"/>
                  </a:lnTo>
                  <a:lnTo>
                    <a:pt x="4145" y="36830"/>
                  </a:lnTo>
                  <a:lnTo>
                    <a:pt x="3825" y="36552"/>
                  </a:lnTo>
                  <a:lnTo>
                    <a:pt x="3504" y="36275"/>
                  </a:lnTo>
                  <a:lnTo>
                    <a:pt x="3205" y="35976"/>
                  </a:lnTo>
                  <a:lnTo>
                    <a:pt x="2928" y="35655"/>
                  </a:lnTo>
                  <a:lnTo>
                    <a:pt x="2650" y="35335"/>
                  </a:lnTo>
                  <a:lnTo>
                    <a:pt x="2394" y="35014"/>
                  </a:lnTo>
                  <a:lnTo>
                    <a:pt x="2137" y="34651"/>
                  </a:lnTo>
                  <a:lnTo>
                    <a:pt x="1881" y="34309"/>
                  </a:lnTo>
                  <a:lnTo>
                    <a:pt x="1667" y="33946"/>
                  </a:lnTo>
                  <a:lnTo>
                    <a:pt x="1454" y="33562"/>
                  </a:lnTo>
                  <a:lnTo>
                    <a:pt x="1240" y="33177"/>
                  </a:lnTo>
                  <a:lnTo>
                    <a:pt x="1069" y="32793"/>
                  </a:lnTo>
                  <a:lnTo>
                    <a:pt x="877" y="32387"/>
                  </a:lnTo>
                  <a:lnTo>
                    <a:pt x="727" y="31981"/>
                  </a:lnTo>
                  <a:lnTo>
                    <a:pt x="578" y="31575"/>
                  </a:lnTo>
                  <a:lnTo>
                    <a:pt x="450" y="31148"/>
                  </a:lnTo>
                  <a:lnTo>
                    <a:pt x="343" y="30720"/>
                  </a:lnTo>
                  <a:lnTo>
                    <a:pt x="236" y="30272"/>
                  </a:lnTo>
                  <a:lnTo>
                    <a:pt x="150" y="29844"/>
                  </a:lnTo>
                  <a:lnTo>
                    <a:pt x="86" y="29396"/>
                  </a:lnTo>
                  <a:lnTo>
                    <a:pt x="44" y="28947"/>
                  </a:lnTo>
                  <a:lnTo>
                    <a:pt x="22" y="28499"/>
                  </a:lnTo>
                  <a:lnTo>
                    <a:pt x="22" y="28499"/>
                  </a:lnTo>
                  <a:lnTo>
                    <a:pt x="1" y="27751"/>
                  </a:lnTo>
                  <a:lnTo>
                    <a:pt x="22" y="27003"/>
                  </a:lnTo>
                  <a:lnTo>
                    <a:pt x="108" y="26255"/>
                  </a:lnTo>
                  <a:lnTo>
                    <a:pt x="215" y="25508"/>
                  </a:lnTo>
                  <a:lnTo>
                    <a:pt x="364" y="24760"/>
                  </a:lnTo>
                  <a:lnTo>
                    <a:pt x="556" y="24012"/>
                  </a:lnTo>
                  <a:lnTo>
                    <a:pt x="791" y="23265"/>
                  </a:lnTo>
                  <a:lnTo>
                    <a:pt x="1069" y="22517"/>
                  </a:lnTo>
                  <a:lnTo>
                    <a:pt x="1390" y="21791"/>
                  </a:lnTo>
                  <a:lnTo>
                    <a:pt x="1731" y="21064"/>
                  </a:lnTo>
                  <a:lnTo>
                    <a:pt x="2116" y="20338"/>
                  </a:lnTo>
                  <a:lnTo>
                    <a:pt x="2543" y="19612"/>
                  </a:lnTo>
                  <a:lnTo>
                    <a:pt x="3013" y="18907"/>
                  </a:lnTo>
                  <a:lnTo>
                    <a:pt x="3526" y="18202"/>
                  </a:lnTo>
                  <a:lnTo>
                    <a:pt x="4060" y="17518"/>
                  </a:lnTo>
                  <a:lnTo>
                    <a:pt x="4637" y="16856"/>
                  </a:lnTo>
                  <a:lnTo>
                    <a:pt x="4637" y="16856"/>
                  </a:lnTo>
                  <a:lnTo>
                    <a:pt x="5085" y="16364"/>
                  </a:lnTo>
                  <a:lnTo>
                    <a:pt x="5555" y="15873"/>
                  </a:lnTo>
                  <a:lnTo>
                    <a:pt x="6453" y="14954"/>
                  </a:lnTo>
                  <a:lnTo>
                    <a:pt x="6453" y="14954"/>
                  </a:lnTo>
                  <a:lnTo>
                    <a:pt x="7371" y="14036"/>
                  </a:lnTo>
                  <a:lnTo>
                    <a:pt x="7798" y="13587"/>
                  </a:lnTo>
                  <a:lnTo>
                    <a:pt x="8204" y="13139"/>
                  </a:lnTo>
                  <a:lnTo>
                    <a:pt x="8610" y="12669"/>
                  </a:lnTo>
                  <a:lnTo>
                    <a:pt x="8973" y="12199"/>
                  </a:lnTo>
                  <a:lnTo>
                    <a:pt x="9315" y="11707"/>
                  </a:lnTo>
                  <a:lnTo>
                    <a:pt x="9614" y="11216"/>
                  </a:lnTo>
                  <a:lnTo>
                    <a:pt x="9614" y="11216"/>
                  </a:lnTo>
                  <a:lnTo>
                    <a:pt x="9892" y="10725"/>
                  </a:lnTo>
                  <a:lnTo>
                    <a:pt x="10106" y="10212"/>
                  </a:lnTo>
                  <a:lnTo>
                    <a:pt x="10319" y="9678"/>
                  </a:lnTo>
                  <a:lnTo>
                    <a:pt x="10469" y="9144"/>
                  </a:lnTo>
                  <a:lnTo>
                    <a:pt x="10597" y="8588"/>
                  </a:lnTo>
                  <a:lnTo>
                    <a:pt x="10682" y="8033"/>
                  </a:lnTo>
                  <a:lnTo>
                    <a:pt x="10725" y="7477"/>
                  </a:lnTo>
                  <a:lnTo>
                    <a:pt x="10747" y="6901"/>
                  </a:lnTo>
                  <a:lnTo>
                    <a:pt x="10747" y="6345"/>
                  </a:lnTo>
                  <a:lnTo>
                    <a:pt x="10682" y="5768"/>
                  </a:lnTo>
                  <a:lnTo>
                    <a:pt x="10597" y="5213"/>
                  </a:lnTo>
                  <a:lnTo>
                    <a:pt x="10469" y="4657"/>
                  </a:lnTo>
                  <a:lnTo>
                    <a:pt x="10319" y="4123"/>
                  </a:lnTo>
                  <a:lnTo>
                    <a:pt x="10127" y="3589"/>
                  </a:lnTo>
                  <a:lnTo>
                    <a:pt x="9913" y="3077"/>
                  </a:lnTo>
                  <a:lnTo>
                    <a:pt x="9636" y="2585"/>
                  </a:lnTo>
                  <a:lnTo>
                    <a:pt x="9636" y="2585"/>
                  </a:lnTo>
                  <a:lnTo>
                    <a:pt x="9572" y="2436"/>
                  </a:lnTo>
                  <a:lnTo>
                    <a:pt x="9507" y="2265"/>
                  </a:lnTo>
                  <a:lnTo>
                    <a:pt x="9465" y="2115"/>
                  </a:lnTo>
                  <a:lnTo>
                    <a:pt x="9422" y="1944"/>
                  </a:lnTo>
                  <a:lnTo>
                    <a:pt x="9422" y="1773"/>
                  </a:lnTo>
                  <a:lnTo>
                    <a:pt x="9422" y="1603"/>
                  </a:lnTo>
                  <a:lnTo>
                    <a:pt x="9443" y="1432"/>
                  </a:lnTo>
                  <a:lnTo>
                    <a:pt x="9465" y="1282"/>
                  </a:lnTo>
                  <a:lnTo>
                    <a:pt x="9529" y="1111"/>
                  </a:lnTo>
                  <a:lnTo>
                    <a:pt x="9593" y="962"/>
                  </a:lnTo>
                  <a:lnTo>
                    <a:pt x="9678" y="812"/>
                  </a:lnTo>
                  <a:lnTo>
                    <a:pt x="9764" y="684"/>
                  </a:lnTo>
                  <a:lnTo>
                    <a:pt x="9871" y="556"/>
                  </a:lnTo>
                  <a:lnTo>
                    <a:pt x="9999" y="428"/>
                  </a:lnTo>
                  <a:lnTo>
                    <a:pt x="10127" y="321"/>
                  </a:lnTo>
                  <a:lnTo>
                    <a:pt x="10277" y="235"/>
                  </a:lnTo>
                  <a:lnTo>
                    <a:pt x="10277" y="235"/>
                  </a:lnTo>
                  <a:lnTo>
                    <a:pt x="10447" y="150"/>
                  </a:lnTo>
                  <a:lnTo>
                    <a:pt x="10597" y="86"/>
                  </a:lnTo>
                  <a:lnTo>
                    <a:pt x="10768" y="43"/>
                  </a:lnTo>
                  <a:lnTo>
                    <a:pt x="10939" y="22"/>
                  </a:lnTo>
                  <a:lnTo>
                    <a:pt x="11110" y="0"/>
                  </a:lnTo>
                  <a:lnTo>
                    <a:pt x="11259" y="0"/>
                  </a:lnTo>
                  <a:lnTo>
                    <a:pt x="11430" y="22"/>
                  </a:lnTo>
                  <a:lnTo>
                    <a:pt x="11601" y="64"/>
                  </a:lnTo>
                  <a:lnTo>
                    <a:pt x="11751" y="107"/>
                  </a:lnTo>
                  <a:lnTo>
                    <a:pt x="11900" y="171"/>
                  </a:lnTo>
                  <a:lnTo>
                    <a:pt x="12050" y="257"/>
                  </a:lnTo>
                  <a:lnTo>
                    <a:pt x="12178" y="342"/>
                  </a:lnTo>
                  <a:lnTo>
                    <a:pt x="12327" y="470"/>
                  </a:lnTo>
                  <a:lnTo>
                    <a:pt x="12434" y="577"/>
                  </a:lnTo>
                  <a:lnTo>
                    <a:pt x="12541" y="727"/>
                  </a:lnTo>
                  <a:lnTo>
                    <a:pt x="12648" y="876"/>
                  </a:lnTo>
                  <a:lnTo>
                    <a:pt x="12648" y="876"/>
                  </a:lnTo>
                  <a:lnTo>
                    <a:pt x="12840" y="1218"/>
                  </a:lnTo>
                  <a:lnTo>
                    <a:pt x="13011" y="1560"/>
                  </a:lnTo>
                  <a:lnTo>
                    <a:pt x="13182" y="1923"/>
                  </a:lnTo>
                  <a:lnTo>
                    <a:pt x="13331" y="2286"/>
                  </a:lnTo>
                  <a:lnTo>
                    <a:pt x="13481" y="2649"/>
                  </a:lnTo>
                  <a:lnTo>
                    <a:pt x="13609" y="3034"/>
                  </a:lnTo>
                  <a:lnTo>
                    <a:pt x="13716" y="3418"/>
                  </a:lnTo>
                  <a:lnTo>
                    <a:pt x="13823" y="3782"/>
                  </a:lnTo>
                  <a:lnTo>
                    <a:pt x="13994" y="4551"/>
                  </a:lnTo>
                  <a:lnTo>
                    <a:pt x="14122" y="5341"/>
                  </a:lnTo>
                  <a:lnTo>
                    <a:pt x="14186" y="6131"/>
                  </a:lnTo>
                  <a:lnTo>
                    <a:pt x="14207" y="6922"/>
                  </a:lnTo>
                  <a:lnTo>
                    <a:pt x="14186" y="7712"/>
                  </a:lnTo>
                  <a:lnTo>
                    <a:pt x="14122" y="8481"/>
                  </a:lnTo>
                  <a:lnTo>
                    <a:pt x="13994" y="9272"/>
                  </a:lnTo>
                  <a:lnTo>
                    <a:pt x="13823" y="10041"/>
                  </a:lnTo>
                  <a:lnTo>
                    <a:pt x="13716" y="10404"/>
                  </a:lnTo>
                  <a:lnTo>
                    <a:pt x="13588" y="10789"/>
                  </a:lnTo>
                  <a:lnTo>
                    <a:pt x="13460" y="11173"/>
                  </a:lnTo>
                  <a:lnTo>
                    <a:pt x="13310" y="11536"/>
                  </a:lnTo>
                  <a:lnTo>
                    <a:pt x="13161" y="11899"/>
                  </a:lnTo>
                  <a:lnTo>
                    <a:pt x="12990" y="12263"/>
                  </a:lnTo>
                  <a:lnTo>
                    <a:pt x="12797" y="12604"/>
                  </a:lnTo>
                  <a:lnTo>
                    <a:pt x="12605" y="12946"/>
                  </a:lnTo>
                  <a:lnTo>
                    <a:pt x="12605" y="12946"/>
                  </a:lnTo>
                  <a:lnTo>
                    <a:pt x="12221" y="13587"/>
                  </a:lnTo>
                  <a:lnTo>
                    <a:pt x="11793" y="14185"/>
                  </a:lnTo>
                  <a:lnTo>
                    <a:pt x="11345" y="14762"/>
                  </a:lnTo>
                  <a:lnTo>
                    <a:pt x="10875" y="15318"/>
                  </a:lnTo>
                  <a:lnTo>
                    <a:pt x="10405" y="15873"/>
                  </a:lnTo>
                  <a:lnTo>
                    <a:pt x="9913" y="16386"/>
                  </a:lnTo>
                  <a:lnTo>
                    <a:pt x="8909" y="17390"/>
                  </a:lnTo>
                  <a:lnTo>
                    <a:pt x="8909" y="17390"/>
                  </a:lnTo>
                  <a:lnTo>
                    <a:pt x="8033" y="18266"/>
                  </a:lnTo>
                  <a:lnTo>
                    <a:pt x="7628" y="18714"/>
                  </a:lnTo>
                  <a:lnTo>
                    <a:pt x="7222" y="19142"/>
                  </a:lnTo>
                  <a:lnTo>
                    <a:pt x="7222" y="19142"/>
                  </a:lnTo>
                  <a:lnTo>
                    <a:pt x="6923" y="19483"/>
                  </a:lnTo>
                  <a:lnTo>
                    <a:pt x="6623" y="19847"/>
                  </a:lnTo>
                  <a:lnTo>
                    <a:pt x="6303" y="20252"/>
                  </a:lnTo>
                  <a:lnTo>
                    <a:pt x="5983" y="20701"/>
                  </a:lnTo>
                  <a:lnTo>
                    <a:pt x="5662" y="21192"/>
                  </a:lnTo>
                  <a:lnTo>
                    <a:pt x="5320" y="21705"/>
                  </a:lnTo>
                  <a:lnTo>
                    <a:pt x="5021" y="22239"/>
                  </a:lnTo>
                  <a:lnTo>
                    <a:pt x="4722" y="22816"/>
                  </a:lnTo>
                  <a:lnTo>
                    <a:pt x="4423" y="23436"/>
                  </a:lnTo>
                  <a:lnTo>
                    <a:pt x="4167" y="24055"/>
                  </a:lnTo>
                  <a:lnTo>
                    <a:pt x="3953" y="24717"/>
                  </a:lnTo>
                  <a:lnTo>
                    <a:pt x="3761" y="25401"/>
                  </a:lnTo>
                  <a:lnTo>
                    <a:pt x="3611" y="26106"/>
                  </a:lnTo>
                  <a:lnTo>
                    <a:pt x="3547" y="26469"/>
                  </a:lnTo>
                  <a:lnTo>
                    <a:pt x="3504" y="26832"/>
                  </a:lnTo>
                  <a:lnTo>
                    <a:pt x="3483" y="27195"/>
                  </a:lnTo>
                  <a:lnTo>
                    <a:pt x="3462" y="27559"/>
                  </a:lnTo>
                  <a:lnTo>
                    <a:pt x="3462" y="27943"/>
                  </a:lnTo>
                  <a:lnTo>
                    <a:pt x="3462" y="28328"/>
                  </a:lnTo>
                  <a:lnTo>
                    <a:pt x="3462" y="28328"/>
                  </a:lnTo>
                  <a:lnTo>
                    <a:pt x="3526" y="28947"/>
                  </a:lnTo>
                  <a:lnTo>
                    <a:pt x="3611" y="29545"/>
                  </a:lnTo>
                  <a:lnTo>
                    <a:pt x="3761" y="30144"/>
                  </a:lnTo>
                  <a:lnTo>
                    <a:pt x="3953" y="30720"/>
                  </a:lnTo>
                  <a:lnTo>
                    <a:pt x="4167" y="31276"/>
                  </a:lnTo>
                  <a:lnTo>
                    <a:pt x="4423" y="31810"/>
                  </a:lnTo>
                  <a:lnTo>
                    <a:pt x="4722" y="32323"/>
                  </a:lnTo>
                  <a:lnTo>
                    <a:pt x="5064" y="32814"/>
                  </a:lnTo>
                  <a:lnTo>
                    <a:pt x="5427" y="33263"/>
                  </a:lnTo>
                  <a:lnTo>
                    <a:pt x="5812" y="33668"/>
                  </a:lnTo>
                  <a:lnTo>
                    <a:pt x="6218" y="34053"/>
                  </a:lnTo>
                  <a:lnTo>
                    <a:pt x="6666" y="34395"/>
                  </a:lnTo>
                  <a:lnTo>
                    <a:pt x="7115" y="34694"/>
                  </a:lnTo>
                  <a:lnTo>
                    <a:pt x="7606" y="34950"/>
                  </a:lnTo>
                  <a:lnTo>
                    <a:pt x="7841" y="35057"/>
                  </a:lnTo>
                  <a:lnTo>
                    <a:pt x="8098" y="35164"/>
                  </a:lnTo>
                  <a:lnTo>
                    <a:pt x="8354" y="35249"/>
                  </a:lnTo>
                  <a:lnTo>
                    <a:pt x="8610" y="35313"/>
                  </a:lnTo>
                  <a:lnTo>
                    <a:pt x="8610" y="35313"/>
                  </a:lnTo>
                  <a:lnTo>
                    <a:pt x="8781" y="35377"/>
                  </a:lnTo>
                  <a:lnTo>
                    <a:pt x="8952" y="35442"/>
                  </a:lnTo>
                  <a:lnTo>
                    <a:pt x="9102" y="35506"/>
                  </a:lnTo>
                  <a:lnTo>
                    <a:pt x="9230" y="35612"/>
                  </a:lnTo>
                  <a:lnTo>
                    <a:pt x="9358" y="35719"/>
                  </a:lnTo>
                  <a:lnTo>
                    <a:pt x="9486" y="35826"/>
                  </a:lnTo>
                  <a:lnTo>
                    <a:pt x="9593" y="35954"/>
                  </a:lnTo>
                  <a:lnTo>
                    <a:pt x="9678" y="36104"/>
                  </a:lnTo>
                  <a:lnTo>
                    <a:pt x="9764" y="36253"/>
                  </a:lnTo>
                  <a:lnTo>
                    <a:pt x="9828" y="36403"/>
                  </a:lnTo>
                  <a:lnTo>
                    <a:pt x="9871" y="36552"/>
                  </a:lnTo>
                  <a:lnTo>
                    <a:pt x="9913" y="36723"/>
                  </a:lnTo>
                  <a:lnTo>
                    <a:pt x="9935" y="36894"/>
                  </a:lnTo>
                  <a:lnTo>
                    <a:pt x="9935" y="37065"/>
                  </a:lnTo>
                  <a:lnTo>
                    <a:pt x="9913" y="37236"/>
                  </a:lnTo>
                  <a:lnTo>
                    <a:pt x="9871" y="37407"/>
                  </a:lnTo>
                  <a:lnTo>
                    <a:pt x="9871" y="37407"/>
                  </a:lnTo>
                  <a:lnTo>
                    <a:pt x="9828" y="37556"/>
                  </a:lnTo>
                  <a:lnTo>
                    <a:pt x="9785" y="37685"/>
                  </a:lnTo>
                  <a:lnTo>
                    <a:pt x="9636" y="37941"/>
                  </a:lnTo>
                  <a:lnTo>
                    <a:pt x="9465" y="38176"/>
                  </a:lnTo>
                  <a:lnTo>
                    <a:pt x="9251" y="38368"/>
                  </a:lnTo>
                  <a:lnTo>
                    <a:pt x="9016" y="38518"/>
                  </a:lnTo>
                  <a:lnTo>
                    <a:pt x="8760" y="38625"/>
                  </a:lnTo>
                  <a:lnTo>
                    <a:pt x="8482" y="38689"/>
                  </a:lnTo>
                  <a:lnTo>
                    <a:pt x="8204" y="387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584;p74">
              <a:extLst>
                <a:ext uri="{FF2B5EF4-FFF2-40B4-BE49-F238E27FC236}">
                  <a16:creationId xmlns:a16="http://schemas.microsoft.com/office/drawing/2014/main" id="{85CEA07C-753E-8B42-B38A-F0EAF48D12BC}"/>
                </a:ext>
              </a:extLst>
            </p:cNvPr>
            <p:cNvSpPr/>
            <p:nvPr/>
          </p:nvSpPr>
          <p:spPr>
            <a:xfrm>
              <a:off x="11625500" y="4198150"/>
              <a:ext cx="549050" cy="793675"/>
            </a:xfrm>
            <a:custGeom>
              <a:avLst/>
              <a:gdLst/>
              <a:ahLst/>
              <a:cxnLst/>
              <a:rect l="l" t="t" r="r" b="b"/>
              <a:pathLst>
                <a:path w="21962" h="31747" extrusionOk="0">
                  <a:moveTo>
                    <a:pt x="19184" y="1"/>
                  </a:moveTo>
                  <a:lnTo>
                    <a:pt x="19013" y="22"/>
                  </a:lnTo>
                  <a:lnTo>
                    <a:pt x="18842" y="65"/>
                  </a:lnTo>
                  <a:lnTo>
                    <a:pt x="18671" y="129"/>
                  </a:lnTo>
                  <a:lnTo>
                    <a:pt x="18522" y="215"/>
                  </a:lnTo>
                  <a:lnTo>
                    <a:pt x="18372" y="300"/>
                  </a:lnTo>
                  <a:lnTo>
                    <a:pt x="18244" y="407"/>
                  </a:lnTo>
                  <a:lnTo>
                    <a:pt x="18116" y="514"/>
                  </a:lnTo>
                  <a:lnTo>
                    <a:pt x="17988" y="642"/>
                  </a:lnTo>
                  <a:lnTo>
                    <a:pt x="17902" y="770"/>
                  </a:lnTo>
                  <a:lnTo>
                    <a:pt x="17817" y="919"/>
                  </a:lnTo>
                  <a:lnTo>
                    <a:pt x="17731" y="1069"/>
                  </a:lnTo>
                  <a:lnTo>
                    <a:pt x="17689" y="1219"/>
                  </a:lnTo>
                  <a:lnTo>
                    <a:pt x="17646" y="1368"/>
                  </a:lnTo>
                  <a:lnTo>
                    <a:pt x="17625" y="1539"/>
                  </a:lnTo>
                  <a:lnTo>
                    <a:pt x="17603" y="1710"/>
                  </a:lnTo>
                  <a:lnTo>
                    <a:pt x="17603" y="1881"/>
                  </a:lnTo>
                  <a:lnTo>
                    <a:pt x="17625" y="2052"/>
                  </a:lnTo>
                  <a:lnTo>
                    <a:pt x="17667" y="2223"/>
                  </a:lnTo>
                  <a:lnTo>
                    <a:pt x="17731" y="2394"/>
                  </a:lnTo>
                  <a:lnTo>
                    <a:pt x="17924" y="2864"/>
                  </a:lnTo>
                  <a:lnTo>
                    <a:pt x="18073" y="3376"/>
                  </a:lnTo>
                  <a:lnTo>
                    <a:pt x="18201" y="3868"/>
                  </a:lnTo>
                  <a:lnTo>
                    <a:pt x="18330" y="4380"/>
                  </a:lnTo>
                  <a:lnTo>
                    <a:pt x="18394" y="4914"/>
                  </a:lnTo>
                  <a:lnTo>
                    <a:pt x="18458" y="5427"/>
                  </a:lnTo>
                  <a:lnTo>
                    <a:pt x="18501" y="5961"/>
                  </a:lnTo>
                  <a:lnTo>
                    <a:pt x="18501" y="6474"/>
                  </a:lnTo>
                  <a:lnTo>
                    <a:pt x="18479" y="7008"/>
                  </a:lnTo>
                  <a:lnTo>
                    <a:pt x="18436" y="7542"/>
                  </a:lnTo>
                  <a:lnTo>
                    <a:pt x="18372" y="8055"/>
                  </a:lnTo>
                  <a:lnTo>
                    <a:pt x="18287" y="8567"/>
                  </a:lnTo>
                  <a:lnTo>
                    <a:pt x="18180" y="9080"/>
                  </a:lnTo>
                  <a:lnTo>
                    <a:pt x="18031" y="9593"/>
                  </a:lnTo>
                  <a:lnTo>
                    <a:pt x="17860" y="10084"/>
                  </a:lnTo>
                  <a:lnTo>
                    <a:pt x="17667" y="10576"/>
                  </a:lnTo>
                  <a:lnTo>
                    <a:pt x="17496" y="10981"/>
                  </a:lnTo>
                  <a:lnTo>
                    <a:pt x="17283" y="11387"/>
                  </a:lnTo>
                  <a:lnTo>
                    <a:pt x="17069" y="11793"/>
                  </a:lnTo>
                  <a:lnTo>
                    <a:pt x="16813" y="12199"/>
                  </a:lnTo>
                  <a:lnTo>
                    <a:pt x="16556" y="12584"/>
                  </a:lnTo>
                  <a:lnTo>
                    <a:pt x="16279" y="12990"/>
                  </a:lnTo>
                  <a:lnTo>
                    <a:pt x="15980" y="13374"/>
                  </a:lnTo>
                  <a:lnTo>
                    <a:pt x="15659" y="13759"/>
                  </a:lnTo>
                  <a:lnTo>
                    <a:pt x="15317" y="14165"/>
                  </a:lnTo>
                  <a:lnTo>
                    <a:pt x="14954" y="14528"/>
                  </a:lnTo>
                  <a:lnTo>
                    <a:pt x="14570" y="14912"/>
                  </a:lnTo>
                  <a:lnTo>
                    <a:pt x="14185" y="15297"/>
                  </a:lnTo>
                  <a:lnTo>
                    <a:pt x="13758" y="15660"/>
                  </a:lnTo>
                  <a:lnTo>
                    <a:pt x="13331" y="16045"/>
                  </a:lnTo>
                  <a:lnTo>
                    <a:pt x="12882" y="16408"/>
                  </a:lnTo>
                  <a:lnTo>
                    <a:pt x="12412" y="16771"/>
                  </a:lnTo>
                  <a:lnTo>
                    <a:pt x="11750" y="17241"/>
                  </a:lnTo>
                  <a:lnTo>
                    <a:pt x="11088" y="17689"/>
                  </a:lnTo>
                  <a:lnTo>
                    <a:pt x="10425" y="18138"/>
                  </a:lnTo>
                  <a:lnTo>
                    <a:pt x="9742" y="18565"/>
                  </a:lnTo>
                  <a:lnTo>
                    <a:pt x="8332" y="19420"/>
                  </a:lnTo>
                  <a:lnTo>
                    <a:pt x="6900" y="20253"/>
                  </a:lnTo>
                  <a:lnTo>
                    <a:pt x="4807" y="21492"/>
                  </a:lnTo>
                  <a:lnTo>
                    <a:pt x="4251" y="21813"/>
                  </a:lnTo>
                  <a:lnTo>
                    <a:pt x="3717" y="22176"/>
                  </a:lnTo>
                  <a:lnTo>
                    <a:pt x="3183" y="22560"/>
                  </a:lnTo>
                  <a:lnTo>
                    <a:pt x="2649" y="22945"/>
                  </a:lnTo>
                  <a:lnTo>
                    <a:pt x="2158" y="23393"/>
                  </a:lnTo>
                  <a:lnTo>
                    <a:pt x="1923" y="23628"/>
                  </a:lnTo>
                  <a:lnTo>
                    <a:pt x="1688" y="23863"/>
                  </a:lnTo>
                  <a:lnTo>
                    <a:pt x="1453" y="24120"/>
                  </a:lnTo>
                  <a:lnTo>
                    <a:pt x="1239" y="24397"/>
                  </a:lnTo>
                  <a:lnTo>
                    <a:pt x="1047" y="24675"/>
                  </a:lnTo>
                  <a:lnTo>
                    <a:pt x="855" y="24974"/>
                  </a:lnTo>
                  <a:lnTo>
                    <a:pt x="662" y="25316"/>
                  </a:lnTo>
                  <a:lnTo>
                    <a:pt x="492" y="25679"/>
                  </a:lnTo>
                  <a:lnTo>
                    <a:pt x="342" y="26064"/>
                  </a:lnTo>
                  <a:lnTo>
                    <a:pt x="214" y="26470"/>
                  </a:lnTo>
                  <a:lnTo>
                    <a:pt x="128" y="26876"/>
                  </a:lnTo>
                  <a:lnTo>
                    <a:pt x="43" y="27281"/>
                  </a:lnTo>
                  <a:lnTo>
                    <a:pt x="22" y="27709"/>
                  </a:lnTo>
                  <a:lnTo>
                    <a:pt x="0" y="28136"/>
                  </a:lnTo>
                  <a:lnTo>
                    <a:pt x="43" y="28542"/>
                  </a:lnTo>
                  <a:lnTo>
                    <a:pt x="107" y="28969"/>
                  </a:lnTo>
                  <a:lnTo>
                    <a:pt x="192" y="29375"/>
                  </a:lnTo>
                  <a:lnTo>
                    <a:pt x="321" y="29781"/>
                  </a:lnTo>
                  <a:lnTo>
                    <a:pt x="513" y="30165"/>
                  </a:lnTo>
                  <a:lnTo>
                    <a:pt x="727" y="30550"/>
                  </a:lnTo>
                  <a:lnTo>
                    <a:pt x="983" y="30913"/>
                  </a:lnTo>
                  <a:lnTo>
                    <a:pt x="1282" y="31255"/>
                  </a:lnTo>
                  <a:lnTo>
                    <a:pt x="1410" y="31362"/>
                  </a:lnTo>
                  <a:lnTo>
                    <a:pt x="1560" y="31469"/>
                  </a:lnTo>
                  <a:lnTo>
                    <a:pt x="1709" y="31554"/>
                  </a:lnTo>
                  <a:lnTo>
                    <a:pt x="1859" y="31640"/>
                  </a:lnTo>
                  <a:lnTo>
                    <a:pt x="2008" y="31682"/>
                  </a:lnTo>
                  <a:lnTo>
                    <a:pt x="2179" y="31725"/>
                  </a:lnTo>
                  <a:lnTo>
                    <a:pt x="2350" y="31746"/>
                  </a:lnTo>
                  <a:lnTo>
                    <a:pt x="2671" y="31746"/>
                  </a:lnTo>
                  <a:lnTo>
                    <a:pt x="2841" y="31725"/>
                  </a:lnTo>
                  <a:lnTo>
                    <a:pt x="2991" y="31682"/>
                  </a:lnTo>
                  <a:lnTo>
                    <a:pt x="3162" y="31640"/>
                  </a:lnTo>
                  <a:lnTo>
                    <a:pt x="3311" y="31554"/>
                  </a:lnTo>
                  <a:lnTo>
                    <a:pt x="3461" y="31469"/>
                  </a:lnTo>
                  <a:lnTo>
                    <a:pt x="3589" y="31362"/>
                  </a:lnTo>
                  <a:lnTo>
                    <a:pt x="3739" y="31255"/>
                  </a:lnTo>
                  <a:lnTo>
                    <a:pt x="3846" y="31127"/>
                  </a:lnTo>
                  <a:lnTo>
                    <a:pt x="3952" y="30977"/>
                  </a:lnTo>
                  <a:lnTo>
                    <a:pt x="4038" y="30828"/>
                  </a:lnTo>
                  <a:lnTo>
                    <a:pt x="4102" y="30678"/>
                  </a:lnTo>
                  <a:lnTo>
                    <a:pt x="4166" y="30529"/>
                  </a:lnTo>
                  <a:lnTo>
                    <a:pt x="4209" y="30358"/>
                  </a:lnTo>
                  <a:lnTo>
                    <a:pt x="4230" y="30208"/>
                  </a:lnTo>
                  <a:lnTo>
                    <a:pt x="4230" y="30037"/>
                  </a:lnTo>
                  <a:lnTo>
                    <a:pt x="4230" y="29866"/>
                  </a:lnTo>
                  <a:lnTo>
                    <a:pt x="4209" y="29696"/>
                  </a:lnTo>
                  <a:lnTo>
                    <a:pt x="4166" y="29546"/>
                  </a:lnTo>
                  <a:lnTo>
                    <a:pt x="4123" y="29375"/>
                  </a:lnTo>
                  <a:lnTo>
                    <a:pt x="4038" y="29226"/>
                  </a:lnTo>
                  <a:lnTo>
                    <a:pt x="3952" y="29076"/>
                  </a:lnTo>
                  <a:lnTo>
                    <a:pt x="3846" y="28948"/>
                  </a:lnTo>
                  <a:lnTo>
                    <a:pt x="3739" y="28820"/>
                  </a:lnTo>
                  <a:lnTo>
                    <a:pt x="3675" y="28734"/>
                  </a:lnTo>
                  <a:lnTo>
                    <a:pt x="3611" y="28627"/>
                  </a:lnTo>
                  <a:lnTo>
                    <a:pt x="3568" y="28542"/>
                  </a:lnTo>
                  <a:lnTo>
                    <a:pt x="3525" y="28414"/>
                  </a:lnTo>
                  <a:lnTo>
                    <a:pt x="3461" y="28179"/>
                  </a:lnTo>
                  <a:lnTo>
                    <a:pt x="3461" y="27901"/>
                  </a:lnTo>
                  <a:lnTo>
                    <a:pt x="3482" y="27623"/>
                  </a:lnTo>
                  <a:lnTo>
                    <a:pt x="3546" y="27324"/>
                  </a:lnTo>
                  <a:lnTo>
                    <a:pt x="3653" y="27046"/>
                  </a:lnTo>
                  <a:lnTo>
                    <a:pt x="3803" y="26769"/>
                  </a:lnTo>
                  <a:lnTo>
                    <a:pt x="4038" y="26427"/>
                  </a:lnTo>
                  <a:lnTo>
                    <a:pt x="4315" y="26107"/>
                  </a:lnTo>
                  <a:lnTo>
                    <a:pt x="4636" y="25807"/>
                  </a:lnTo>
                  <a:lnTo>
                    <a:pt x="4978" y="25508"/>
                  </a:lnTo>
                  <a:lnTo>
                    <a:pt x="5362" y="25231"/>
                  </a:lnTo>
                  <a:lnTo>
                    <a:pt x="5747" y="24974"/>
                  </a:lnTo>
                  <a:lnTo>
                    <a:pt x="6601" y="24440"/>
                  </a:lnTo>
                  <a:lnTo>
                    <a:pt x="8631" y="23244"/>
                  </a:lnTo>
                  <a:lnTo>
                    <a:pt x="10105" y="22389"/>
                  </a:lnTo>
                  <a:lnTo>
                    <a:pt x="11579" y="21492"/>
                  </a:lnTo>
                  <a:lnTo>
                    <a:pt x="12327" y="21022"/>
                  </a:lnTo>
                  <a:lnTo>
                    <a:pt x="13053" y="20552"/>
                  </a:lnTo>
                  <a:lnTo>
                    <a:pt x="13779" y="20039"/>
                  </a:lnTo>
                  <a:lnTo>
                    <a:pt x="14484" y="19527"/>
                  </a:lnTo>
                  <a:lnTo>
                    <a:pt x="15040" y="19099"/>
                  </a:lnTo>
                  <a:lnTo>
                    <a:pt x="15574" y="18651"/>
                  </a:lnTo>
                  <a:lnTo>
                    <a:pt x="16108" y="18224"/>
                  </a:lnTo>
                  <a:lnTo>
                    <a:pt x="16599" y="17754"/>
                  </a:lnTo>
                  <a:lnTo>
                    <a:pt x="17069" y="17305"/>
                  </a:lnTo>
                  <a:lnTo>
                    <a:pt x="17539" y="16835"/>
                  </a:lnTo>
                  <a:lnTo>
                    <a:pt x="17966" y="16386"/>
                  </a:lnTo>
                  <a:lnTo>
                    <a:pt x="18372" y="15895"/>
                  </a:lnTo>
                  <a:lnTo>
                    <a:pt x="18757" y="15425"/>
                  </a:lnTo>
                  <a:lnTo>
                    <a:pt x="19120" y="14934"/>
                  </a:lnTo>
                  <a:lnTo>
                    <a:pt x="19462" y="14442"/>
                  </a:lnTo>
                  <a:lnTo>
                    <a:pt x="19782" y="13951"/>
                  </a:lnTo>
                  <a:lnTo>
                    <a:pt x="20081" y="13460"/>
                  </a:lnTo>
                  <a:lnTo>
                    <a:pt x="20359" y="12947"/>
                  </a:lnTo>
                  <a:lnTo>
                    <a:pt x="20615" y="12434"/>
                  </a:lnTo>
                  <a:lnTo>
                    <a:pt x="20850" y="11921"/>
                  </a:lnTo>
                  <a:lnTo>
                    <a:pt x="21107" y="11281"/>
                  </a:lnTo>
                  <a:lnTo>
                    <a:pt x="21342" y="10618"/>
                  </a:lnTo>
                  <a:lnTo>
                    <a:pt x="21534" y="9935"/>
                  </a:lnTo>
                  <a:lnTo>
                    <a:pt x="21684" y="9272"/>
                  </a:lnTo>
                  <a:lnTo>
                    <a:pt x="21812" y="8589"/>
                  </a:lnTo>
                  <a:lnTo>
                    <a:pt x="21897" y="7905"/>
                  </a:lnTo>
                  <a:lnTo>
                    <a:pt x="21940" y="7200"/>
                  </a:lnTo>
                  <a:lnTo>
                    <a:pt x="21961" y="6517"/>
                  </a:lnTo>
                  <a:lnTo>
                    <a:pt x="21961" y="5812"/>
                  </a:lnTo>
                  <a:lnTo>
                    <a:pt x="21919" y="5128"/>
                  </a:lnTo>
                  <a:lnTo>
                    <a:pt x="21833" y="4444"/>
                  </a:lnTo>
                  <a:lnTo>
                    <a:pt x="21726" y="3739"/>
                  </a:lnTo>
                  <a:lnTo>
                    <a:pt x="21577" y="3077"/>
                  </a:lnTo>
                  <a:lnTo>
                    <a:pt x="21406" y="2394"/>
                  </a:lnTo>
                  <a:lnTo>
                    <a:pt x="21192" y="1731"/>
                  </a:lnTo>
                  <a:lnTo>
                    <a:pt x="20936" y="1069"/>
                  </a:lnTo>
                  <a:lnTo>
                    <a:pt x="20850" y="919"/>
                  </a:lnTo>
                  <a:lnTo>
                    <a:pt x="20765" y="770"/>
                  </a:lnTo>
                  <a:lnTo>
                    <a:pt x="20658" y="642"/>
                  </a:lnTo>
                  <a:lnTo>
                    <a:pt x="20551" y="514"/>
                  </a:lnTo>
                  <a:lnTo>
                    <a:pt x="20423" y="385"/>
                  </a:lnTo>
                  <a:lnTo>
                    <a:pt x="20295" y="300"/>
                  </a:lnTo>
                  <a:lnTo>
                    <a:pt x="20145" y="215"/>
                  </a:lnTo>
                  <a:lnTo>
                    <a:pt x="19996" y="129"/>
                  </a:lnTo>
                  <a:lnTo>
                    <a:pt x="19846" y="86"/>
                  </a:lnTo>
                  <a:lnTo>
                    <a:pt x="19697" y="44"/>
                  </a:lnTo>
                  <a:lnTo>
                    <a:pt x="19526" y="22"/>
                  </a:lnTo>
                  <a:lnTo>
                    <a:pt x="193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585;p74">
              <a:extLst>
                <a:ext uri="{FF2B5EF4-FFF2-40B4-BE49-F238E27FC236}">
                  <a16:creationId xmlns:a16="http://schemas.microsoft.com/office/drawing/2014/main" id="{F99E8A06-E32C-99F5-42CF-1AA5C4B702EF}"/>
                </a:ext>
              </a:extLst>
            </p:cNvPr>
            <p:cNvSpPr/>
            <p:nvPr/>
          </p:nvSpPr>
          <p:spPr>
            <a:xfrm>
              <a:off x="11625500" y="4198150"/>
              <a:ext cx="549050" cy="793675"/>
            </a:xfrm>
            <a:custGeom>
              <a:avLst/>
              <a:gdLst/>
              <a:ahLst/>
              <a:cxnLst/>
              <a:rect l="l" t="t" r="r" b="b"/>
              <a:pathLst>
                <a:path w="21962" h="31747" fill="none" extrusionOk="0">
                  <a:moveTo>
                    <a:pt x="2521" y="31746"/>
                  </a:moveTo>
                  <a:lnTo>
                    <a:pt x="2521" y="31746"/>
                  </a:lnTo>
                  <a:lnTo>
                    <a:pt x="2350" y="31746"/>
                  </a:lnTo>
                  <a:lnTo>
                    <a:pt x="2179" y="31725"/>
                  </a:lnTo>
                  <a:lnTo>
                    <a:pt x="2008" y="31682"/>
                  </a:lnTo>
                  <a:lnTo>
                    <a:pt x="1859" y="31640"/>
                  </a:lnTo>
                  <a:lnTo>
                    <a:pt x="1709" y="31554"/>
                  </a:lnTo>
                  <a:lnTo>
                    <a:pt x="1560" y="31469"/>
                  </a:lnTo>
                  <a:lnTo>
                    <a:pt x="1410" y="31362"/>
                  </a:lnTo>
                  <a:lnTo>
                    <a:pt x="1282" y="31255"/>
                  </a:lnTo>
                  <a:lnTo>
                    <a:pt x="1282" y="31255"/>
                  </a:lnTo>
                  <a:lnTo>
                    <a:pt x="983" y="30913"/>
                  </a:lnTo>
                  <a:lnTo>
                    <a:pt x="727" y="30550"/>
                  </a:lnTo>
                  <a:lnTo>
                    <a:pt x="513" y="30165"/>
                  </a:lnTo>
                  <a:lnTo>
                    <a:pt x="321" y="29781"/>
                  </a:lnTo>
                  <a:lnTo>
                    <a:pt x="192" y="29375"/>
                  </a:lnTo>
                  <a:lnTo>
                    <a:pt x="107" y="28969"/>
                  </a:lnTo>
                  <a:lnTo>
                    <a:pt x="43" y="28542"/>
                  </a:lnTo>
                  <a:lnTo>
                    <a:pt x="0" y="28136"/>
                  </a:lnTo>
                  <a:lnTo>
                    <a:pt x="22" y="27709"/>
                  </a:lnTo>
                  <a:lnTo>
                    <a:pt x="43" y="27281"/>
                  </a:lnTo>
                  <a:lnTo>
                    <a:pt x="128" y="26876"/>
                  </a:lnTo>
                  <a:lnTo>
                    <a:pt x="214" y="26470"/>
                  </a:lnTo>
                  <a:lnTo>
                    <a:pt x="342" y="26064"/>
                  </a:lnTo>
                  <a:lnTo>
                    <a:pt x="492" y="25679"/>
                  </a:lnTo>
                  <a:lnTo>
                    <a:pt x="662" y="25316"/>
                  </a:lnTo>
                  <a:lnTo>
                    <a:pt x="855" y="24974"/>
                  </a:lnTo>
                  <a:lnTo>
                    <a:pt x="855" y="24974"/>
                  </a:lnTo>
                  <a:lnTo>
                    <a:pt x="1047" y="24675"/>
                  </a:lnTo>
                  <a:lnTo>
                    <a:pt x="1239" y="24397"/>
                  </a:lnTo>
                  <a:lnTo>
                    <a:pt x="1453" y="24120"/>
                  </a:lnTo>
                  <a:lnTo>
                    <a:pt x="1688" y="23863"/>
                  </a:lnTo>
                  <a:lnTo>
                    <a:pt x="1923" y="23628"/>
                  </a:lnTo>
                  <a:lnTo>
                    <a:pt x="2158" y="23393"/>
                  </a:lnTo>
                  <a:lnTo>
                    <a:pt x="2649" y="22945"/>
                  </a:lnTo>
                  <a:lnTo>
                    <a:pt x="3183" y="22560"/>
                  </a:lnTo>
                  <a:lnTo>
                    <a:pt x="3717" y="22176"/>
                  </a:lnTo>
                  <a:lnTo>
                    <a:pt x="4251" y="21813"/>
                  </a:lnTo>
                  <a:lnTo>
                    <a:pt x="4807" y="21492"/>
                  </a:lnTo>
                  <a:lnTo>
                    <a:pt x="4807" y="21492"/>
                  </a:lnTo>
                  <a:lnTo>
                    <a:pt x="6900" y="20253"/>
                  </a:lnTo>
                  <a:lnTo>
                    <a:pt x="6900" y="20253"/>
                  </a:lnTo>
                  <a:lnTo>
                    <a:pt x="8332" y="19420"/>
                  </a:lnTo>
                  <a:lnTo>
                    <a:pt x="9742" y="18565"/>
                  </a:lnTo>
                  <a:lnTo>
                    <a:pt x="10425" y="18138"/>
                  </a:lnTo>
                  <a:lnTo>
                    <a:pt x="11088" y="17689"/>
                  </a:lnTo>
                  <a:lnTo>
                    <a:pt x="11750" y="17241"/>
                  </a:lnTo>
                  <a:lnTo>
                    <a:pt x="12412" y="16771"/>
                  </a:lnTo>
                  <a:lnTo>
                    <a:pt x="12412" y="16771"/>
                  </a:lnTo>
                  <a:lnTo>
                    <a:pt x="12882" y="16408"/>
                  </a:lnTo>
                  <a:lnTo>
                    <a:pt x="13331" y="16045"/>
                  </a:lnTo>
                  <a:lnTo>
                    <a:pt x="13758" y="15660"/>
                  </a:lnTo>
                  <a:lnTo>
                    <a:pt x="14185" y="15297"/>
                  </a:lnTo>
                  <a:lnTo>
                    <a:pt x="14570" y="14912"/>
                  </a:lnTo>
                  <a:lnTo>
                    <a:pt x="14954" y="14528"/>
                  </a:lnTo>
                  <a:lnTo>
                    <a:pt x="15317" y="14165"/>
                  </a:lnTo>
                  <a:lnTo>
                    <a:pt x="15659" y="13759"/>
                  </a:lnTo>
                  <a:lnTo>
                    <a:pt x="15980" y="13374"/>
                  </a:lnTo>
                  <a:lnTo>
                    <a:pt x="16279" y="12990"/>
                  </a:lnTo>
                  <a:lnTo>
                    <a:pt x="16556" y="12584"/>
                  </a:lnTo>
                  <a:lnTo>
                    <a:pt x="16813" y="12199"/>
                  </a:lnTo>
                  <a:lnTo>
                    <a:pt x="17069" y="11793"/>
                  </a:lnTo>
                  <a:lnTo>
                    <a:pt x="17283" y="11387"/>
                  </a:lnTo>
                  <a:lnTo>
                    <a:pt x="17496" y="10981"/>
                  </a:lnTo>
                  <a:lnTo>
                    <a:pt x="17667" y="10576"/>
                  </a:lnTo>
                  <a:lnTo>
                    <a:pt x="17667" y="10576"/>
                  </a:lnTo>
                  <a:lnTo>
                    <a:pt x="17860" y="10084"/>
                  </a:lnTo>
                  <a:lnTo>
                    <a:pt x="18031" y="9593"/>
                  </a:lnTo>
                  <a:lnTo>
                    <a:pt x="18180" y="9080"/>
                  </a:lnTo>
                  <a:lnTo>
                    <a:pt x="18287" y="8567"/>
                  </a:lnTo>
                  <a:lnTo>
                    <a:pt x="18372" y="8055"/>
                  </a:lnTo>
                  <a:lnTo>
                    <a:pt x="18436" y="7542"/>
                  </a:lnTo>
                  <a:lnTo>
                    <a:pt x="18479" y="7008"/>
                  </a:lnTo>
                  <a:lnTo>
                    <a:pt x="18501" y="6474"/>
                  </a:lnTo>
                  <a:lnTo>
                    <a:pt x="18501" y="5961"/>
                  </a:lnTo>
                  <a:lnTo>
                    <a:pt x="18458" y="5427"/>
                  </a:lnTo>
                  <a:lnTo>
                    <a:pt x="18394" y="4914"/>
                  </a:lnTo>
                  <a:lnTo>
                    <a:pt x="18330" y="4380"/>
                  </a:lnTo>
                  <a:lnTo>
                    <a:pt x="18201" y="3868"/>
                  </a:lnTo>
                  <a:lnTo>
                    <a:pt x="18073" y="3376"/>
                  </a:lnTo>
                  <a:lnTo>
                    <a:pt x="17924" y="2864"/>
                  </a:lnTo>
                  <a:lnTo>
                    <a:pt x="17731" y="2394"/>
                  </a:lnTo>
                  <a:lnTo>
                    <a:pt x="17731" y="2394"/>
                  </a:lnTo>
                  <a:lnTo>
                    <a:pt x="17667" y="2223"/>
                  </a:lnTo>
                  <a:lnTo>
                    <a:pt x="17625" y="2052"/>
                  </a:lnTo>
                  <a:lnTo>
                    <a:pt x="17603" y="1881"/>
                  </a:lnTo>
                  <a:lnTo>
                    <a:pt x="17603" y="1710"/>
                  </a:lnTo>
                  <a:lnTo>
                    <a:pt x="17625" y="1539"/>
                  </a:lnTo>
                  <a:lnTo>
                    <a:pt x="17646" y="1368"/>
                  </a:lnTo>
                  <a:lnTo>
                    <a:pt x="17689" y="1219"/>
                  </a:lnTo>
                  <a:lnTo>
                    <a:pt x="17731" y="1069"/>
                  </a:lnTo>
                  <a:lnTo>
                    <a:pt x="17817" y="919"/>
                  </a:lnTo>
                  <a:lnTo>
                    <a:pt x="17902" y="770"/>
                  </a:lnTo>
                  <a:lnTo>
                    <a:pt x="17988" y="642"/>
                  </a:lnTo>
                  <a:lnTo>
                    <a:pt x="18116" y="514"/>
                  </a:lnTo>
                  <a:lnTo>
                    <a:pt x="18244" y="407"/>
                  </a:lnTo>
                  <a:lnTo>
                    <a:pt x="18372" y="300"/>
                  </a:lnTo>
                  <a:lnTo>
                    <a:pt x="18522" y="215"/>
                  </a:lnTo>
                  <a:lnTo>
                    <a:pt x="18671" y="129"/>
                  </a:lnTo>
                  <a:lnTo>
                    <a:pt x="18671" y="129"/>
                  </a:lnTo>
                  <a:lnTo>
                    <a:pt x="18842" y="65"/>
                  </a:lnTo>
                  <a:lnTo>
                    <a:pt x="19013" y="22"/>
                  </a:lnTo>
                  <a:lnTo>
                    <a:pt x="19184" y="1"/>
                  </a:lnTo>
                  <a:lnTo>
                    <a:pt x="19355" y="1"/>
                  </a:lnTo>
                  <a:lnTo>
                    <a:pt x="19526" y="22"/>
                  </a:lnTo>
                  <a:lnTo>
                    <a:pt x="19697" y="44"/>
                  </a:lnTo>
                  <a:lnTo>
                    <a:pt x="19846" y="86"/>
                  </a:lnTo>
                  <a:lnTo>
                    <a:pt x="19996" y="129"/>
                  </a:lnTo>
                  <a:lnTo>
                    <a:pt x="20145" y="215"/>
                  </a:lnTo>
                  <a:lnTo>
                    <a:pt x="20295" y="300"/>
                  </a:lnTo>
                  <a:lnTo>
                    <a:pt x="20423" y="385"/>
                  </a:lnTo>
                  <a:lnTo>
                    <a:pt x="20551" y="514"/>
                  </a:lnTo>
                  <a:lnTo>
                    <a:pt x="20658" y="642"/>
                  </a:lnTo>
                  <a:lnTo>
                    <a:pt x="20765" y="770"/>
                  </a:lnTo>
                  <a:lnTo>
                    <a:pt x="20850" y="919"/>
                  </a:lnTo>
                  <a:lnTo>
                    <a:pt x="20936" y="1069"/>
                  </a:lnTo>
                  <a:lnTo>
                    <a:pt x="20936" y="1069"/>
                  </a:lnTo>
                  <a:lnTo>
                    <a:pt x="21192" y="1731"/>
                  </a:lnTo>
                  <a:lnTo>
                    <a:pt x="21406" y="2394"/>
                  </a:lnTo>
                  <a:lnTo>
                    <a:pt x="21577" y="3077"/>
                  </a:lnTo>
                  <a:lnTo>
                    <a:pt x="21726" y="3739"/>
                  </a:lnTo>
                  <a:lnTo>
                    <a:pt x="21833" y="4444"/>
                  </a:lnTo>
                  <a:lnTo>
                    <a:pt x="21919" y="5128"/>
                  </a:lnTo>
                  <a:lnTo>
                    <a:pt x="21961" y="5812"/>
                  </a:lnTo>
                  <a:lnTo>
                    <a:pt x="21961" y="6517"/>
                  </a:lnTo>
                  <a:lnTo>
                    <a:pt x="21940" y="7200"/>
                  </a:lnTo>
                  <a:lnTo>
                    <a:pt x="21897" y="7905"/>
                  </a:lnTo>
                  <a:lnTo>
                    <a:pt x="21812" y="8589"/>
                  </a:lnTo>
                  <a:lnTo>
                    <a:pt x="21684" y="9272"/>
                  </a:lnTo>
                  <a:lnTo>
                    <a:pt x="21534" y="9935"/>
                  </a:lnTo>
                  <a:lnTo>
                    <a:pt x="21342" y="10618"/>
                  </a:lnTo>
                  <a:lnTo>
                    <a:pt x="21107" y="11281"/>
                  </a:lnTo>
                  <a:lnTo>
                    <a:pt x="20850" y="11921"/>
                  </a:lnTo>
                  <a:lnTo>
                    <a:pt x="20850" y="11921"/>
                  </a:lnTo>
                  <a:lnTo>
                    <a:pt x="20615" y="12434"/>
                  </a:lnTo>
                  <a:lnTo>
                    <a:pt x="20359" y="12947"/>
                  </a:lnTo>
                  <a:lnTo>
                    <a:pt x="20081" y="13460"/>
                  </a:lnTo>
                  <a:lnTo>
                    <a:pt x="19782" y="13951"/>
                  </a:lnTo>
                  <a:lnTo>
                    <a:pt x="19462" y="14442"/>
                  </a:lnTo>
                  <a:lnTo>
                    <a:pt x="19120" y="14934"/>
                  </a:lnTo>
                  <a:lnTo>
                    <a:pt x="18757" y="15425"/>
                  </a:lnTo>
                  <a:lnTo>
                    <a:pt x="18372" y="15895"/>
                  </a:lnTo>
                  <a:lnTo>
                    <a:pt x="17966" y="16386"/>
                  </a:lnTo>
                  <a:lnTo>
                    <a:pt x="17539" y="16835"/>
                  </a:lnTo>
                  <a:lnTo>
                    <a:pt x="17069" y="17305"/>
                  </a:lnTo>
                  <a:lnTo>
                    <a:pt x="16599" y="17754"/>
                  </a:lnTo>
                  <a:lnTo>
                    <a:pt x="16108" y="18224"/>
                  </a:lnTo>
                  <a:lnTo>
                    <a:pt x="15574" y="18651"/>
                  </a:lnTo>
                  <a:lnTo>
                    <a:pt x="15040" y="19099"/>
                  </a:lnTo>
                  <a:lnTo>
                    <a:pt x="14484" y="19527"/>
                  </a:lnTo>
                  <a:lnTo>
                    <a:pt x="14484" y="19527"/>
                  </a:lnTo>
                  <a:lnTo>
                    <a:pt x="13779" y="20039"/>
                  </a:lnTo>
                  <a:lnTo>
                    <a:pt x="13053" y="20552"/>
                  </a:lnTo>
                  <a:lnTo>
                    <a:pt x="12327" y="21022"/>
                  </a:lnTo>
                  <a:lnTo>
                    <a:pt x="11579" y="21492"/>
                  </a:lnTo>
                  <a:lnTo>
                    <a:pt x="10105" y="22389"/>
                  </a:lnTo>
                  <a:lnTo>
                    <a:pt x="8631" y="23244"/>
                  </a:lnTo>
                  <a:lnTo>
                    <a:pt x="8631" y="23244"/>
                  </a:lnTo>
                  <a:lnTo>
                    <a:pt x="6601" y="24440"/>
                  </a:lnTo>
                  <a:lnTo>
                    <a:pt x="6601" y="24440"/>
                  </a:lnTo>
                  <a:lnTo>
                    <a:pt x="5747" y="24974"/>
                  </a:lnTo>
                  <a:lnTo>
                    <a:pt x="5362" y="25231"/>
                  </a:lnTo>
                  <a:lnTo>
                    <a:pt x="4978" y="25508"/>
                  </a:lnTo>
                  <a:lnTo>
                    <a:pt x="4636" y="25807"/>
                  </a:lnTo>
                  <a:lnTo>
                    <a:pt x="4315" y="26107"/>
                  </a:lnTo>
                  <a:lnTo>
                    <a:pt x="4038" y="26427"/>
                  </a:lnTo>
                  <a:lnTo>
                    <a:pt x="3803" y="26769"/>
                  </a:lnTo>
                  <a:lnTo>
                    <a:pt x="3803" y="26769"/>
                  </a:lnTo>
                  <a:lnTo>
                    <a:pt x="3653" y="27046"/>
                  </a:lnTo>
                  <a:lnTo>
                    <a:pt x="3546" y="27324"/>
                  </a:lnTo>
                  <a:lnTo>
                    <a:pt x="3482" y="27623"/>
                  </a:lnTo>
                  <a:lnTo>
                    <a:pt x="3461" y="27901"/>
                  </a:lnTo>
                  <a:lnTo>
                    <a:pt x="3461" y="28179"/>
                  </a:lnTo>
                  <a:lnTo>
                    <a:pt x="3525" y="28414"/>
                  </a:lnTo>
                  <a:lnTo>
                    <a:pt x="3568" y="28542"/>
                  </a:lnTo>
                  <a:lnTo>
                    <a:pt x="3611" y="28627"/>
                  </a:lnTo>
                  <a:lnTo>
                    <a:pt x="3675" y="28734"/>
                  </a:lnTo>
                  <a:lnTo>
                    <a:pt x="3739" y="28820"/>
                  </a:lnTo>
                  <a:lnTo>
                    <a:pt x="3739" y="28820"/>
                  </a:lnTo>
                  <a:lnTo>
                    <a:pt x="3846" y="28948"/>
                  </a:lnTo>
                  <a:lnTo>
                    <a:pt x="3952" y="29076"/>
                  </a:lnTo>
                  <a:lnTo>
                    <a:pt x="4038" y="29226"/>
                  </a:lnTo>
                  <a:lnTo>
                    <a:pt x="4123" y="29375"/>
                  </a:lnTo>
                  <a:lnTo>
                    <a:pt x="4166" y="29546"/>
                  </a:lnTo>
                  <a:lnTo>
                    <a:pt x="4209" y="29696"/>
                  </a:lnTo>
                  <a:lnTo>
                    <a:pt x="4230" y="29866"/>
                  </a:lnTo>
                  <a:lnTo>
                    <a:pt x="4230" y="30037"/>
                  </a:lnTo>
                  <a:lnTo>
                    <a:pt x="4230" y="30208"/>
                  </a:lnTo>
                  <a:lnTo>
                    <a:pt x="4209" y="30358"/>
                  </a:lnTo>
                  <a:lnTo>
                    <a:pt x="4166" y="30529"/>
                  </a:lnTo>
                  <a:lnTo>
                    <a:pt x="4102" y="30678"/>
                  </a:lnTo>
                  <a:lnTo>
                    <a:pt x="4038" y="30828"/>
                  </a:lnTo>
                  <a:lnTo>
                    <a:pt x="3952" y="30977"/>
                  </a:lnTo>
                  <a:lnTo>
                    <a:pt x="3846" y="31127"/>
                  </a:lnTo>
                  <a:lnTo>
                    <a:pt x="3739" y="31255"/>
                  </a:lnTo>
                  <a:lnTo>
                    <a:pt x="3739" y="31255"/>
                  </a:lnTo>
                  <a:lnTo>
                    <a:pt x="3589" y="31362"/>
                  </a:lnTo>
                  <a:lnTo>
                    <a:pt x="3461" y="31469"/>
                  </a:lnTo>
                  <a:lnTo>
                    <a:pt x="3311" y="31554"/>
                  </a:lnTo>
                  <a:lnTo>
                    <a:pt x="3162" y="31640"/>
                  </a:lnTo>
                  <a:lnTo>
                    <a:pt x="2991" y="31682"/>
                  </a:lnTo>
                  <a:lnTo>
                    <a:pt x="2841" y="31725"/>
                  </a:lnTo>
                  <a:lnTo>
                    <a:pt x="2671" y="31746"/>
                  </a:lnTo>
                  <a:lnTo>
                    <a:pt x="2521" y="317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586;p74">
              <a:extLst>
                <a:ext uri="{FF2B5EF4-FFF2-40B4-BE49-F238E27FC236}">
                  <a16:creationId xmlns:a16="http://schemas.microsoft.com/office/drawing/2014/main" id="{58CC4FA5-264F-B746-99B9-FE318977A04B}"/>
                </a:ext>
              </a:extLst>
            </p:cNvPr>
            <p:cNvSpPr/>
            <p:nvPr/>
          </p:nvSpPr>
          <p:spPr>
            <a:xfrm>
              <a:off x="12378000" y="3810950"/>
              <a:ext cx="184825" cy="550650"/>
            </a:xfrm>
            <a:custGeom>
              <a:avLst/>
              <a:gdLst/>
              <a:ahLst/>
              <a:cxnLst/>
              <a:rect l="l" t="t" r="r" b="b"/>
              <a:pathLst>
                <a:path w="7393" h="22026" extrusionOk="0">
                  <a:moveTo>
                    <a:pt x="492" y="1"/>
                  </a:moveTo>
                  <a:lnTo>
                    <a:pt x="1" y="4017"/>
                  </a:lnTo>
                  <a:lnTo>
                    <a:pt x="4508" y="22026"/>
                  </a:lnTo>
                  <a:lnTo>
                    <a:pt x="7392" y="20744"/>
                  </a:lnTo>
                  <a:lnTo>
                    <a:pt x="3226" y="290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587;p74">
              <a:extLst>
                <a:ext uri="{FF2B5EF4-FFF2-40B4-BE49-F238E27FC236}">
                  <a16:creationId xmlns:a16="http://schemas.microsoft.com/office/drawing/2014/main" id="{ADE4C512-14A5-DA45-808C-3E97FB8EC3E1}"/>
                </a:ext>
              </a:extLst>
            </p:cNvPr>
            <p:cNvSpPr/>
            <p:nvPr/>
          </p:nvSpPr>
          <p:spPr>
            <a:xfrm>
              <a:off x="10496450" y="4520750"/>
              <a:ext cx="434225" cy="399500"/>
            </a:xfrm>
            <a:custGeom>
              <a:avLst/>
              <a:gdLst/>
              <a:ahLst/>
              <a:cxnLst/>
              <a:rect l="l" t="t" r="r" b="b"/>
              <a:pathLst>
                <a:path w="17369" h="15980" extrusionOk="0">
                  <a:moveTo>
                    <a:pt x="1" y="0"/>
                  </a:moveTo>
                  <a:lnTo>
                    <a:pt x="1859" y="3611"/>
                  </a:lnTo>
                  <a:lnTo>
                    <a:pt x="15681" y="15980"/>
                  </a:lnTo>
                  <a:lnTo>
                    <a:pt x="17369" y="13288"/>
                  </a:lnTo>
                  <a:lnTo>
                    <a:pt x="3889" y="8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588;p74">
              <a:extLst>
                <a:ext uri="{FF2B5EF4-FFF2-40B4-BE49-F238E27FC236}">
                  <a16:creationId xmlns:a16="http://schemas.microsoft.com/office/drawing/2014/main" id="{CECED57A-9D5D-6C30-490C-4A5962D9CD97}"/>
                </a:ext>
              </a:extLst>
            </p:cNvPr>
            <p:cNvSpPr/>
            <p:nvPr/>
          </p:nvSpPr>
          <p:spPr>
            <a:xfrm>
              <a:off x="11556050" y="4865750"/>
              <a:ext cx="542650" cy="95625"/>
            </a:xfrm>
            <a:custGeom>
              <a:avLst/>
              <a:gdLst/>
              <a:ahLst/>
              <a:cxnLst/>
              <a:rect l="l" t="t" r="r" b="b"/>
              <a:pathLst>
                <a:path w="21706" h="3825" extrusionOk="0">
                  <a:moveTo>
                    <a:pt x="17860" y="1"/>
                  </a:moveTo>
                  <a:lnTo>
                    <a:pt x="343" y="428"/>
                  </a:lnTo>
                  <a:lnTo>
                    <a:pt x="1" y="3825"/>
                  </a:lnTo>
                  <a:lnTo>
                    <a:pt x="18309" y="3376"/>
                  </a:lnTo>
                  <a:lnTo>
                    <a:pt x="21706" y="1304"/>
                  </a:lnTo>
                  <a:lnTo>
                    <a:pt x="178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589;p74">
              <a:extLst>
                <a:ext uri="{FF2B5EF4-FFF2-40B4-BE49-F238E27FC236}">
                  <a16:creationId xmlns:a16="http://schemas.microsoft.com/office/drawing/2014/main" id="{FCEB50D8-7722-B60F-377C-090578067F2A}"/>
                </a:ext>
              </a:extLst>
            </p:cNvPr>
            <p:cNvSpPr/>
            <p:nvPr/>
          </p:nvSpPr>
          <p:spPr>
            <a:xfrm>
              <a:off x="11206775" y="3602125"/>
              <a:ext cx="1101825" cy="735450"/>
            </a:xfrm>
            <a:custGeom>
              <a:avLst/>
              <a:gdLst/>
              <a:ahLst/>
              <a:cxnLst/>
              <a:rect l="l" t="t" r="r" b="b"/>
              <a:pathLst>
                <a:path w="44073" h="29418" extrusionOk="0">
                  <a:moveTo>
                    <a:pt x="19462" y="1"/>
                  </a:moveTo>
                  <a:lnTo>
                    <a:pt x="18907" y="22"/>
                  </a:lnTo>
                  <a:lnTo>
                    <a:pt x="18330" y="43"/>
                  </a:lnTo>
                  <a:lnTo>
                    <a:pt x="17796" y="86"/>
                  </a:lnTo>
                  <a:lnTo>
                    <a:pt x="17241" y="150"/>
                  </a:lnTo>
                  <a:lnTo>
                    <a:pt x="16685" y="236"/>
                  </a:lnTo>
                  <a:lnTo>
                    <a:pt x="16151" y="321"/>
                  </a:lnTo>
                  <a:lnTo>
                    <a:pt x="15617" y="449"/>
                  </a:lnTo>
                  <a:lnTo>
                    <a:pt x="15083" y="578"/>
                  </a:lnTo>
                  <a:lnTo>
                    <a:pt x="14570" y="727"/>
                  </a:lnTo>
                  <a:lnTo>
                    <a:pt x="14057" y="877"/>
                  </a:lnTo>
                  <a:lnTo>
                    <a:pt x="13545" y="1048"/>
                  </a:lnTo>
                  <a:lnTo>
                    <a:pt x="13032" y="1240"/>
                  </a:lnTo>
                  <a:lnTo>
                    <a:pt x="12541" y="1453"/>
                  </a:lnTo>
                  <a:lnTo>
                    <a:pt x="12049" y="1667"/>
                  </a:lnTo>
                  <a:lnTo>
                    <a:pt x="11558" y="1902"/>
                  </a:lnTo>
                  <a:lnTo>
                    <a:pt x="11088" y="2137"/>
                  </a:lnTo>
                  <a:lnTo>
                    <a:pt x="10618" y="2393"/>
                  </a:lnTo>
                  <a:lnTo>
                    <a:pt x="10148" y="2671"/>
                  </a:lnTo>
                  <a:lnTo>
                    <a:pt x="9699" y="2949"/>
                  </a:lnTo>
                  <a:lnTo>
                    <a:pt x="9251" y="3248"/>
                  </a:lnTo>
                  <a:lnTo>
                    <a:pt x="8802" y="3547"/>
                  </a:lnTo>
                  <a:lnTo>
                    <a:pt x="8375" y="3867"/>
                  </a:lnTo>
                  <a:lnTo>
                    <a:pt x="7948" y="4188"/>
                  </a:lnTo>
                  <a:lnTo>
                    <a:pt x="7542" y="4530"/>
                  </a:lnTo>
                  <a:lnTo>
                    <a:pt x="6730" y="5213"/>
                  </a:lnTo>
                  <a:lnTo>
                    <a:pt x="5961" y="5940"/>
                  </a:lnTo>
                  <a:lnTo>
                    <a:pt x="5234" y="6709"/>
                  </a:lnTo>
                  <a:lnTo>
                    <a:pt x="4551" y="7499"/>
                  </a:lnTo>
                  <a:lnTo>
                    <a:pt x="3910" y="8311"/>
                  </a:lnTo>
                  <a:lnTo>
                    <a:pt x="3290" y="9144"/>
                  </a:lnTo>
                  <a:lnTo>
                    <a:pt x="2735" y="9999"/>
                  </a:lnTo>
                  <a:lnTo>
                    <a:pt x="2244" y="10853"/>
                  </a:lnTo>
                  <a:lnTo>
                    <a:pt x="1774" y="11750"/>
                  </a:lnTo>
                  <a:lnTo>
                    <a:pt x="1368" y="12626"/>
                  </a:lnTo>
                  <a:lnTo>
                    <a:pt x="1005" y="13524"/>
                  </a:lnTo>
                  <a:lnTo>
                    <a:pt x="834" y="13972"/>
                  </a:lnTo>
                  <a:lnTo>
                    <a:pt x="684" y="14421"/>
                  </a:lnTo>
                  <a:lnTo>
                    <a:pt x="556" y="14869"/>
                  </a:lnTo>
                  <a:lnTo>
                    <a:pt x="449" y="15318"/>
                  </a:lnTo>
                  <a:lnTo>
                    <a:pt x="342" y="15767"/>
                  </a:lnTo>
                  <a:lnTo>
                    <a:pt x="236" y="16215"/>
                  </a:lnTo>
                  <a:lnTo>
                    <a:pt x="171" y="16664"/>
                  </a:lnTo>
                  <a:lnTo>
                    <a:pt x="107" y="17113"/>
                  </a:lnTo>
                  <a:lnTo>
                    <a:pt x="65" y="17540"/>
                  </a:lnTo>
                  <a:lnTo>
                    <a:pt x="22" y="17988"/>
                  </a:lnTo>
                  <a:lnTo>
                    <a:pt x="1" y="18416"/>
                  </a:lnTo>
                  <a:lnTo>
                    <a:pt x="1" y="18843"/>
                  </a:lnTo>
                  <a:lnTo>
                    <a:pt x="22" y="19270"/>
                  </a:lnTo>
                  <a:lnTo>
                    <a:pt x="43" y="19697"/>
                  </a:lnTo>
                  <a:lnTo>
                    <a:pt x="107" y="20125"/>
                  </a:lnTo>
                  <a:lnTo>
                    <a:pt x="171" y="20531"/>
                  </a:lnTo>
                  <a:lnTo>
                    <a:pt x="236" y="20937"/>
                  </a:lnTo>
                  <a:lnTo>
                    <a:pt x="342" y="21342"/>
                  </a:lnTo>
                  <a:lnTo>
                    <a:pt x="492" y="21834"/>
                  </a:lnTo>
                  <a:lnTo>
                    <a:pt x="684" y="22325"/>
                  </a:lnTo>
                  <a:lnTo>
                    <a:pt x="919" y="22752"/>
                  </a:lnTo>
                  <a:lnTo>
                    <a:pt x="1176" y="23180"/>
                  </a:lnTo>
                  <a:lnTo>
                    <a:pt x="1475" y="23564"/>
                  </a:lnTo>
                  <a:lnTo>
                    <a:pt x="1795" y="23927"/>
                  </a:lnTo>
                  <a:lnTo>
                    <a:pt x="2137" y="24248"/>
                  </a:lnTo>
                  <a:lnTo>
                    <a:pt x="2521" y="24547"/>
                  </a:lnTo>
                  <a:lnTo>
                    <a:pt x="2927" y="24846"/>
                  </a:lnTo>
                  <a:lnTo>
                    <a:pt x="3376" y="25102"/>
                  </a:lnTo>
                  <a:lnTo>
                    <a:pt x="3825" y="25337"/>
                  </a:lnTo>
                  <a:lnTo>
                    <a:pt x="4295" y="25551"/>
                  </a:lnTo>
                  <a:lnTo>
                    <a:pt x="4807" y="25743"/>
                  </a:lnTo>
                  <a:lnTo>
                    <a:pt x="5320" y="25914"/>
                  </a:lnTo>
                  <a:lnTo>
                    <a:pt x="5875" y="26064"/>
                  </a:lnTo>
                  <a:lnTo>
                    <a:pt x="6431" y="26192"/>
                  </a:lnTo>
                  <a:lnTo>
                    <a:pt x="7008" y="26320"/>
                  </a:lnTo>
                  <a:lnTo>
                    <a:pt x="7584" y="26427"/>
                  </a:lnTo>
                  <a:lnTo>
                    <a:pt x="8204" y="26512"/>
                  </a:lnTo>
                  <a:lnTo>
                    <a:pt x="8802" y="26598"/>
                  </a:lnTo>
                  <a:lnTo>
                    <a:pt x="10063" y="26705"/>
                  </a:lnTo>
                  <a:lnTo>
                    <a:pt x="11366" y="26790"/>
                  </a:lnTo>
                  <a:lnTo>
                    <a:pt x="12669" y="26833"/>
                  </a:lnTo>
                  <a:lnTo>
                    <a:pt x="13993" y="26854"/>
                  </a:lnTo>
                  <a:lnTo>
                    <a:pt x="19291" y="26854"/>
                  </a:lnTo>
                  <a:lnTo>
                    <a:pt x="20552" y="26875"/>
                  </a:lnTo>
                  <a:lnTo>
                    <a:pt x="21748" y="26918"/>
                  </a:lnTo>
                  <a:lnTo>
                    <a:pt x="22902" y="27004"/>
                  </a:lnTo>
                  <a:lnTo>
                    <a:pt x="23436" y="27068"/>
                  </a:lnTo>
                  <a:lnTo>
                    <a:pt x="23948" y="27132"/>
                  </a:lnTo>
                  <a:lnTo>
                    <a:pt x="24440" y="27217"/>
                  </a:lnTo>
                  <a:lnTo>
                    <a:pt x="24910" y="27324"/>
                  </a:lnTo>
                  <a:lnTo>
                    <a:pt x="25337" y="27452"/>
                  </a:lnTo>
                  <a:lnTo>
                    <a:pt x="25764" y="27580"/>
                  </a:lnTo>
                  <a:lnTo>
                    <a:pt x="26363" y="27794"/>
                  </a:lnTo>
                  <a:lnTo>
                    <a:pt x="26982" y="27986"/>
                  </a:lnTo>
                  <a:lnTo>
                    <a:pt x="27644" y="28179"/>
                  </a:lnTo>
                  <a:lnTo>
                    <a:pt x="28307" y="28371"/>
                  </a:lnTo>
                  <a:lnTo>
                    <a:pt x="29012" y="28563"/>
                  </a:lnTo>
                  <a:lnTo>
                    <a:pt x="29717" y="28734"/>
                  </a:lnTo>
                  <a:lnTo>
                    <a:pt x="30443" y="28884"/>
                  </a:lnTo>
                  <a:lnTo>
                    <a:pt x="31169" y="29012"/>
                  </a:lnTo>
                  <a:lnTo>
                    <a:pt x="31917" y="29140"/>
                  </a:lnTo>
                  <a:lnTo>
                    <a:pt x="32643" y="29247"/>
                  </a:lnTo>
                  <a:lnTo>
                    <a:pt x="33391" y="29311"/>
                  </a:lnTo>
                  <a:lnTo>
                    <a:pt x="34139" y="29375"/>
                  </a:lnTo>
                  <a:lnTo>
                    <a:pt x="34886" y="29418"/>
                  </a:lnTo>
                  <a:lnTo>
                    <a:pt x="35613" y="29418"/>
                  </a:lnTo>
                  <a:lnTo>
                    <a:pt x="36318" y="29396"/>
                  </a:lnTo>
                  <a:lnTo>
                    <a:pt x="37023" y="29332"/>
                  </a:lnTo>
                  <a:lnTo>
                    <a:pt x="37728" y="29247"/>
                  </a:lnTo>
                  <a:lnTo>
                    <a:pt x="38390" y="29119"/>
                  </a:lnTo>
                  <a:lnTo>
                    <a:pt x="39031" y="28969"/>
                  </a:lnTo>
                  <a:lnTo>
                    <a:pt x="39650" y="28777"/>
                  </a:lnTo>
                  <a:lnTo>
                    <a:pt x="40248" y="28520"/>
                  </a:lnTo>
                  <a:lnTo>
                    <a:pt x="40526" y="28392"/>
                  </a:lnTo>
                  <a:lnTo>
                    <a:pt x="40804" y="28243"/>
                  </a:lnTo>
                  <a:lnTo>
                    <a:pt x="41082" y="28093"/>
                  </a:lnTo>
                  <a:lnTo>
                    <a:pt x="41338" y="27922"/>
                  </a:lnTo>
                  <a:lnTo>
                    <a:pt x="41594" y="27751"/>
                  </a:lnTo>
                  <a:lnTo>
                    <a:pt x="41829" y="27559"/>
                  </a:lnTo>
                  <a:lnTo>
                    <a:pt x="42064" y="27345"/>
                  </a:lnTo>
                  <a:lnTo>
                    <a:pt x="42278" y="27132"/>
                  </a:lnTo>
                  <a:lnTo>
                    <a:pt x="42492" y="26897"/>
                  </a:lnTo>
                  <a:lnTo>
                    <a:pt x="42684" y="26662"/>
                  </a:lnTo>
                  <a:lnTo>
                    <a:pt x="42876" y="26405"/>
                  </a:lnTo>
                  <a:lnTo>
                    <a:pt x="43047" y="26128"/>
                  </a:lnTo>
                  <a:lnTo>
                    <a:pt x="43197" y="25850"/>
                  </a:lnTo>
                  <a:lnTo>
                    <a:pt x="43346" y="25551"/>
                  </a:lnTo>
                  <a:lnTo>
                    <a:pt x="43496" y="25252"/>
                  </a:lnTo>
                  <a:lnTo>
                    <a:pt x="43602" y="24931"/>
                  </a:lnTo>
                  <a:lnTo>
                    <a:pt x="43709" y="24590"/>
                  </a:lnTo>
                  <a:lnTo>
                    <a:pt x="43816" y="24226"/>
                  </a:lnTo>
                  <a:lnTo>
                    <a:pt x="43902" y="23863"/>
                  </a:lnTo>
                  <a:lnTo>
                    <a:pt x="43966" y="23479"/>
                  </a:lnTo>
                  <a:lnTo>
                    <a:pt x="44008" y="23094"/>
                  </a:lnTo>
                  <a:lnTo>
                    <a:pt x="44051" y="22667"/>
                  </a:lnTo>
                  <a:lnTo>
                    <a:pt x="44072" y="22154"/>
                  </a:lnTo>
                  <a:lnTo>
                    <a:pt x="44072" y="21641"/>
                  </a:lnTo>
                  <a:lnTo>
                    <a:pt x="44072" y="21129"/>
                  </a:lnTo>
                  <a:lnTo>
                    <a:pt x="44030" y="20616"/>
                  </a:lnTo>
                  <a:lnTo>
                    <a:pt x="43987" y="20103"/>
                  </a:lnTo>
                  <a:lnTo>
                    <a:pt x="43944" y="19591"/>
                  </a:lnTo>
                  <a:lnTo>
                    <a:pt x="43859" y="19078"/>
                  </a:lnTo>
                  <a:lnTo>
                    <a:pt x="43773" y="18565"/>
                  </a:lnTo>
                  <a:lnTo>
                    <a:pt x="43688" y="18053"/>
                  </a:lnTo>
                  <a:lnTo>
                    <a:pt x="43560" y="17540"/>
                  </a:lnTo>
                  <a:lnTo>
                    <a:pt x="43432" y="17027"/>
                  </a:lnTo>
                  <a:lnTo>
                    <a:pt x="43282" y="16536"/>
                  </a:lnTo>
                  <a:lnTo>
                    <a:pt x="43132" y="16023"/>
                  </a:lnTo>
                  <a:lnTo>
                    <a:pt x="42940" y="15532"/>
                  </a:lnTo>
                  <a:lnTo>
                    <a:pt x="42748" y="15019"/>
                  </a:lnTo>
                  <a:lnTo>
                    <a:pt x="42556" y="14528"/>
                  </a:lnTo>
                  <a:lnTo>
                    <a:pt x="42342" y="14036"/>
                  </a:lnTo>
                  <a:lnTo>
                    <a:pt x="42107" y="13545"/>
                  </a:lnTo>
                  <a:lnTo>
                    <a:pt x="41851" y="13054"/>
                  </a:lnTo>
                  <a:lnTo>
                    <a:pt x="41594" y="12584"/>
                  </a:lnTo>
                  <a:lnTo>
                    <a:pt x="41338" y="12114"/>
                  </a:lnTo>
                  <a:lnTo>
                    <a:pt x="41039" y="11622"/>
                  </a:lnTo>
                  <a:lnTo>
                    <a:pt x="40740" y="11174"/>
                  </a:lnTo>
                  <a:lnTo>
                    <a:pt x="40441" y="10704"/>
                  </a:lnTo>
                  <a:lnTo>
                    <a:pt x="40120" y="10255"/>
                  </a:lnTo>
                  <a:lnTo>
                    <a:pt x="39778" y="9806"/>
                  </a:lnTo>
                  <a:lnTo>
                    <a:pt x="39437" y="9358"/>
                  </a:lnTo>
                  <a:lnTo>
                    <a:pt x="39074" y="8930"/>
                  </a:lnTo>
                  <a:lnTo>
                    <a:pt x="38710" y="8482"/>
                  </a:lnTo>
                  <a:lnTo>
                    <a:pt x="38326" y="8076"/>
                  </a:lnTo>
                  <a:lnTo>
                    <a:pt x="37920" y="7649"/>
                  </a:lnTo>
                  <a:lnTo>
                    <a:pt x="37514" y="7243"/>
                  </a:lnTo>
                  <a:lnTo>
                    <a:pt x="37108" y="6858"/>
                  </a:lnTo>
                  <a:lnTo>
                    <a:pt x="36681" y="6452"/>
                  </a:lnTo>
                  <a:lnTo>
                    <a:pt x="36232" y="6068"/>
                  </a:lnTo>
                  <a:lnTo>
                    <a:pt x="35784" y="5705"/>
                  </a:lnTo>
                  <a:lnTo>
                    <a:pt x="35335" y="5342"/>
                  </a:lnTo>
                  <a:lnTo>
                    <a:pt x="34865" y="4978"/>
                  </a:lnTo>
                  <a:lnTo>
                    <a:pt x="34374" y="4637"/>
                  </a:lnTo>
                  <a:lnTo>
                    <a:pt x="33882" y="4295"/>
                  </a:lnTo>
                  <a:lnTo>
                    <a:pt x="33391" y="3974"/>
                  </a:lnTo>
                  <a:lnTo>
                    <a:pt x="32878" y="3654"/>
                  </a:lnTo>
                  <a:lnTo>
                    <a:pt x="32344" y="3355"/>
                  </a:lnTo>
                  <a:lnTo>
                    <a:pt x="31810" y="3056"/>
                  </a:lnTo>
                  <a:lnTo>
                    <a:pt x="31276" y="2778"/>
                  </a:lnTo>
                  <a:lnTo>
                    <a:pt x="30721" y="2522"/>
                  </a:lnTo>
                  <a:lnTo>
                    <a:pt x="30165" y="2265"/>
                  </a:lnTo>
                  <a:lnTo>
                    <a:pt x="29610" y="2009"/>
                  </a:lnTo>
                  <a:lnTo>
                    <a:pt x="29033" y="1774"/>
                  </a:lnTo>
                  <a:lnTo>
                    <a:pt x="28435" y="1560"/>
                  </a:lnTo>
                  <a:lnTo>
                    <a:pt x="27858" y="1347"/>
                  </a:lnTo>
                  <a:lnTo>
                    <a:pt x="27260" y="1154"/>
                  </a:lnTo>
                  <a:lnTo>
                    <a:pt x="26640" y="983"/>
                  </a:lnTo>
                  <a:lnTo>
                    <a:pt x="26021" y="813"/>
                  </a:lnTo>
                  <a:lnTo>
                    <a:pt x="25401" y="663"/>
                  </a:lnTo>
                  <a:lnTo>
                    <a:pt x="24760" y="535"/>
                  </a:lnTo>
                  <a:lnTo>
                    <a:pt x="24141" y="407"/>
                  </a:lnTo>
                  <a:lnTo>
                    <a:pt x="23479" y="300"/>
                  </a:lnTo>
                  <a:lnTo>
                    <a:pt x="22838" y="214"/>
                  </a:lnTo>
                  <a:lnTo>
                    <a:pt x="22175" y="150"/>
                  </a:lnTo>
                  <a:lnTo>
                    <a:pt x="21492" y="86"/>
                  </a:lnTo>
                  <a:lnTo>
                    <a:pt x="20829" y="43"/>
                  </a:lnTo>
                  <a:lnTo>
                    <a:pt x="20146" y="22"/>
                  </a:lnTo>
                  <a:lnTo>
                    <a:pt x="194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590;p74">
              <a:extLst>
                <a:ext uri="{FF2B5EF4-FFF2-40B4-BE49-F238E27FC236}">
                  <a16:creationId xmlns:a16="http://schemas.microsoft.com/office/drawing/2014/main" id="{CB258476-00A6-0B0A-9AFE-1ABCD1130D13}"/>
                </a:ext>
              </a:extLst>
            </p:cNvPr>
            <p:cNvSpPr/>
            <p:nvPr/>
          </p:nvSpPr>
          <p:spPr>
            <a:xfrm>
              <a:off x="11206775" y="3602125"/>
              <a:ext cx="1101825" cy="735450"/>
            </a:xfrm>
            <a:custGeom>
              <a:avLst/>
              <a:gdLst/>
              <a:ahLst/>
              <a:cxnLst/>
              <a:rect l="l" t="t" r="r" b="b"/>
              <a:pathLst>
                <a:path w="44073" h="29418" fill="none" extrusionOk="0">
                  <a:moveTo>
                    <a:pt x="19462" y="1"/>
                  </a:moveTo>
                  <a:lnTo>
                    <a:pt x="19462" y="1"/>
                  </a:lnTo>
                  <a:lnTo>
                    <a:pt x="18907" y="22"/>
                  </a:lnTo>
                  <a:lnTo>
                    <a:pt x="18330" y="43"/>
                  </a:lnTo>
                  <a:lnTo>
                    <a:pt x="17796" y="86"/>
                  </a:lnTo>
                  <a:lnTo>
                    <a:pt x="17241" y="150"/>
                  </a:lnTo>
                  <a:lnTo>
                    <a:pt x="16685" y="236"/>
                  </a:lnTo>
                  <a:lnTo>
                    <a:pt x="16151" y="321"/>
                  </a:lnTo>
                  <a:lnTo>
                    <a:pt x="15617" y="449"/>
                  </a:lnTo>
                  <a:lnTo>
                    <a:pt x="15083" y="578"/>
                  </a:lnTo>
                  <a:lnTo>
                    <a:pt x="14570" y="727"/>
                  </a:lnTo>
                  <a:lnTo>
                    <a:pt x="14057" y="877"/>
                  </a:lnTo>
                  <a:lnTo>
                    <a:pt x="13545" y="1048"/>
                  </a:lnTo>
                  <a:lnTo>
                    <a:pt x="13032" y="1240"/>
                  </a:lnTo>
                  <a:lnTo>
                    <a:pt x="12541" y="1453"/>
                  </a:lnTo>
                  <a:lnTo>
                    <a:pt x="12049" y="1667"/>
                  </a:lnTo>
                  <a:lnTo>
                    <a:pt x="11558" y="1902"/>
                  </a:lnTo>
                  <a:lnTo>
                    <a:pt x="11088" y="2137"/>
                  </a:lnTo>
                  <a:lnTo>
                    <a:pt x="10618" y="2393"/>
                  </a:lnTo>
                  <a:lnTo>
                    <a:pt x="10148" y="2671"/>
                  </a:lnTo>
                  <a:lnTo>
                    <a:pt x="9699" y="2949"/>
                  </a:lnTo>
                  <a:lnTo>
                    <a:pt x="9251" y="3248"/>
                  </a:lnTo>
                  <a:lnTo>
                    <a:pt x="8802" y="3547"/>
                  </a:lnTo>
                  <a:lnTo>
                    <a:pt x="8375" y="3867"/>
                  </a:lnTo>
                  <a:lnTo>
                    <a:pt x="7948" y="4188"/>
                  </a:lnTo>
                  <a:lnTo>
                    <a:pt x="7542" y="4530"/>
                  </a:lnTo>
                  <a:lnTo>
                    <a:pt x="6730" y="5213"/>
                  </a:lnTo>
                  <a:lnTo>
                    <a:pt x="5961" y="5940"/>
                  </a:lnTo>
                  <a:lnTo>
                    <a:pt x="5234" y="6709"/>
                  </a:lnTo>
                  <a:lnTo>
                    <a:pt x="4551" y="7499"/>
                  </a:lnTo>
                  <a:lnTo>
                    <a:pt x="3910" y="8311"/>
                  </a:lnTo>
                  <a:lnTo>
                    <a:pt x="3290" y="9144"/>
                  </a:lnTo>
                  <a:lnTo>
                    <a:pt x="2735" y="9999"/>
                  </a:lnTo>
                  <a:lnTo>
                    <a:pt x="2244" y="10853"/>
                  </a:lnTo>
                  <a:lnTo>
                    <a:pt x="1774" y="11750"/>
                  </a:lnTo>
                  <a:lnTo>
                    <a:pt x="1368" y="12626"/>
                  </a:lnTo>
                  <a:lnTo>
                    <a:pt x="1005" y="13524"/>
                  </a:lnTo>
                  <a:lnTo>
                    <a:pt x="834" y="13972"/>
                  </a:lnTo>
                  <a:lnTo>
                    <a:pt x="684" y="14421"/>
                  </a:lnTo>
                  <a:lnTo>
                    <a:pt x="556" y="14869"/>
                  </a:lnTo>
                  <a:lnTo>
                    <a:pt x="449" y="15318"/>
                  </a:lnTo>
                  <a:lnTo>
                    <a:pt x="342" y="15767"/>
                  </a:lnTo>
                  <a:lnTo>
                    <a:pt x="236" y="16215"/>
                  </a:lnTo>
                  <a:lnTo>
                    <a:pt x="171" y="16664"/>
                  </a:lnTo>
                  <a:lnTo>
                    <a:pt x="107" y="17113"/>
                  </a:lnTo>
                  <a:lnTo>
                    <a:pt x="65" y="17540"/>
                  </a:lnTo>
                  <a:lnTo>
                    <a:pt x="22" y="17988"/>
                  </a:lnTo>
                  <a:lnTo>
                    <a:pt x="1" y="18416"/>
                  </a:lnTo>
                  <a:lnTo>
                    <a:pt x="1" y="18843"/>
                  </a:lnTo>
                  <a:lnTo>
                    <a:pt x="22" y="19270"/>
                  </a:lnTo>
                  <a:lnTo>
                    <a:pt x="43" y="19697"/>
                  </a:lnTo>
                  <a:lnTo>
                    <a:pt x="107" y="20125"/>
                  </a:lnTo>
                  <a:lnTo>
                    <a:pt x="171" y="20531"/>
                  </a:lnTo>
                  <a:lnTo>
                    <a:pt x="236" y="20937"/>
                  </a:lnTo>
                  <a:lnTo>
                    <a:pt x="342" y="21342"/>
                  </a:lnTo>
                  <a:lnTo>
                    <a:pt x="342" y="21342"/>
                  </a:lnTo>
                  <a:lnTo>
                    <a:pt x="492" y="21834"/>
                  </a:lnTo>
                  <a:lnTo>
                    <a:pt x="684" y="22325"/>
                  </a:lnTo>
                  <a:lnTo>
                    <a:pt x="919" y="22752"/>
                  </a:lnTo>
                  <a:lnTo>
                    <a:pt x="1176" y="23180"/>
                  </a:lnTo>
                  <a:lnTo>
                    <a:pt x="1475" y="23564"/>
                  </a:lnTo>
                  <a:lnTo>
                    <a:pt x="1795" y="23927"/>
                  </a:lnTo>
                  <a:lnTo>
                    <a:pt x="2137" y="24248"/>
                  </a:lnTo>
                  <a:lnTo>
                    <a:pt x="2521" y="24547"/>
                  </a:lnTo>
                  <a:lnTo>
                    <a:pt x="2927" y="24846"/>
                  </a:lnTo>
                  <a:lnTo>
                    <a:pt x="3376" y="25102"/>
                  </a:lnTo>
                  <a:lnTo>
                    <a:pt x="3825" y="25337"/>
                  </a:lnTo>
                  <a:lnTo>
                    <a:pt x="4295" y="25551"/>
                  </a:lnTo>
                  <a:lnTo>
                    <a:pt x="4807" y="25743"/>
                  </a:lnTo>
                  <a:lnTo>
                    <a:pt x="5320" y="25914"/>
                  </a:lnTo>
                  <a:lnTo>
                    <a:pt x="5875" y="26064"/>
                  </a:lnTo>
                  <a:lnTo>
                    <a:pt x="6431" y="26192"/>
                  </a:lnTo>
                  <a:lnTo>
                    <a:pt x="7008" y="26320"/>
                  </a:lnTo>
                  <a:lnTo>
                    <a:pt x="7584" y="26427"/>
                  </a:lnTo>
                  <a:lnTo>
                    <a:pt x="8204" y="26512"/>
                  </a:lnTo>
                  <a:lnTo>
                    <a:pt x="8802" y="26598"/>
                  </a:lnTo>
                  <a:lnTo>
                    <a:pt x="10063" y="26705"/>
                  </a:lnTo>
                  <a:lnTo>
                    <a:pt x="11366" y="26790"/>
                  </a:lnTo>
                  <a:lnTo>
                    <a:pt x="12669" y="26833"/>
                  </a:lnTo>
                  <a:lnTo>
                    <a:pt x="13993" y="26854"/>
                  </a:lnTo>
                  <a:lnTo>
                    <a:pt x="16642" y="26854"/>
                  </a:lnTo>
                  <a:lnTo>
                    <a:pt x="16642" y="26854"/>
                  </a:lnTo>
                  <a:lnTo>
                    <a:pt x="19291" y="26854"/>
                  </a:lnTo>
                  <a:lnTo>
                    <a:pt x="20552" y="26875"/>
                  </a:lnTo>
                  <a:lnTo>
                    <a:pt x="21748" y="26918"/>
                  </a:lnTo>
                  <a:lnTo>
                    <a:pt x="22902" y="27004"/>
                  </a:lnTo>
                  <a:lnTo>
                    <a:pt x="23436" y="27068"/>
                  </a:lnTo>
                  <a:lnTo>
                    <a:pt x="23948" y="27132"/>
                  </a:lnTo>
                  <a:lnTo>
                    <a:pt x="24440" y="27217"/>
                  </a:lnTo>
                  <a:lnTo>
                    <a:pt x="24910" y="27324"/>
                  </a:lnTo>
                  <a:lnTo>
                    <a:pt x="25337" y="27452"/>
                  </a:lnTo>
                  <a:lnTo>
                    <a:pt x="25764" y="27580"/>
                  </a:lnTo>
                  <a:lnTo>
                    <a:pt x="25764" y="27580"/>
                  </a:lnTo>
                  <a:lnTo>
                    <a:pt x="26363" y="27794"/>
                  </a:lnTo>
                  <a:lnTo>
                    <a:pt x="26982" y="27986"/>
                  </a:lnTo>
                  <a:lnTo>
                    <a:pt x="27644" y="28179"/>
                  </a:lnTo>
                  <a:lnTo>
                    <a:pt x="28307" y="28371"/>
                  </a:lnTo>
                  <a:lnTo>
                    <a:pt x="29012" y="28563"/>
                  </a:lnTo>
                  <a:lnTo>
                    <a:pt x="29717" y="28734"/>
                  </a:lnTo>
                  <a:lnTo>
                    <a:pt x="30443" y="28884"/>
                  </a:lnTo>
                  <a:lnTo>
                    <a:pt x="31169" y="29012"/>
                  </a:lnTo>
                  <a:lnTo>
                    <a:pt x="31917" y="29140"/>
                  </a:lnTo>
                  <a:lnTo>
                    <a:pt x="32643" y="29247"/>
                  </a:lnTo>
                  <a:lnTo>
                    <a:pt x="33391" y="29311"/>
                  </a:lnTo>
                  <a:lnTo>
                    <a:pt x="34139" y="29375"/>
                  </a:lnTo>
                  <a:lnTo>
                    <a:pt x="34886" y="29418"/>
                  </a:lnTo>
                  <a:lnTo>
                    <a:pt x="35613" y="29418"/>
                  </a:lnTo>
                  <a:lnTo>
                    <a:pt x="36318" y="29396"/>
                  </a:lnTo>
                  <a:lnTo>
                    <a:pt x="37023" y="29332"/>
                  </a:lnTo>
                  <a:lnTo>
                    <a:pt x="37728" y="29247"/>
                  </a:lnTo>
                  <a:lnTo>
                    <a:pt x="38390" y="29119"/>
                  </a:lnTo>
                  <a:lnTo>
                    <a:pt x="39031" y="28969"/>
                  </a:lnTo>
                  <a:lnTo>
                    <a:pt x="39650" y="28777"/>
                  </a:lnTo>
                  <a:lnTo>
                    <a:pt x="40248" y="28520"/>
                  </a:lnTo>
                  <a:lnTo>
                    <a:pt x="40526" y="28392"/>
                  </a:lnTo>
                  <a:lnTo>
                    <a:pt x="40804" y="28243"/>
                  </a:lnTo>
                  <a:lnTo>
                    <a:pt x="41082" y="28093"/>
                  </a:lnTo>
                  <a:lnTo>
                    <a:pt x="41338" y="27922"/>
                  </a:lnTo>
                  <a:lnTo>
                    <a:pt x="41594" y="27751"/>
                  </a:lnTo>
                  <a:lnTo>
                    <a:pt x="41829" y="27559"/>
                  </a:lnTo>
                  <a:lnTo>
                    <a:pt x="42064" y="27345"/>
                  </a:lnTo>
                  <a:lnTo>
                    <a:pt x="42278" y="27132"/>
                  </a:lnTo>
                  <a:lnTo>
                    <a:pt x="42492" y="26897"/>
                  </a:lnTo>
                  <a:lnTo>
                    <a:pt x="42684" y="26662"/>
                  </a:lnTo>
                  <a:lnTo>
                    <a:pt x="42876" y="26405"/>
                  </a:lnTo>
                  <a:lnTo>
                    <a:pt x="43047" y="26128"/>
                  </a:lnTo>
                  <a:lnTo>
                    <a:pt x="43197" y="25850"/>
                  </a:lnTo>
                  <a:lnTo>
                    <a:pt x="43346" y="25551"/>
                  </a:lnTo>
                  <a:lnTo>
                    <a:pt x="43496" y="25252"/>
                  </a:lnTo>
                  <a:lnTo>
                    <a:pt x="43602" y="24931"/>
                  </a:lnTo>
                  <a:lnTo>
                    <a:pt x="43709" y="24590"/>
                  </a:lnTo>
                  <a:lnTo>
                    <a:pt x="43816" y="24226"/>
                  </a:lnTo>
                  <a:lnTo>
                    <a:pt x="43902" y="23863"/>
                  </a:lnTo>
                  <a:lnTo>
                    <a:pt x="43966" y="23479"/>
                  </a:lnTo>
                  <a:lnTo>
                    <a:pt x="44008" y="23094"/>
                  </a:lnTo>
                  <a:lnTo>
                    <a:pt x="44051" y="22667"/>
                  </a:lnTo>
                  <a:lnTo>
                    <a:pt x="44051" y="22667"/>
                  </a:lnTo>
                  <a:lnTo>
                    <a:pt x="44072" y="22154"/>
                  </a:lnTo>
                  <a:lnTo>
                    <a:pt x="44072" y="21641"/>
                  </a:lnTo>
                  <a:lnTo>
                    <a:pt x="44072" y="21129"/>
                  </a:lnTo>
                  <a:lnTo>
                    <a:pt x="44030" y="20616"/>
                  </a:lnTo>
                  <a:lnTo>
                    <a:pt x="43987" y="20103"/>
                  </a:lnTo>
                  <a:lnTo>
                    <a:pt x="43944" y="19591"/>
                  </a:lnTo>
                  <a:lnTo>
                    <a:pt x="43859" y="19078"/>
                  </a:lnTo>
                  <a:lnTo>
                    <a:pt x="43773" y="18565"/>
                  </a:lnTo>
                  <a:lnTo>
                    <a:pt x="43688" y="18053"/>
                  </a:lnTo>
                  <a:lnTo>
                    <a:pt x="43560" y="17540"/>
                  </a:lnTo>
                  <a:lnTo>
                    <a:pt x="43432" y="17027"/>
                  </a:lnTo>
                  <a:lnTo>
                    <a:pt x="43282" y="16536"/>
                  </a:lnTo>
                  <a:lnTo>
                    <a:pt x="43132" y="16023"/>
                  </a:lnTo>
                  <a:lnTo>
                    <a:pt x="42940" y="15532"/>
                  </a:lnTo>
                  <a:lnTo>
                    <a:pt x="42748" y="15019"/>
                  </a:lnTo>
                  <a:lnTo>
                    <a:pt x="42556" y="14528"/>
                  </a:lnTo>
                  <a:lnTo>
                    <a:pt x="42342" y="14036"/>
                  </a:lnTo>
                  <a:lnTo>
                    <a:pt x="42107" y="13545"/>
                  </a:lnTo>
                  <a:lnTo>
                    <a:pt x="41851" y="13054"/>
                  </a:lnTo>
                  <a:lnTo>
                    <a:pt x="41594" y="12584"/>
                  </a:lnTo>
                  <a:lnTo>
                    <a:pt x="41338" y="12114"/>
                  </a:lnTo>
                  <a:lnTo>
                    <a:pt x="41039" y="11622"/>
                  </a:lnTo>
                  <a:lnTo>
                    <a:pt x="40740" y="11174"/>
                  </a:lnTo>
                  <a:lnTo>
                    <a:pt x="40441" y="10704"/>
                  </a:lnTo>
                  <a:lnTo>
                    <a:pt x="40120" y="10255"/>
                  </a:lnTo>
                  <a:lnTo>
                    <a:pt x="39778" y="9806"/>
                  </a:lnTo>
                  <a:lnTo>
                    <a:pt x="39437" y="9358"/>
                  </a:lnTo>
                  <a:lnTo>
                    <a:pt x="39074" y="8930"/>
                  </a:lnTo>
                  <a:lnTo>
                    <a:pt x="38710" y="8482"/>
                  </a:lnTo>
                  <a:lnTo>
                    <a:pt x="38326" y="8076"/>
                  </a:lnTo>
                  <a:lnTo>
                    <a:pt x="37920" y="7649"/>
                  </a:lnTo>
                  <a:lnTo>
                    <a:pt x="37514" y="7243"/>
                  </a:lnTo>
                  <a:lnTo>
                    <a:pt x="37108" y="6858"/>
                  </a:lnTo>
                  <a:lnTo>
                    <a:pt x="36681" y="6452"/>
                  </a:lnTo>
                  <a:lnTo>
                    <a:pt x="36232" y="6068"/>
                  </a:lnTo>
                  <a:lnTo>
                    <a:pt x="35784" y="5705"/>
                  </a:lnTo>
                  <a:lnTo>
                    <a:pt x="35335" y="5342"/>
                  </a:lnTo>
                  <a:lnTo>
                    <a:pt x="34865" y="4978"/>
                  </a:lnTo>
                  <a:lnTo>
                    <a:pt x="34374" y="4637"/>
                  </a:lnTo>
                  <a:lnTo>
                    <a:pt x="33882" y="4295"/>
                  </a:lnTo>
                  <a:lnTo>
                    <a:pt x="33391" y="3974"/>
                  </a:lnTo>
                  <a:lnTo>
                    <a:pt x="32878" y="3654"/>
                  </a:lnTo>
                  <a:lnTo>
                    <a:pt x="32344" y="3355"/>
                  </a:lnTo>
                  <a:lnTo>
                    <a:pt x="31810" y="3056"/>
                  </a:lnTo>
                  <a:lnTo>
                    <a:pt x="31276" y="2778"/>
                  </a:lnTo>
                  <a:lnTo>
                    <a:pt x="30721" y="2522"/>
                  </a:lnTo>
                  <a:lnTo>
                    <a:pt x="30165" y="2265"/>
                  </a:lnTo>
                  <a:lnTo>
                    <a:pt x="29610" y="2009"/>
                  </a:lnTo>
                  <a:lnTo>
                    <a:pt x="29033" y="1774"/>
                  </a:lnTo>
                  <a:lnTo>
                    <a:pt x="28435" y="1560"/>
                  </a:lnTo>
                  <a:lnTo>
                    <a:pt x="27858" y="1347"/>
                  </a:lnTo>
                  <a:lnTo>
                    <a:pt x="27260" y="1154"/>
                  </a:lnTo>
                  <a:lnTo>
                    <a:pt x="26640" y="983"/>
                  </a:lnTo>
                  <a:lnTo>
                    <a:pt x="26021" y="813"/>
                  </a:lnTo>
                  <a:lnTo>
                    <a:pt x="25401" y="663"/>
                  </a:lnTo>
                  <a:lnTo>
                    <a:pt x="24760" y="535"/>
                  </a:lnTo>
                  <a:lnTo>
                    <a:pt x="24141" y="407"/>
                  </a:lnTo>
                  <a:lnTo>
                    <a:pt x="23479" y="300"/>
                  </a:lnTo>
                  <a:lnTo>
                    <a:pt x="22838" y="214"/>
                  </a:lnTo>
                  <a:lnTo>
                    <a:pt x="22175" y="150"/>
                  </a:lnTo>
                  <a:lnTo>
                    <a:pt x="21492" y="86"/>
                  </a:lnTo>
                  <a:lnTo>
                    <a:pt x="20829" y="43"/>
                  </a:lnTo>
                  <a:lnTo>
                    <a:pt x="20146" y="22"/>
                  </a:lnTo>
                  <a:lnTo>
                    <a:pt x="194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591;p74">
              <a:extLst>
                <a:ext uri="{FF2B5EF4-FFF2-40B4-BE49-F238E27FC236}">
                  <a16:creationId xmlns:a16="http://schemas.microsoft.com/office/drawing/2014/main" id="{D4372710-5328-1C05-ABC5-ED9AE8669DB5}"/>
                </a:ext>
              </a:extLst>
            </p:cNvPr>
            <p:cNvSpPr/>
            <p:nvPr/>
          </p:nvSpPr>
          <p:spPr>
            <a:xfrm>
              <a:off x="11315725" y="3950875"/>
              <a:ext cx="99375" cy="122875"/>
            </a:xfrm>
            <a:custGeom>
              <a:avLst/>
              <a:gdLst/>
              <a:ahLst/>
              <a:cxnLst/>
              <a:rect l="l" t="t" r="r" b="b"/>
              <a:pathLst>
                <a:path w="3975" h="4915" extrusionOk="0">
                  <a:moveTo>
                    <a:pt x="1304" y="1"/>
                  </a:moveTo>
                  <a:lnTo>
                    <a:pt x="1154" y="44"/>
                  </a:lnTo>
                  <a:lnTo>
                    <a:pt x="1005" y="86"/>
                  </a:lnTo>
                  <a:lnTo>
                    <a:pt x="855" y="172"/>
                  </a:lnTo>
                  <a:lnTo>
                    <a:pt x="727" y="257"/>
                  </a:lnTo>
                  <a:lnTo>
                    <a:pt x="577" y="385"/>
                  </a:lnTo>
                  <a:lnTo>
                    <a:pt x="449" y="535"/>
                  </a:lnTo>
                  <a:lnTo>
                    <a:pt x="342" y="727"/>
                  </a:lnTo>
                  <a:lnTo>
                    <a:pt x="193" y="1026"/>
                  </a:lnTo>
                  <a:lnTo>
                    <a:pt x="86" y="1347"/>
                  </a:lnTo>
                  <a:lnTo>
                    <a:pt x="22" y="1646"/>
                  </a:lnTo>
                  <a:lnTo>
                    <a:pt x="1" y="1988"/>
                  </a:lnTo>
                  <a:lnTo>
                    <a:pt x="43" y="2308"/>
                  </a:lnTo>
                  <a:lnTo>
                    <a:pt x="107" y="2628"/>
                  </a:lnTo>
                  <a:lnTo>
                    <a:pt x="193" y="2928"/>
                  </a:lnTo>
                  <a:lnTo>
                    <a:pt x="342" y="3227"/>
                  </a:lnTo>
                  <a:lnTo>
                    <a:pt x="492" y="3526"/>
                  </a:lnTo>
                  <a:lnTo>
                    <a:pt x="684" y="3803"/>
                  </a:lnTo>
                  <a:lnTo>
                    <a:pt x="898" y="4060"/>
                  </a:lnTo>
                  <a:lnTo>
                    <a:pt x="1133" y="4273"/>
                  </a:lnTo>
                  <a:lnTo>
                    <a:pt x="1411" y="4466"/>
                  </a:lnTo>
                  <a:lnTo>
                    <a:pt x="1688" y="4637"/>
                  </a:lnTo>
                  <a:lnTo>
                    <a:pt x="1966" y="4786"/>
                  </a:lnTo>
                  <a:lnTo>
                    <a:pt x="2265" y="4872"/>
                  </a:lnTo>
                  <a:lnTo>
                    <a:pt x="2457" y="4914"/>
                  </a:lnTo>
                  <a:lnTo>
                    <a:pt x="2799" y="4914"/>
                  </a:lnTo>
                  <a:lnTo>
                    <a:pt x="2949" y="4872"/>
                  </a:lnTo>
                  <a:lnTo>
                    <a:pt x="3120" y="4807"/>
                  </a:lnTo>
                  <a:lnTo>
                    <a:pt x="3269" y="4701"/>
                  </a:lnTo>
                  <a:lnTo>
                    <a:pt x="3397" y="4572"/>
                  </a:lnTo>
                  <a:lnTo>
                    <a:pt x="3504" y="4423"/>
                  </a:lnTo>
                  <a:lnTo>
                    <a:pt x="3654" y="4188"/>
                  </a:lnTo>
                  <a:lnTo>
                    <a:pt x="3761" y="3953"/>
                  </a:lnTo>
                  <a:lnTo>
                    <a:pt x="3846" y="3697"/>
                  </a:lnTo>
                  <a:lnTo>
                    <a:pt x="3910" y="3440"/>
                  </a:lnTo>
                  <a:lnTo>
                    <a:pt x="3953" y="3184"/>
                  </a:lnTo>
                  <a:lnTo>
                    <a:pt x="3974" y="2928"/>
                  </a:lnTo>
                  <a:lnTo>
                    <a:pt x="3953" y="2650"/>
                  </a:lnTo>
                  <a:lnTo>
                    <a:pt x="3931" y="2393"/>
                  </a:lnTo>
                  <a:lnTo>
                    <a:pt x="3867" y="2201"/>
                  </a:lnTo>
                  <a:lnTo>
                    <a:pt x="3803" y="1988"/>
                  </a:lnTo>
                  <a:lnTo>
                    <a:pt x="3718" y="1795"/>
                  </a:lnTo>
                  <a:lnTo>
                    <a:pt x="3611" y="1582"/>
                  </a:lnTo>
                  <a:lnTo>
                    <a:pt x="3483" y="1389"/>
                  </a:lnTo>
                  <a:lnTo>
                    <a:pt x="3333" y="1176"/>
                  </a:lnTo>
                  <a:lnTo>
                    <a:pt x="3184" y="984"/>
                  </a:lnTo>
                  <a:lnTo>
                    <a:pt x="3013" y="813"/>
                  </a:lnTo>
                  <a:lnTo>
                    <a:pt x="2842" y="642"/>
                  </a:lnTo>
                  <a:lnTo>
                    <a:pt x="2650" y="492"/>
                  </a:lnTo>
                  <a:lnTo>
                    <a:pt x="2457" y="343"/>
                  </a:lnTo>
                  <a:lnTo>
                    <a:pt x="2265" y="236"/>
                  </a:lnTo>
                  <a:lnTo>
                    <a:pt x="2073" y="129"/>
                  </a:lnTo>
                  <a:lnTo>
                    <a:pt x="1859" y="6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592;p74">
              <a:extLst>
                <a:ext uri="{FF2B5EF4-FFF2-40B4-BE49-F238E27FC236}">
                  <a16:creationId xmlns:a16="http://schemas.microsoft.com/office/drawing/2014/main" id="{5CA08D30-E0E8-1B7C-6146-E76569E79A88}"/>
                </a:ext>
              </a:extLst>
            </p:cNvPr>
            <p:cNvSpPr/>
            <p:nvPr/>
          </p:nvSpPr>
          <p:spPr>
            <a:xfrm>
              <a:off x="11315725" y="3950875"/>
              <a:ext cx="99375" cy="122875"/>
            </a:xfrm>
            <a:custGeom>
              <a:avLst/>
              <a:gdLst/>
              <a:ahLst/>
              <a:cxnLst/>
              <a:rect l="l" t="t" r="r" b="b"/>
              <a:pathLst>
                <a:path w="3975" h="4915" fill="none" extrusionOk="0">
                  <a:moveTo>
                    <a:pt x="1453" y="1"/>
                  </a:moveTo>
                  <a:lnTo>
                    <a:pt x="1453" y="1"/>
                  </a:lnTo>
                  <a:lnTo>
                    <a:pt x="1304" y="1"/>
                  </a:lnTo>
                  <a:lnTo>
                    <a:pt x="1154" y="44"/>
                  </a:lnTo>
                  <a:lnTo>
                    <a:pt x="1005" y="86"/>
                  </a:lnTo>
                  <a:lnTo>
                    <a:pt x="855" y="172"/>
                  </a:lnTo>
                  <a:lnTo>
                    <a:pt x="727" y="257"/>
                  </a:lnTo>
                  <a:lnTo>
                    <a:pt x="577" y="385"/>
                  </a:lnTo>
                  <a:lnTo>
                    <a:pt x="449" y="535"/>
                  </a:lnTo>
                  <a:lnTo>
                    <a:pt x="342" y="727"/>
                  </a:lnTo>
                  <a:lnTo>
                    <a:pt x="342" y="727"/>
                  </a:lnTo>
                  <a:lnTo>
                    <a:pt x="193" y="1026"/>
                  </a:lnTo>
                  <a:lnTo>
                    <a:pt x="86" y="1347"/>
                  </a:lnTo>
                  <a:lnTo>
                    <a:pt x="22" y="1646"/>
                  </a:lnTo>
                  <a:lnTo>
                    <a:pt x="1" y="1988"/>
                  </a:lnTo>
                  <a:lnTo>
                    <a:pt x="43" y="2308"/>
                  </a:lnTo>
                  <a:lnTo>
                    <a:pt x="107" y="2628"/>
                  </a:lnTo>
                  <a:lnTo>
                    <a:pt x="193" y="2928"/>
                  </a:lnTo>
                  <a:lnTo>
                    <a:pt x="342" y="3227"/>
                  </a:lnTo>
                  <a:lnTo>
                    <a:pt x="492" y="3526"/>
                  </a:lnTo>
                  <a:lnTo>
                    <a:pt x="684" y="3803"/>
                  </a:lnTo>
                  <a:lnTo>
                    <a:pt x="898" y="4060"/>
                  </a:lnTo>
                  <a:lnTo>
                    <a:pt x="1133" y="4273"/>
                  </a:lnTo>
                  <a:lnTo>
                    <a:pt x="1411" y="4466"/>
                  </a:lnTo>
                  <a:lnTo>
                    <a:pt x="1688" y="4637"/>
                  </a:lnTo>
                  <a:lnTo>
                    <a:pt x="1966" y="4786"/>
                  </a:lnTo>
                  <a:lnTo>
                    <a:pt x="2265" y="4872"/>
                  </a:lnTo>
                  <a:lnTo>
                    <a:pt x="2265" y="4872"/>
                  </a:lnTo>
                  <a:lnTo>
                    <a:pt x="2457" y="4914"/>
                  </a:lnTo>
                  <a:lnTo>
                    <a:pt x="2650" y="4914"/>
                  </a:lnTo>
                  <a:lnTo>
                    <a:pt x="2650" y="4914"/>
                  </a:lnTo>
                  <a:lnTo>
                    <a:pt x="2799" y="4914"/>
                  </a:lnTo>
                  <a:lnTo>
                    <a:pt x="2949" y="4872"/>
                  </a:lnTo>
                  <a:lnTo>
                    <a:pt x="2949" y="4872"/>
                  </a:lnTo>
                  <a:lnTo>
                    <a:pt x="3120" y="4807"/>
                  </a:lnTo>
                  <a:lnTo>
                    <a:pt x="3269" y="4701"/>
                  </a:lnTo>
                  <a:lnTo>
                    <a:pt x="3397" y="4572"/>
                  </a:lnTo>
                  <a:lnTo>
                    <a:pt x="3504" y="4423"/>
                  </a:lnTo>
                  <a:lnTo>
                    <a:pt x="3504" y="4423"/>
                  </a:lnTo>
                  <a:lnTo>
                    <a:pt x="3654" y="4188"/>
                  </a:lnTo>
                  <a:lnTo>
                    <a:pt x="3761" y="3953"/>
                  </a:lnTo>
                  <a:lnTo>
                    <a:pt x="3846" y="3697"/>
                  </a:lnTo>
                  <a:lnTo>
                    <a:pt x="3910" y="3440"/>
                  </a:lnTo>
                  <a:lnTo>
                    <a:pt x="3953" y="3184"/>
                  </a:lnTo>
                  <a:lnTo>
                    <a:pt x="3974" y="2928"/>
                  </a:lnTo>
                  <a:lnTo>
                    <a:pt x="3953" y="2650"/>
                  </a:lnTo>
                  <a:lnTo>
                    <a:pt x="3931" y="2393"/>
                  </a:lnTo>
                  <a:lnTo>
                    <a:pt x="3931" y="2393"/>
                  </a:lnTo>
                  <a:lnTo>
                    <a:pt x="3867" y="2201"/>
                  </a:lnTo>
                  <a:lnTo>
                    <a:pt x="3803" y="1988"/>
                  </a:lnTo>
                  <a:lnTo>
                    <a:pt x="3718" y="1795"/>
                  </a:lnTo>
                  <a:lnTo>
                    <a:pt x="3611" y="1582"/>
                  </a:lnTo>
                  <a:lnTo>
                    <a:pt x="3483" y="1389"/>
                  </a:lnTo>
                  <a:lnTo>
                    <a:pt x="3333" y="1176"/>
                  </a:lnTo>
                  <a:lnTo>
                    <a:pt x="3184" y="984"/>
                  </a:lnTo>
                  <a:lnTo>
                    <a:pt x="3013" y="813"/>
                  </a:lnTo>
                  <a:lnTo>
                    <a:pt x="2842" y="642"/>
                  </a:lnTo>
                  <a:lnTo>
                    <a:pt x="2650" y="492"/>
                  </a:lnTo>
                  <a:lnTo>
                    <a:pt x="2457" y="343"/>
                  </a:lnTo>
                  <a:lnTo>
                    <a:pt x="2265" y="236"/>
                  </a:lnTo>
                  <a:lnTo>
                    <a:pt x="2073" y="129"/>
                  </a:lnTo>
                  <a:lnTo>
                    <a:pt x="1859" y="65"/>
                  </a:lnTo>
                  <a:lnTo>
                    <a:pt x="1667" y="1"/>
                  </a:lnTo>
                  <a:lnTo>
                    <a:pt x="145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593;p74">
              <a:extLst>
                <a:ext uri="{FF2B5EF4-FFF2-40B4-BE49-F238E27FC236}">
                  <a16:creationId xmlns:a16="http://schemas.microsoft.com/office/drawing/2014/main" id="{901E579D-4B08-9DB9-42B8-E7C332F65367}"/>
                </a:ext>
              </a:extLst>
            </p:cNvPr>
            <p:cNvSpPr/>
            <p:nvPr/>
          </p:nvSpPr>
          <p:spPr>
            <a:xfrm>
              <a:off x="11421475" y="4065700"/>
              <a:ext cx="93500" cy="78550"/>
            </a:xfrm>
            <a:custGeom>
              <a:avLst/>
              <a:gdLst/>
              <a:ahLst/>
              <a:cxnLst/>
              <a:rect l="l" t="t" r="r" b="b"/>
              <a:pathLst>
                <a:path w="3740" h="3142" extrusionOk="0">
                  <a:moveTo>
                    <a:pt x="1838" y="1"/>
                  </a:moveTo>
                  <a:lnTo>
                    <a:pt x="1624" y="22"/>
                  </a:lnTo>
                  <a:lnTo>
                    <a:pt x="1410" y="44"/>
                  </a:lnTo>
                  <a:lnTo>
                    <a:pt x="1197" y="86"/>
                  </a:lnTo>
                  <a:lnTo>
                    <a:pt x="1005" y="172"/>
                  </a:lnTo>
                  <a:lnTo>
                    <a:pt x="812" y="257"/>
                  </a:lnTo>
                  <a:lnTo>
                    <a:pt x="620" y="364"/>
                  </a:lnTo>
                  <a:lnTo>
                    <a:pt x="470" y="514"/>
                  </a:lnTo>
                  <a:lnTo>
                    <a:pt x="321" y="663"/>
                  </a:lnTo>
                  <a:lnTo>
                    <a:pt x="171" y="898"/>
                  </a:lnTo>
                  <a:lnTo>
                    <a:pt x="65" y="1133"/>
                  </a:lnTo>
                  <a:lnTo>
                    <a:pt x="22" y="1347"/>
                  </a:lnTo>
                  <a:lnTo>
                    <a:pt x="0" y="1582"/>
                  </a:lnTo>
                  <a:lnTo>
                    <a:pt x="43" y="1795"/>
                  </a:lnTo>
                  <a:lnTo>
                    <a:pt x="107" y="1988"/>
                  </a:lnTo>
                  <a:lnTo>
                    <a:pt x="214" y="2180"/>
                  </a:lnTo>
                  <a:lnTo>
                    <a:pt x="342" y="2372"/>
                  </a:lnTo>
                  <a:lnTo>
                    <a:pt x="513" y="2522"/>
                  </a:lnTo>
                  <a:lnTo>
                    <a:pt x="684" y="2693"/>
                  </a:lnTo>
                  <a:lnTo>
                    <a:pt x="898" y="2821"/>
                  </a:lnTo>
                  <a:lnTo>
                    <a:pt x="1111" y="2928"/>
                  </a:lnTo>
                  <a:lnTo>
                    <a:pt x="1346" y="3013"/>
                  </a:lnTo>
                  <a:lnTo>
                    <a:pt x="1581" y="3077"/>
                  </a:lnTo>
                  <a:lnTo>
                    <a:pt x="1838" y="3120"/>
                  </a:lnTo>
                  <a:lnTo>
                    <a:pt x="2073" y="3141"/>
                  </a:lnTo>
                  <a:lnTo>
                    <a:pt x="2308" y="3120"/>
                  </a:lnTo>
                  <a:lnTo>
                    <a:pt x="2543" y="3077"/>
                  </a:lnTo>
                  <a:lnTo>
                    <a:pt x="2756" y="3013"/>
                  </a:lnTo>
                  <a:lnTo>
                    <a:pt x="2970" y="2906"/>
                  </a:lnTo>
                  <a:lnTo>
                    <a:pt x="3141" y="2778"/>
                  </a:lnTo>
                  <a:lnTo>
                    <a:pt x="3312" y="2629"/>
                  </a:lnTo>
                  <a:lnTo>
                    <a:pt x="3440" y="2458"/>
                  </a:lnTo>
                  <a:lnTo>
                    <a:pt x="3547" y="2265"/>
                  </a:lnTo>
                  <a:lnTo>
                    <a:pt x="3632" y="2073"/>
                  </a:lnTo>
                  <a:lnTo>
                    <a:pt x="3696" y="1881"/>
                  </a:lnTo>
                  <a:lnTo>
                    <a:pt x="3739" y="1667"/>
                  </a:lnTo>
                  <a:lnTo>
                    <a:pt x="3718" y="1454"/>
                  </a:lnTo>
                  <a:lnTo>
                    <a:pt x="3696" y="1283"/>
                  </a:lnTo>
                  <a:lnTo>
                    <a:pt x="3654" y="1112"/>
                  </a:lnTo>
                  <a:lnTo>
                    <a:pt x="3589" y="962"/>
                  </a:lnTo>
                  <a:lnTo>
                    <a:pt x="3525" y="813"/>
                  </a:lnTo>
                  <a:lnTo>
                    <a:pt x="3440" y="684"/>
                  </a:lnTo>
                  <a:lnTo>
                    <a:pt x="3333" y="578"/>
                  </a:lnTo>
                  <a:lnTo>
                    <a:pt x="3205" y="471"/>
                  </a:lnTo>
                  <a:lnTo>
                    <a:pt x="3077" y="364"/>
                  </a:lnTo>
                  <a:lnTo>
                    <a:pt x="2949" y="279"/>
                  </a:lnTo>
                  <a:lnTo>
                    <a:pt x="2799" y="214"/>
                  </a:lnTo>
                  <a:lnTo>
                    <a:pt x="2500" y="86"/>
                  </a:lnTo>
                  <a:lnTo>
                    <a:pt x="2180" y="22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594;p74">
              <a:extLst>
                <a:ext uri="{FF2B5EF4-FFF2-40B4-BE49-F238E27FC236}">
                  <a16:creationId xmlns:a16="http://schemas.microsoft.com/office/drawing/2014/main" id="{FB6FB7B6-AF7F-BEE1-05CC-601C0E0F108F}"/>
                </a:ext>
              </a:extLst>
            </p:cNvPr>
            <p:cNvSpPr/>
            <p:nvPr/>
          </p:nvSpPr>
          <p:spPr>
            <a:xfrm>
              <a:off x="11421475" y="4065700"/>
              <a:ext cx="93500" cy="78550"/>
            </a:xfrm>
            <a:custGeom>
              <a:avLst/>
              <a:gdLst/>
              <a:ahLst/>
              <a:cxnLst/>
              <a:rect l="l" t="t" r="r" b="b"/>
              <a:pathLst>
                <a:path w="3740" h="3142" fill="none" extrusionOk="0">
                  <a:moveTo>
                    <a:pt x="1838" y="1"/>
                  </a:moveTo>
                  <a:lnTo>
                    <a:pt x="1838" y="1"/>
                  </a:lnTo>
                  <a:lnTo>
                    <a:pt x="1624" y="22"/>
                  </a:lnTo>
                  <a:lnTo>
                    <a:pt x="1410" y="44"/>
                  </a:lnTo>
                  <a:lnTo>
                    <a:pt x="1197" y="86"/>
                  </a:lnTo>
                  <a:lnTo>
                    <a:pt x="1005" y="172"/>
                  </a:lnTo>
                  <a:lnTo>
                    <a:pt x="812" y="257"/>
                  </a:lnTo>
                  <a:lnTo>
                    <a:pt x="620" y="364"/>
                  </a:lnTo>
                  <a:lnTo>
                    <a:pt x="470" y="514"/>
                  </a:lnTo>
                  <a:lnTo>
                    <a:pt x="321" y="663"/>
                  </a:lnTo>
                  <a:lnTo>
                    <a:pt x="321" y="663"/>
                  </a:lnTo>
                  <a:lnTo>
                    <a:pt x="171" y="898"/>
                  </a:lnTo>
                  <a:lnTo>
                    <a:pt x="65" y="1133"/>
                  </a:lnTo>
                  <a:lnTo>
                    <a:pt x="22" y="1347"/>
                  </a:lnTo>
                  <a:lnTo>
                    <a:pt x="0" y="1582"/>
                  </a:lnTo>
                  <a:lnTo>
                    <a:pt x="43" y="1795"/>
                  </a:lnTo>
                  <a:lnTo>
                    <a:pt x="107" y="1988"/>
                  </a:lnTo>
                  <a:lnTo>
                    <a:pt x="214" y="2180"/>
                  </a:lnTo>
                  <a:lnTo>
                    <a:pt x="342" y="2372"/>
                  </a:lnTo>
                  <a:lnTo>
                    <a:pt x="513" y="2522"/>
                  </a:lnTo>
                  <a:lnTo>
                    <a:pt x="684" y="2693"/>
                  </a:lnTo>
                  <a:lnTo>
                    <a:pt x="898" y="2821"/>
                  </a:lnTo>
                  <a:lnTo>
                    <a:pt x="1111" y="2928"/>
                  </a:lnTo>
                  <a:lnTo>
                    <a:pt x="1346" y="3013"/>
                  </a:lnTo>
                  <a:lnTo>
                    <a:pt x="1581" y="3077"/>
                  </a:lnTo>
                  <a:lnTo>
                    <a:pt x="1838" y="3120"/>
                  </a:lnTo>
                  <a:lnTo>
                    <a:pt x="2073" y="3141"/>
                  </a:lnTo>
                  <a:lnTo>
                    <a:pt x="2073" y="3141"/>
                  </a:lnTo>
                  <a:lnTo>
                    <a:pt x="2308" y="3120"/>
                  </a:lnTo>
                  <a:lnTo>
                    <a:pt x="2543" y="3077"/>
                  </a:lnTo>
                  <a:lnTo>
                    <a:pt x="2756" y="3013"/>
                  </a:lnTo>
                  <a:lnTo>
                    <a:pt x="2970" y="2906"/>
                  </a:lnTo>
                  <a:lnTo>
                    <a:pt x="2970" y="2906"/>
                  </a:lnTo>
                  <a:lnTo>
                    <a:pt x="3141" y="2778"/>
                  </a:lnTo>
                  <a:lnTo>
                    <a:pt x="3312" y="2629"/>
                  </a:lnTo>
                  <a:lnTo>
                    <a:pt x="3440" y="2458"/>
                  </a:lnTo>
                  <a:lnTo>
                    <a:pt x="3547" y="2265"/>
                  </a:lnTo>
                  <a:lnTo>
                    <a:pt x="3632" y="2073"/>
                  </a:lnTo>
                  <a:lnTo>
                    <a:pt x="3696" y="1881"/>
                  </a:lnTo>
                  <a:lnTo>
                    <a:pt x="3739" y="1667"/>
                  </a:lnTo>
                  <a:lnTo>
                    <a:pt x="3718" y="1454"/>
                  </a:lnTo>
                  <a:lnTo>
                    <a:pt x="3718" y="1454"/>
                  </a:lnTo>
                  <a:lnTo>
                    <a:pt x="3696" y="1283"/>
                  </a:lnTo>
                  <a:lnTo>
                    <a:pt x="3654" y="1112"/>
                  </a:lnTo>
                  <a:lnTo>
                    <a:pt x="3589" y="962"/>
                  </a:lnTo>
                  <a:lnTo>
                    <a:pt x="3525" y="813"/>
                  </a:lnTo>
                  <a:lnTo>
                    <a:pt x="3440" y="684"/>
                  </a:lnTo>
                  <a:lnTo>
                    <a:pt x="3333" y="578"/>
                  </a:lnTo>
                  <a:lnTo>
                    <a:pt x="3205" y="471"/>
                  </a:lnTo>
                  <a:lnTo>
                    <a:pt x="3077" y="364"/>
                  </a:lnTo>
                  <a:lnTo>
                    <a:pt x="2949" y="279"/>
                  </a:lnTo>
                  <a:lnTo>
                    <a:pt x="2799" y="214"/>
                  </a:lnTo>
                  <a:lnTo>
                    <a:pt x="2500" y="86"/>
                  </a:lnTo>
                  <a:lnTo>
                    <a:pt x="2180" y="22"/>
                  </a:lnTo>
                  <a:lnTo>
                    <a:pt x="1838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595;p74">
              <a:extLst>
                <a:ext uri="{FF2B5EF4-FFF2-40B4-BE49-F238E27FC236}">
                  <a16:creationId xmlns:a16="http://schemas.microsoft.com/office/drawing/2014/main" id="{F9BBAF48-9518-58CB-DA0E-A33F3F94A104}"/>
                </a:ext>
              </a:extLst>
            </p:cNvPr>
            <p:cNvSpPr/>
            <p:nvPr/>
          </p:nvSpPr>
          <p:spPr>
            <a:xfrm>
              <a:off x="11423075" y="3906550"/>
              <a:ext cx="100425" cy="125000"/>
            </a:xfrm>
            <a:custGeom>
              <a:avLst/>
              <a:gdLst/>
              <a:ahLst/>
              <a:cxnLst/>
              <a:rect l="l" t="t" r="r" b="b"/>
              <a:pathLst>
                <a:path w="4017" h="5000" extrusionOk="0">
                  <a:moveTo>
                    <a:pt x="1432" y="1"/>
                  </a:moveTo>
                  <a:lnTo>
                    <a:pt x="1282" y="22"/>
                  </a:lnTo>
                  <a:lnTo>
                    <a:pt x="1154" y="43"/>
                  </a:lnTo>
                  <a:lnTo>
                    <a:pt x="983" y="107"/>
                  </a:lnTo>
                  <a:lnTo>
                    <a:pt x="834" y="193"/>
                  </a:lnTo>
                  <a:lnTo>
                    <a:pt x="706" y="300"/>
                  </a:lnTo>
                  <a:lnTo>
                    <a:pt x="599" y="428"/>
                  </a:lnTo>
                  <a:lnTo>
                    <a:pt x="492" y="577"/>
                  </a:lnTo>
                  <a:lnTo>
                    <a:pt x="406" y="727"/>
                  </a:lnTo>
                  <a:lnTo>
                    <a:pt x="321" y="898"/>
                  </a:lnTo>
                  <a:lnTo>
                    <a:pt x="236" y="1069"/>
                  </a:lnTo>
                  <a:lnTo>
                    <a:pt x="129" y="1453"/>
                  </a:lnTo>
                  <a:lnTo>
                    <a:pt x="65" y="1838"/>
                  </a:lnTo>
                  <a:lnTo>
                    <a:pt x="22" y="2180"/>
                  </a:lnTo>
                  <a:lnTo>
                    <a:pt x="1" y="2500"/>
                  </a:lnTo>
                  <a:lnTo>
                    <a:pt x="22" y="2799"/>
                  </a:lnTo>
                  <a:lnTo>
                    <a:pt x="86" y="3120"/>
                  </a:lnTo>
                  <a:lnTo>
                    <a:pt x="171" y="3419"/>
                  </a:lnTo>
                  <a:lnTo>
                    <a:pt x="278" y="3696"/>
                  </a:lnTo>
                  <a:lnTo>
                    <a:pt x="428" y="3974"/>
                  </a:lnTo>
                  <a:lnTo>
                    <a:pt x="599" y="4209"/>
                  </a:lnTo>
                  <a:lnTo>
                    <a:pt x="812" y="4444"/>
                  </a:lnTo>
                  <a:lnTo>
                    <a:pt x="1047" y="4636"/>
                  </a:lnTo>
                  <a:lnTo>
                    <a:pt x="1304" y="4786"/>
                  </a:lnTo>
                  <a:lnTo>
                    <a:pt x="1603" y="4914"/>
                  </a:lnTo>
                  <a:lnTo>
                    <a:pt x="1902" y="4978"/>
                  </a:lnTo>
                  <a:lnTo>
                    <a:pt x="2222" y="5000"/>
                  </a:lnTo>
                  <a:lnTo>
                    <a:pt x="2521" y="4978"/>
                  </a:lnTo>
                  <a:lnTo>
                    <a:pt x="2799" y="4914"/>
                  </a:lnTo>
                  <a:lnTo>
                    <a:pt x="2949" y="4850"/>
                  </a:lnTo>
                  <a:lnTo>
                    <a:pt x="3077" y="4786"/>
                  </a:lnTo>
                  <a:lnTo>
                    <a:pt x="3205" y="4701"/>
                  </a:lnTo>
                  <a:lnTo>
                    <a:pt x="3333" y="4615"/>
                  </a:lnTo>
                  <a:lnTo>
                    <a:pt x="3525" y="4423"/>
                  </a:lnTo>
                  <a:lnTo>
                    <a:pt x="3696" y="4188"/>
                  </a:lnTo>
                  <a:lnTo>
                    <a:pt x="3825" y="3931"/>
                  </a:lnTo>
                  <a:lnTo>
                    <a:pt x="3931" y="3654"/>
                  </a:lnTo>
                  <a:lnTo>
                    <a:pt x="3995" y="3397"/>
                  </a:lnTo>
                  <a:lnTo>
                    <a:pt x="4017" y="3162"/>
                  </a:lnTo>
                  <a:lnTo>
                    <a:pt x="4017" y="2906"/>
                  </a:lnTo>
                  <a:lnTo>
                    <a:pt x="3995" y="2671"/>
                  </a:lnTo>
                  <a:lnTo>
                    <a:pt x="3953" y="2415"/>
                  </a:lnTo>
                  <a:lnTo>
                    <a:pt x="3889" y="2180"/>
                  </a:lnTo>
                  <a:lnTo>
                    <a:pt x="3803" y="1945"/>
                  </a:lnTo>
                  <a:lnTo>
                    <a:pt x="3696" y="1710"/>
                  </a:lnTo>
                  <a:lnTo>
                    <a:pt x="3547" y="1453"/>
                  </a:lnTo>
                  <a:lnTo>
                    <a:pt x="3333" y="1154"/>
                  </a:lnTo>
                  <a:lnTo>
                    <a:pt x="3077" y="877"/>
                  </a:lnTo>
                  <a:lnTo>
                    <a:pt x="2778" y="599"/>
                  </a:lnTo>
                  <a:lnTo>
                    <a:pt x="2457" y="364"/>
                  </a:lnTo>
                  <a:lnTo>
                    <a:pt x="2286" y="257"/>
                  </a:lnTo>
                  <a:lnTo>
                    <a:pt x="2137" y="172"/>
                  </a:lnTo>
                  <a:lnTo>
                    <a:pt x="1966" y="107"/>
                  </a:lnTo>
                  <a:lnTo>
                    <a:pt x="1795" y="43"/>
                  </a:lnTo>
                  <a:lnTo>
                    <a:pt x="1624" y="22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596;p74">
              <a:extLst>
                <a:ext uri="{FF2B5EF4-FFF2-40B4-BE49-F238E27FC236}">
                  <a16:creationId xmlns:a16="http://schemas.microsoft.com/office/drawing/2014/main" id="{2ABBF3B1-1ED6-8B89-6FAC-DE9A4590CBF2}"/>
                </a:ext>
              </a:extLst>
            </p:cNvPr>
            <p:cNvSpPr/>
            <p:nvPr/>
          </p:nvSpPr>
          <p:spPr>
            <a:xfrm>
              <a:off x="11423075" y="3906550"/>
              <a:ext cx="100425" cy="125000"/>
            </a:xfrm>
            <a:custGeom>
              <a:avLst/>
              <a:gdLst/>
              <a:ahLst/>
              <a:cxnLst/>
              <a:rect l="l" t="t" r="r" b="b"/>
              <a:pathLst>
                <a:path w="4017" h="5000" fill="none" extrusionOk="0">
                  <a:moveTo>
                    <a:pt x="1432" y="1"/>
                  </a:moveTo>
                  <a:lnTo>
                    <a:pt x="1432" y="1"/>
                  </a:lnTo>
                  <a:lnTo>
                    <a:pt x="1282" y="22"/>
                  </a:lnTo>
                  <a:lnTo>
                    <a:pt x="1154" y="43"/>
                  </a:lnTo>
                  <a:lnTo>
                    <a:pt x="1154" y="43"/>
                  </a:lnTo>
                  <a:lnTo>
                    <a:pt x="983" y="107"/>
                  </a:lnTo>
                  <a:lnTo>
                    <a:pt x="834" y="193"/>
                  </a:lnTo>
                  <a:lnTo>
                    <a:pt x="706" y="300"/>
                  </a:lnTo>
                  <a:lnTo>
                    <a:pt x="599" y="428"/>
                  </a:lnTo>
                  <a:lnTo>
                    <a:pt x="492" y="577"/>
                  </a:lnTo>
                  <a:lnTo>
                    <a:pt x="406" y="727"/>
                  </a:lnTo>
                  <a:lnTo>
                    <a:pt x="321" y="898"/>
                  </a:lnTo>
                  <a:lnTo>
                    <a:pt x="236" y="1069"/>
                  </a:lnTo>
                  <a:lnTo>
                    <a:pt x="129" y="1453"/>
                  </a:lnTo>
                  <a:lnTo>
                    <a:pt x="65" y="1838"/>
                  </a:lnTo>
                  <a:lnTo>
                    <a:pt x="22" y="2180"/>
                  </a:lnTo>
                  <a:lnTo>
                    <a:pt x="1" y="2500"/>
                  </a:lnTo>
                  <a:lnTo>
                    <a:pt x="1" y="2500"/>
                  </a:lnTo>
                  <a:lnTo>
                    <a:pt x="22" y="2799"/>
                  </a:lnTo>
                  <a:lnTo>
                    <a:pt x="86" y="3120"/>
                  </a:lnTo>
                  <a:lnTo>
                    <a:pt x="171" y="3419"/>
                  </a:lnTo>
                  <a:lnTo>
                    <a:pt x="278" y="3696"/>
                  </a:lnTo>
                  <a:lnTo>
                    <a:pt x="428" y="3974"/>
                  </a:lnTo>
                  <a:lnTo>
                    <a:pt x="599" y="4209"/>
                  </a:lnTo>
                  <a:lnTo>
                    <a:pt x="812" y="4444"/>
                  </a:lnTo>
                  <a:lnTo>
                    <a:pt x="1047" y="4636"/>
                  </a:lnTo>
                  <a:lnTo>
                    <a:pt x="1047" y="4636"/>
                  </a:lnTo>
                  <a:lnTo>
                    <a:pt x="1304" y="4786"/>
                  </a:lnTo>
                  <a:lnTo>
                    <a:pt x="1603" y="4914"/>
                  </a:lnTo>
                  <a:lnTo>
                    <a:pt x="1902" y="4978"/>
                  </a:lnTo>
                  <a:lnTo>
                    <a:pt x="2222" y="5000"/>
                  </a:lnTo>
                  <a:lnTo>
                    <a:pt x="2222" y="5000"/>
                  </a:lnTo>
                  <a:lnTo>
                    <a:pt x="2521" y="4978"/>
                  </a:lnTo>
                  <a:lnTo>
                    <a:pt x="2799" y="4914"/>
                  </a:lnTo>
                  <a:lnTo>
                    <a:pt x="2949" y="4850"/>
                  </a:lnTo>
                  <a:lnTo>
                    <a:pt x="3077" y="4786"/>
                  </a:lnTo>
                  <a:lnTo>
                    <a:pt x="3205" y="4701"/>
                  </a:lnTo>
                  <a:lnTo>
                    <a:pt x="3333" y="4615"/>
                  </a:lnTo>
                  <a:lnTo>
                    <a:pt x="3333" y="4615"/>
                  </a:lnTo>
                  <a:lnTo>
                    <a:pt x="3525" y="4423"/>
                  </a:lnTo>
                  <a:lnTo>
                    <a:pt x="3696" y="4188"/>
                  </a:lnTo>
                  <a:lnTo>
                    <a:pt x="3825" y="3931"/>
                  </a:lnTo>
                  <a:lnTo>
                    <a:pt x="3931" y="3654"/>
                  </a:lnTo>
                  <a:lnTo>
                    <a:pt x="3931" y="3654"/>
                  </a:lnTo>
                  <a:lnTo>
                    <a:pt x="3995" y="3397"/>
                  </a:lnTo>
                  <a:lnTo>
                    <a:pt x="4017" y="3162"/>
                  </a:lnTo>
                  <a:lnTo>
                    <a:pt x="4017" y="2906"/>
                  </a:lnTo>
                  <a:lnTo>
                    <a:pt x="3995" y="2671"/>
                  </a:lnTo>
                  <a:lnTo>
                    <a:pt x="3953" y="2415"/>
                  </a:lnTo>
                  <a:lnTo>
                    <a:pt x="3889" y="2180"/>
                  </a:lnTo>
                  <a:lnTo>
                    <a:pt x="3803" y="1945"/>
                  </a:lnTo>
                  <a:lnTo>
                    <a:pt x="3696" y="1710"/>
                  </a:lnTo>
                  <a:lnTo>
                    <a:pt x="3696" y="1710"/>
                  </a:lnTo>
                  <a:lnTo>
                    <a:pt x="3547" y="1453"/>
                  </a:lnTo>
                  <a:lnTo>
                    <a:pt x="3333" y="1154"/>
                  </a:lnTo>
                  <a:lnTo>
                    <a:pt x="3077" y="877"/>
                  </a:lnTo>
                  <a:lnTo>
                    <a:pt x="2778" y="599"/>
                  </a:lnTo>
                  <a:lnTo>
                    <a:pt x="2457" y="364"/>
                  </a:lnTo>
                  <a:lnTo>
                    <a:pt x="2286" y="257"/>
                  </a:lnTo>
                  <a:lnTo>
                    <a:pt x="2137" y="172"/>
                  </a:lnTo>
                  <a:lnTo>
                    <a:pt x="1966" y="107"/>
                  </a:lnTo>
                  <a:lnTo>
                    <a:pt x="1795" y="43"/>
                  </a:lnTo>
                  <a:lnTo>
                    <a:pt x="1624" y="22"/>
                  </a:lnTo>
                  <a:lnTo>
                    <a:pt x="143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597;p74">
              <a:extLst>
                <a:ext uri="{FF2B5EF4-FFF2-40B4-BE49-F238E27FC236}">
                  <a16:creationId xmlns:a16="http://schemas.microsoft.com/office/drawing/2014/main" id="{CCC72708-2C37-0F97-5E4D-B064C963FB4C}"/>
                </a:ext>
              </a:extLst>
            </p:cNvPr>
            <p:cNvSpPr/>
            <p:nvPr/>
          </p:nvSpPr>
          <p:spPr>
            <a:xfrm>
              <a:off x="11740325" y="3806675"/>
              <a:ext cx="63050" cy="61975"/>
            </a:xfrm>
            <a:custGeom>
              <a:avLst/>
              <a:gdLst/>
              <a:ahLst/>
              <a:cxnLst/>
              <a:rect l="l" t="t" r="r" b="b"/>
              <a:pathLst>
                <a:path w="2522" h="2479" extrusionOk="0">
                  <a:moveTo>
                    <a:pt x="1154" y="1"/>
                  </a:moveTo>
                  <a:lnTo>
                    <a:pt x="983" y="22"/>
                  </a:lnTo>
                  <a:lnTo>
                    <a:pt x="833" y="65"/>
                  </a:lnTo>
                  <a:lnTo>
                    <a:pt x="727" y="129"/>
                  </a:lnTo>
                  <a:lnTo>
                    <a:pt x="620" y="193"/>
                  </a:lnTo>
                  <a:lnTo>
                    <a:pt x="534" y="279"/>
                  </a:lnTo>
                  <a:lnTo>
                    <a:pt x="449" y="385"/>
                  </a:lnTo>
                  <a:lnTo>
                    <a:pt x="278" y="620"/>
                  </a:lnTo>
                  <a:lnTo>
                    <a:pt x="150" y="877"/>
                  </a:lnTo>
                  <a:lnTo>
                    <a:pt x="64" y="1154"/>
                  </a:lnTo>
                  <a:lnTo>
                    <a:pt x="0" y="1432"/>
                  </a:lnTo>
                  <a:lnTo>
                    <a:pt x="0" y="1688"/>
                  </a:lnTo>
                  <a:lnTo>
                    <a:pt x="0" y="1817"/>
                  </a:lnTo>
                  <a:lnTo>
                    <a:pt x="22" y="1923"/>
                  </a:lnTo>
                  <a:lnTo>
                    <a:pt x="86" y="2094"/>
                  </a:lnTo>
                  <a:lnTo>
                    <a:pt x="128" y="2158"/>
                  </a:lnTo>
                  <a:lnTo>
                    <a:pt x="171" y="2223"/>
                  </a:lnTo>
                  <a:lnTo>
                    <a:pt x="257" y="2287"/>
                  </a:lnTo>
                  <a:lnTo>
                    <a:pt x="321" y="2329"/>
                  </a:lnTo>
                  <a:lnTo>
                    <a:pt x="492" y="2393"/>
                  </a:lnTo>
                  <a:lnTo>
                    <a:pt x="662" y="2436"/>
                  </a:lnTo>
                  <a:lnTo>
                    <a:pt x="855" y="2479"/>
                  </a:lnTo>
                  <a:lnTo>
                    <a:pt x="1218" y="2479"/>
                  </a:lnTo>
                  <a:lnTo>
                    <a:pt x="1410" y="2458"/>
                  </a:lnTo>
                  <a:lnTo>
                    <a:pt x="1581" y="2415"/>
                  </a:lnTo>
                  <a:lnTo>
                    <a:pt x="1752" y="2351"/>
                  </a:lnTo>
                  <a:lnTo>
                    <a:pt x="1923" y="2265"/>
                  </a:lnTo>
                  <a:lnTo>
                    <a:pt x="2072" y="2158"/>
                  </a:lnTo>
                  <a:lnTo>
                    <a:pt x="2201" y="2030"/>
                  </a:lnTo>
                  <a:lnTo>
                    <a:pt x="2329" y="1902"/>
                  </a:lnTo>
                  <a:lnTo>
                    <a:pt x="2414" y="1731"/>
                  </a:lnTo>
                  <a:lnTo>
                    <a:pt x="2478" y="1560"/>
                  </a:lnTo>
                  <a:lnTo>
                    <a:pt x="2521" y="1389"/>
                  </a:lnTo>
                  <a:lnTo>
                    <a:pt x="2521" y="1197"/>
                  </a:lnTo>
                  <a:lnTo>
                    <a:pt x="2500" y="1026"/>
                  </a:lnTo>
                  <a:lnTo>
                    <a:pt x="2414" y="834"/>
                  </a:lnTo>
                  <a:lnTo>
                    <a:pt x="2307" y="663"/>
                  </a:lnTo>
                  <a:lnTo>
                    <a:pt x="2179" y="492"/>
                  </a:lnTo>
                  <a:lnTo>
                    <a:pt x="2030" y="364"/>
                  </a:lnTo>
                  <a:lnTo>
                    <a:pt x="1902" y="257"/>
                  </a:lnTo>
                  <a:lnTo>
                    <a:pt x="1773" y="172"/>
                  </a:lnTo>
                  <a:lnTo>
                    <a:pt x="1624" y="86"/>
                  </a:lnTo>
                  <a:lnTo>
                    <a:pt x="1474" y="44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598;p74">
              <a:extLst>
                <a:ext uri="{FF2B5EF4-FFF2-40B4-BE49-F238E27FC236}">
                  <a16:creationId xmlns:a16="http://schemas.microsoft.com/office/drawing/2014/main" id="{03506D30-E983-16F3-4994-E53F58AA5675}"/>
                </a:ext>
              </a:extLst>
            </p:cNvPr>
            <p:cNvSpPr/>
            <p:nvPr/>
          </p:nvSpPr>
          <p:spPr>
            <a:xfrm>
              <a:off x="11878100" y="3786925"/>
              <a:ext cx="63600" cy="61975"/>
            </a:xfrm>
            <a:custGeom>
              <a:avLst/>
              <a:gdLst/>
              <a:ahLst/>
              <a:cxnLst/>
              <a:rect l="l" t="t" r="r" b="b"/>
              <a:pathLst>
                <a:path w="2544" h="2479" extrusionOk="0">
                  <a:moveTo>
                    <a:pt x="1154" y="0"/>
                  </a:moveTo>
                  <a:lnTo>
                    <a:pt x="1005" y="22"/>
                  </a:lnTo>
                  <a:lnTo>
                    <a:pt x="855" y="64"/>
                  </a:lnTo>
                  <a:lnTo>
                    <a:pt x="749" y="129"/>
                  </a:lnTo>
                  <a:lnTo>
                    <a:pt x="642" y="193"/>
                  </a:lnTo>
                  <a:lnTo>
                    <a:pt x="535" y="278"/>
                  </a:lnTo>
                  <a:lnTo>
                    <a:pt x="449" y="385"/>
                  </a:lnTo>
                  <a:lnTo>
                    <a:pt x="300" y="599"/>
                  </a:lnTo>
                  <a:lnTo>
                    <a:pt x="172" y="876"/>
                  </a:lnTo>
                  <a:lnTo>
                    <a:pt x="65" y="1133"/>
                  </a:lnTo>
                  <a:lnTo>
                    <a:pt x="22" y="1410"/>
                  </a:lnTo>
                  <a:lnTo>
                    <a:pt x="1" y="1688"/>
                  </a:lnTo>
                  <a:lnTo>
                    <a:pt x="22" y="1816"/>
                  </a:lnTo>
                  <a:lnTo>
                    <a:pt x="44" y="1923"/>
                  </a:lnTo>
                  <a:lnTo>
                    <a:pt x="108" y="2073"/>
                  </a:lnTo>
                  <a:lnTo>
                    <a:pt x="150" y="2158"/>
                  </a:lnTo>
                  <a:lnTo>
                    <a:pt x="193" y="2222"/>
                  </a:lnTo>
                  <a:lnTo>
                    <a:pt x="257" y="2265"/>
                  </a:lnTo>
                  <a:lnTo>
                    <a:pt x="343" y="2329"/>
                  </a:lnTo>
                  <a:lnTo>
                    <a:pt x="514" y="2393"/>
                  </a:lnTo>
                  <a:lnTo>
                    <a:pt x="684" y="2436"/>
                  </a:lnTo>
                  <a:lnTo>
                    <a:pt x="877" y="2457"/>
                  </a:lnTo>
                  <a:lnTo>
                    <a:pt x="1048" y="2478"/>
                  </a:lnTo>
                  <a:lnTo>
                    <a:pt x="1240" y="2478"/>
                  </a:lnTo>
                  <a:lnTo>
                    <a:pt x="1432" y="2457"/>
                  </a:lnTo>
                  <a:lnTo>
                    <a:pt x="1603" y="2414"/>
                  </a:lnTo>
                  <a:lnTo>
                    <a:pt x="1774" y="2350"/>
                  </a:lnTo>
                  <a:lnTo>
                    <a:pt x="1945" y="2265"/>
                  </a:lnTo>
                  <a:lnTo>
                    <a:pt x="2094" y="2158"/>
                  </a:lnTo>
                  <a:lnTo>
                    <a:pt x="2223" y="2030"/>
                  </a:lnTo>
                  <a:lnTo>
                    <a:pt x="2329" y="1880"/>
                  </a:lnTo>
                  <a:lnTo>
                    <a:pt x="2436" y="1731"/>
                  </a:lnTo>
                  <a:lnTo>
                    <a:pt x="2500" y="1560"/>
                  </a:lnTo>
                  <a:lnTo>
                    <a:pt x="2522" y="1368"/>
                  </a:lnTo>
                  <a:lnTo>
                    <a:pt x="2543" y="1197"/>
                  </a:lnTo>
                  <a:lnTo>
                    <a:pt x="2500" y="1004"/>
                  </a:lnTo>
                  <a:lnTo>
                    <a:pt x="2436" y="834"/>
                  </a:lnTo>
                  <a:lnTo>
                    <a:pt x="2329" y="641"/>
                  </a:lnTo>
                  <a:lnTo>
                    <a:pt x="2201" y="492"/>
                  </a:lnTo>
                  <a:lnTo>
                    <a:pt x="2052" y="342"/>
                  </a:lnTo>
                  <a:lnTo>
                    <a:pt x="1924" y="257"/>
                  </a:lnTo>
                  <a:lnTo>
                    <a:pt x="1774" y="171"/>
                  </a:lnTo>
                  <a:lnTo>
                    <a:pt x="1624" y="86"/>
                  </a:lnTo>
                  <a:lnTo>
                    <a:pt x="1475" y="43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599;p74">
              <a:extLst>
                <a:ext uri="{FF2B5EF4-FFF2-40B4-BE49-F238E27FC236}">
                  <a16:creationId xmlns:a16="http://schemas.microsoft.com/office/drawing/2014/main" id="{F9993A79-4323-8C4E-7C60-82E3D43A646C}"/>
                </a:ext>
              </a:extLst>
            </p:cNvPr>
            <p:cNvSpPr/>
            <p:nvPr/>
          </p:nvSpPr>
          <p:spPr>
            <a:xfrm>
              <a:off x="11786775" y="3888925"/>
              <a:ext cx="143700" cy="52375"/>
            </a:xfrm>
            <a:custGeom>
              <a:avLst/>
              <a:gdLst/>
              <a:ahLst/>
              <a:cxnLst/>
              <a:rect l="l" t="t" r="r" b="b"/>
              <a:pathLst>
                <a:path w="5748" h="2095" extrusionOk="0">
                  <a:moveTo>
                    <a:pt x="5192" y="1"/>
                  </a:moveTo>
                  <a:lnTo>
                    <a:pt x="5085" y="22"/>
                  </a:lnTo>
                  <a:lnTo>
                    <a:pt x="5000" y="65"/>
                  </a:lnTo>
                  <a:lnTo>
                    <a:pt x="4914" y="129"/>
                  </a:lnTo>
                  <a:lnTo>
                    <a:pt x="4743" y="300"/>
                  </a:lnTo>
                  <a:lnTo>
                    <a:pt x="4551" y="449"/>
                  </a:lnTo>
                  <a:lnTo>
                    <a:pt x="4359" y="577"/>
                  </a:lnTo>
                  <a:lnTo>
                    <a:pt x="4188" y="684"/>
                  </a:lnTo>
                  <a:lnTo>
                    <a:pt x="3803" y="855"/>
                  </a:lnTo>
                  <a:lnTo>
                    <a:pt x="3462" y="983"/>
                  </a:lnTo>
                  <a:lnTo>
                    <a:pt x="3098" y="1069"/>
                  </a:lnTo>
                  <a:lnTo>
                    <a:pt x="2757" y="1090"/>
                  </a:lnTo>
                  <a:lnTo>
                    <a:pt x="2436" y="1090"/>
                  </a:lnTo>
                  <a:lnTo>
                    <a:pt x="2137" y="1069"/>
                  </a:lnTo>
                  <a:lnTo>
                    <a:pt x="1859" y="1005"/>
                  </a:lnTo>
                  <a:lnTo>
                    <a:pt x="1603" y="941"/>
                  </a:lnTo>
                  <a:lnTo>
                    <a:pt x="1368" y="877"/>
                  </a:lnTo>
                  <a:lnTo>
                    <a:pt x="1176" y="791"/>
                  </a:lnTo>
                  <a:lnTo>
                    <a:pt x="877" y="642"/>
                  </a:lnTo>
                  <a:lnTo>
                    <a:pt x="770" y="577"/>
                  </a:lnTo>
                  <a:lnTo>
                    <a:pt x="663" y="535"/>
                  </a:lnTo>
                  <a:lnTo>
                    <a:pt x="578" y="513"/>
                  </a:lnTo>
                  <a:lnTo>
                    <a:pt x="492" y="492"/>
                  </a:lnTo>
                  <a:lnTo>
                    <a:pt x="385" y="513"/>
                  </a:lnTo>
                  <a:lnTo>
                    <a:pt x="300" y="535"/>
                  </a:lnTo>
                  <a:lnTo>
                    <a:pt x="214" y="577"/>
                  </a:lnTo>
                  <a:lnTo>
                    <a:pt x="150" y="642"/>
                  </a:lnTo>
                  <a:lnTo>
                    <a:pt x="86" y="706"/>
                  </a:lnTo>
                  <a:lnTo>
                    <a:pt x="22" y="812"/>
                  </a:lnTo>
                  <a:lnTo>
                    <a:pt x="1" y="898"/>
                  </a:lnTo>
                  <a:lnTo>
                    <a:pt x="1" y="983"/>
                  </a:lnTo>
                  <a:lnTo>
                    <a:pt x="1" y="1090"/>
                  </a:lnTo>
                  <a:lnTo>
                    <a:pt x="22" y="1176"/>
                  </a:lnTo>
                  <a:lnTo>
                    <a:pt x="65" y="1261"/>
                  </a:lnTo>
                  <a:lnTo>
                    <a:pt x="129" y="1347"/>
                  </a:lnTo>
                  <a:lnTo>
                    <a:pt x="214" y="1389"/>
                  </a:lnTo>
                  <a:lnTo>
                    <a:pt x="428" y="1517"/>
                  </a:lnTo>
                  <a:lnTo>
                    <a:pt x="663" y="1646"/>
                  </a:lnTo>
                  <a:lnTo>
                    <a:pt x="919" y="1752"/>
                  </a:lnTo>
                  <a:lnTo>
                    <a:pt x="1218" y="1859"/>
                  </a:lnTo>
                  <a:lnTo>
                    <a:pt x="1539" y="1966"/>
                  </a:lnTo>
                  <a:lnTo>
                    <a:pt x="1859" y="2030"/>
                  </a:lnTo>
                  <a:lnTo>
                    <a:pt x="2223" y="2073"/>
                  </a:lnTo>
                  <a:lnTo>
                    <a:pt x="2607" y="2094"/>
                  </a:lnTo>
                  <a:lnTo>
                    <a:pt x="2949" y="2073"/>
                  </a:lnTo>
                  <a:lnTo>
                    <a:pt x="3333" y="2030"/>
                  </a:lnTo>
                  <a:lnTo>
                    <a:pt x="3697" y="1945"/>
                  </a:lnTo>
                  <a:lnTo>
                    <a:pt x="4081" y="1817"/>
                  </a:lnTo>
                  <a:lnTo>
                    <a:pt x="4466" y="1646"/>
                  </a:lnTo>
                  <a:lnTo>
                    <a:pt x="4850" y="1432"/>
                  </a:lnTo>
                  <a:lnTo>
                    <a:pt x="5213" y="1176"/>
                  </a:lnTo>
                  <a:lnTo>
                    <a:pt x="5598" y="855"/>
                  </a:lnTo>
                  <a:lnTo>
                    <a:pt x="5662" y="791"/>
                  </a:lnTo>
                  <a:lnTo>
                    <a:pt x="5705" y="706"/>
                  </a:lnTo>
                  <a:lnTo>
                    <a:pt x="5747" y="599"/>
                  </a:lnTo>
                  <a:lnTo>
                    <a:pt x="5747" y="513"/>
                  </a:lnTo>
                  <a:lnTo>
                    <a:pt x="5747" y="428"/>
                  </a:lnTo>
                  <a:lnTo>
                    <a:pt x="5726" y="321"/>
                  </a:lnTo>
                  <a:lnTo>
                    <a:pt x="5683" y="236"/>
                  </a:lnTo>
                  <a:lnTo>
                    <a:pt x="5619" y="150"/>
                  </a:lnTo>
                  <a:lnTo>
                    <a:pt x="5555" y="86"/>
                  </a:lnTo>
                  <a:lnTo>
                    <a:pt x="5470" y="43"/>
                  </a:lnTo>
                  <a:lnTo>
                    <a:pt x="5363" y="22"/>
                  </a:lnTo>
                  <a:lnTo>
                    <a:pt x="5277" y="1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600;p74">
              <a:extLst>
                <a:ext uri="{FF2B5EF4-FFF2-40B4-BE49-F238E27FC236}">
                  <a16:creationId xmlns:a16="http://schemas.microsoft.com/office/drawing/2014/main" id="{4500F155-0317-AF24-ACBC-0EBE88F068E1}"/>
                </a:ext>
              </a:extLst>
            </p:cNvPr>
            <p:cNvSpPr/>
            <p:nvPr/>
          </p:nvSpPr>
          <p:spPr>
            <a:xfrm>
              <a:off x="11591300" y="3819500"/>
              <a:ext cx="115400" cy="121250"/>
            </a:xfrm>
            <a:custGeom>
              <a:avLst/>
              <a:gdLst/>
              <a:ahLst/>
              <a:cxnLst/>
              <a:rect l="l" t="t" r="r" b="b"/>
              <a:pathLst>
                <a:path w="4616" h="4850" extrusionOk="0">
                  <a:moveTo>
                    <a:pt x="2500" y="0"/>
                  </a:moveTo>
                  <a:lnTo>
                    <a:pt x="2180" y="43"/>
                  </a:lnTo>
                  <a:lnTo>
                    <a:pt x="1860" y="107"/>
                  </a:lnTo>
                  <a:lnTo>
                    <a:pt x="1560" y="214"/>
                  </a:lnTo>
                  <a:lnTo>
                    <a:pt x="1283" y="364"/>
                  </a:lnTo>
                  <a:lnTo>
                    <a:pt x="1026" y="535"/>
                  </a:lnTo>
                  <a:lnTo>
                    <a:pt x="791" y="727"/>
                  </a:lnTo>
                  <a:lnTo>
                    <a:pt x="578" y="962"/>
                  </a:lnTo>
                  <a:lnTo>
                    <a:pt x="385" y="1218"/>
                  </a:lnTo>
                  <a:lnTo>
                    <a:pt x="236" y="1475"/>
                  </a:lnTo>
                  <a:lnTo>
                    <a:pt x="108" y="1752"/>
                  </a:lnTo>
                  <a:lnTo>
                    <a:pt x="44" y="2051"/>
                  </a:lnTo>
                  <a:lnTo>
                    <a:pt x="1" y="2329"/>
                  </a:lnTo>
                  <a:lnTo>
                    <a:pt x="1" y="2628"/>
                  </a:lnTo>
                  <a:lnTo>
                    <a:pt x="44" y="2927"/>
                  </a:lnTo>
                  <a:lnTo>
                    <a:pt x="150" y="3205"/>
                  </a:lnTo>
                  <a:lnTo>
                    <a:pt x="215" y="3333"/>
                  </a:lnTo>
                  <a:lnTo>
                    <a:pt x="300" y="3483"/>
                  </a:lnTo>
                  <a:lnTo>
                    <a:pt x="385" y="3611"/>
                  </a:lnTo>
                  <a:lnTo>
                    <a:pt x="492" y="3739"/>
                  </a:lnTo>
                  <a:lnTo>
                    <a:pt x="706" y="3953"/>
                  </a:lnTo>
                  <a:lnTo>
                    <a:pt x="920" y="4145"/>
                  </a:lnTo>
                  <a:lnTo>
                    <a:pt x="1155" y="4337"/>
                  </a:lnTo>
                  <a:lnTo>
                    <a:pt x="1390" y="4529"/>
                  </a:lnTo>
                  <a:lnTo>
                    <a:pt x="1518" y="4615"/>
                  </a:lnTo>
                  <a:lnTo>
                    <a:pt x="1667" y="4700"/>
                  </a:lnTo>
                  <a:lnTo>
                    <a:pt x="1838" y="4786"/>
                  </a:lnTo>
                  <a:lnTo>
                    <a:pt x="2009" y="4829"/>
                  </a:lnTo>
                  <a:lnTo>
                    <a:pt x="2137" y="4850"/>
                  </a:lnTo>
                  <a:lnTo>
                    <a:pt x="2287" y="4829"/>
                  </a:lnTo>
                  <a:lnTo>
                    <a:pt x="2415" y="4807"/>
                  </a:lnTo>
                  <a:lnTo>
                    <a:pt x="2564" y="4786"/>
                  </a:lnTo>
                  <a:lnTo>
                    <a:pt x="2821" y="4679"/>
                  </a:lnTo>
                  <a:lnTo>
                    <a:pt x="3077" y="4529"/>
                  </a:lnTo>
                  <a:lnTo>
                    <a:pt x="3269" y="4401"/>
                  </a:lnTo>
                  <a:lnTo>
                    <a:pt x="3462" y="4273"/>
                  </a:lnTo>
                  <a:lnTo>
                    <a:pt x="3654" y="4124"/>
                  </a:lnTo>
                  <a:lnTo>
                    <a:pt x="3825" y="3953"/>
                  </a:lnTo>
                  <a:lnTo>
                    <a:pt x="3974" y="3782"/>
                  </a:lnTo>
                  <a:lnTo>
                    <a:pt x="4124" y="3611"/>
                  </a:lnTo>
                  <a:lnTo>
                    <a:pt x="4274" y="3397"/>
                  </a:lnTo>
                  <a:lnTo>
                    <a:pt x="4380" y="3205"/>
                  </a:lnTo>
                  <a:lnTo>
                    <a:pt x="4509" y="2927"/>
                  </a:lnTo>
                  <a:lnTo>
                    <a:pt x="4573" y="2628"/>
                  </a:lnTo>
                  <a:lnTo>
                    <a:pt x="4615" y="2329"/>
                  </a:lnTo>
                  <a:lnTo>
                    <a:pt x="4594" y="2051"/>
                  </a:lnTo>
                  <a:lnTo>
                    <a:pt x="4551" y="1752"/>
                  </a:lnTo>
                  <a:lnTo>
                    <a:pt x="4466" y="1475"/>
                  </a:lnTo>
                  <a:lnTo>
                    <a:pt x="4359" y="1218"/>
                  </a:lnTo>
                  <a:lnTo>
                    <a:pt x="4209" y="962"/>
                  </a:lnTo>
                  <a:lnTo>
                    <a:pt x="4017" y="727"/>
                  </a:lnTo>
                  <a:lnTo>
                    <a:pt x="3825" y="535"/>
                  </a:lnTo>
                  <a:lnTo>
                    <a:pt x="3590" y="364"/>
                  </a:lnTo>
                  <a:lnTo>
                    <a:pt x="3355" y="214"/>
                  </a:lnTo>
                  <a:lnTo>
                    <a:pt x="3077" y="107"/>
                  </a:lnTo>
                  <a:lnTo>
                    <a:pt x="2799" y="43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601;p74">
              <a:extLst>
                <a:ext uri="{FF2B5EF4-FFF2-40B4-BE49-F238E27FC236}">
                  <a16:creationId xmlns:a16="http://schemas.microsoft.com/office/drawing/2014/main" id="{3CD3BC4C-0A41-E7A1-4BEA-307F275B9294}"/>
                </a:ext>
              </a:extLst>
            </p:cNvPr>
            <p:cNvSpPr/>
            <p:nvPr/>
          </p:nvSpPr>
          <p:spPr>
            <a:xfrm>
              <a:off x="11982250" y="3782650"/>
              <a:ext cx="114850" cy="120725"/>
            </a:xfrm>
            <a:custGeom>
              <a:avLst/>
              <a:gdLst/>
              <a:ahLst/>
              <a:cxnLst/>
              <a:rect l="l" t="t" r="r" b="b"/>
              <a:pathLst>
                <a:path w="4594" h="4829" extrusionOk="0">
                  <a:moveTo>
                    <a:pt x="2479" y="0"/>
                  </a:moveTo>
                  <a:lnTo>
                    <a:pt x="2180" y="22"/>
                  </a:lnTo>
                  <a:lnTo>
                    <a:pt x="1859" y="86"/>
                  </a:lnTo>
                  <a:lnTo>
                    <a:pt x="1560" y="214"/>
                  </a:lnTo>
                  <a:lnTo>
                    <a:pt x="1282" y="342"/>
                  </a:lnTo>
                  <a:lnTo>
                    <a:pt x="1026" y="535"/>
                  </a:lnTo>
                  <a:lnTo>
                    <a:pt x="791" y="727"/>
                  </a:lnTo>
                  <a:lnTo>
                    <a:pt x="577" y="962"/>
                  </a:lnTo>
                  <a:lnTo>
                    <a:pt x="385" y="1197"/>
                  </a:lnTo>
                  <a:lnTo>
                    <a:pt x="236" y="1474"/>
                  </a:lnTo>
                  <a:lnTo>
                    <a:pt x="107" y="1752"/>
                  </a:lnTo>
                  <a:lnTo>
                    <a:pt x="43" y="2030"/>
                  </a:lnTo>
                  <a:lnTo>
                    <a:pt x="1" y="2329"/>
                  </a:lnTo>
                  <a:lnTo>
                    <a:pt x="1" y="2628"/>
                  </a:lnTo>
                  <a:lnTo>
                    <a:pt x="43" y="2906"/>
                  </a:lnTo>
                  <a:lnTo>
                    <a:pt x="150" y="3205"/>
                  </a:lnTo>
                  <a:lnTo>
                    <a:pt x="214" y="3333"/>
                  </a:lnTo>
                  <a:lnTo>
                    <a:pt x="300" y="3461"/>
                  </a:lnTo>
                  <a:lnTo>
                    <a:pt x="385" y="3611"/>
                  </a:lnTo>
                  <a:lnTo>
                    <a:pt x="492" y="3739"/>
                  </a:lnTo>
                  <a:lnTo>
                    <a:pt x="706" y="3953"/>
                  </a:lnTo>
                  <a:lnTo>
                    <a:pt x="919" y="4145"/>
                  </a:lnTo>
                  <a:lnTo>
                    <a:pt x="1133" y="4337"/>
                  </a:lnTo>
                  <a:lnTo>
                    <a:pt x="1389" y="4508"/>
                  </a:lnTo>
                  <a:lnTo>
                    <a:pt x="1517" y="4615"/>
                  </a:lnTo>
                  <a:lnTo>
                    <a:pt x="1667" y="4700"/>
                  </a:lnTo>
                  <a:lnTo>
                    <a:pt x="1838" y="4764"/>
                  </a:lnTo>
                  <a:lnTo>
                    <a:pt x="1987" y="4828"/>
                  </a:lnTo>
                  <a:lnTo>
                    <a:pt x="2286" y="4828"/>
                  </a:lnTo>
                  <a:lnTo>
                    <a:pt x="2415" y="4807"/>
                  </a:lnTo>
                  <a:lnTo>
                    <a:pt x="2564" y="4764"/>
                  </a:lnTo>
                  <a:lnTo>
                    <a:pt x="2821" y="4658"/>
                  </a:lnTo>
                  <a:lnTo>
                    <a:pt x="3077" y="4529"/>
                  </a:lnTo>
                  <a:lnTo>
                    <a:pt x="3269" y="4401"/>
                  </a:lnTo>
                  <a:lnTo>
                    <a:pt x="3461" y="4252"/>
                  </a:lnTo>
                  <a:lnTo>
                    <a:pt x="3654" y="4102"/>
                  </a:lnTo>
                  <a:lnTo>
                    <a:pt x="3825" y="3953"/>
                  </a:lnTo>
                  <a:lnTo>
                    <a:pt x="3974" y="3782"/>
                  </a:lnTo>
                  <a:lnTo>
                    <a:pt x="4124" y="3589"/>
                  </a:lnTo>
                  <a:lnTo>
                    <a:pt x="4273" y="3397"/>
                  </a:lnTo>
                  <a:lnTo>
                    <a:pt x="4380" y="3205"/>
                  </a:lnTo>
                  <a:lnTo>
                    <a:pt x="4508" y="2906"/>
                  </a:lnTo>
                  <a:lnTo>
                    <a:pt x="4572" y="2628"/>
                  </a:lnTo>
                  <a:lnTo>
                    <a:pt x="4594" y="2329"/>
                  </a:lnTo>
                  <a:lnTo>
                    <a:pt x="4594" y="2030"/>
                  </a:lnTo>
                  <a:lnTo>
                    <a:pt x="4551" y="1752"/>
                  </a:lnTo>
                  <a:lnTo>
                    <a:pt x="4466" y="1474"/>
                  </a:lnTo>
                  <a:lnTo>
                    <a:pt x="4359" y="1218"/>
                  </a:lnTo>
                  <a:lnTo>
                    <a:pt x="4209" y="962"/>
                  </a:lnTo>
                  <a:lnTo>
                    <a:pt x="4017" y="727"/>
                  </a:lnTo>
                  <a:lnTo>
                    <a:pt x="3825" y="513"/>
                  </a:lnTo>
                  <a:lnTo>
                    <a:pt x="3590" y="342"/>
                  </a:lnTo>
                  <a:lnTo>
                    <a:pt x="3355" y="193"/>
                  </a:lnTo>
                  <a:lnTo>
                    <a:pt x="3077" y="86"/>
                  </a:lnTo>
                  <a:lnTo>
                    <a:pt x="2799" y="22"/>
                  </a:lnTo>
                  <a:lnTo>
                    <a:pt x="2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Hình ảnh 11">
            <a:extLst>
              <a:ext uri="{FF2B5EF4-FFF2-40B4-BE49-F238E27FC236}">
                <a16:creationId xmlns:a16="http://schemas.microsoft.com/office/drawing/2014/main" id="{39DE5D32-9C5E-7789-8984-ED9C6621B3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0094" y="461291"/>
            <a:ext cx="4421242" cy="1961508"/>
          </a:xfrm>
          <a:prstGeom prst="rect">
            <a:avLst/>
          </a:prstGeom>
        </p:spPr>
      </p:pic>
      <p:sp>
        <p:nvSpPr>
          <p:cNvPr id="15" name="Hộp Văn bản 14">
            <a:extLst>
              <a:ext uri="{FF2B5EF4-FFF2-40B4-BE49-F238E27FC236}">
                <a16:creationId xmlns:a16="http://schemas.microsoft.com/office/drawing/2014/main" id="{8A17FBEA-48BF-F106-F63E-1A48F8CFF6E7}"/>
              </a:ext>
            </a:extLst>
          </p:cNvPr>
          <p:cNvSpPr txBox="1"/>
          <p:nvPr/>
        </p:nvSpPr>
        <p:spPr>
          <a:xfrm>
            <a:off x="630094" y="2557755"/>
            <a:ext cx="4633000" cy="10634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</a:t>
            </a:r>
            <a:r>
              <a:rPr lang="en-US" sz="4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4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4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 </a:t>
            </a:r>
            <a:r>
              <a:rPr lang="en-US" sz="4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endParaRPr lang="en-US" sz="48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Hộp Văn bản 17">
                <a:extLst>
                  <a:ext uri="{FF2B5EF4-FFF2-40B4-BE49-F238E27FC236}">
                    <a16:creationId xmlns:a16="http://schemas.microsoft.com/office/drawing/2014/main" id="{2929056D-B1DE-C03D-6DC5-F3FA421B2938}"/>
                  </a:ext>
                </a:extLst>
              </p:cNvPr>
              <p:cNvSpPr txBox="1"/>
              <p:nvPr/>
            </p:nvSpPr>
            <p:spPr>
              <a:xfrm>
                <a:off x="679532" y="3889959"/>
                <a:ext cx="4583562" cy="73866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𝑇𝑎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𝑐</m:t>
                      </m:r>
                      <m:r>
                        <a:rPr lang="en-US" sz="48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ó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: 3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×1=3</m:t>
                      </m:r>
                    </m:oMath>
                  </m:oMathPara>
                </a14:m>
                <a:endParaRPr lang="en-US" sz="48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8" name="Hộp Văn bản 17">
                <a:extLst>
                  <a:ext uri="{FF2B5EF4-FFF2-40B4-BE49-F238E27FC236}">
                    <a16:creationId xmlns:a16="http://schemas.microsoft.com/office/drawing/2014/main" id="{2929056D-B1DE-C03D-6DC5-F3FA421B29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9532" y="3889959"/>
                <a:ext cx="4583562" cy="73866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Hộp Văn bản 17">
                <a:extLst>
                  <a:ext uri="{FF2B5EF4-FFF2-40B4-BE49-F238E27FC236}">
                    <a16:creationId xmlns:a16="http://schemas.microsoft.com/office/drawing/2014/main" id="{2929056D-B1DE-C03D-6DC5-F3FA421B2938}"/>
                  </a:ext>
                </a:extLst>
              </p:cNvPr>
              <p:cNvSpPr txBox="1"/>
              <p:nvPr/>
            </p:nvSpPr>
            <p:spPr>
              <a:xfrm>
                <a:off x="5499460" y="1000638"/>
                <a:ext cx="2710678" cy="73866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4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×1=3</m:t>
                      </m:r>
                    </m:oMath>
                  </m:oMathPara>
                </a14:m>
                <a:endParaRPr lang="en-US" sz="4800" dirty="0"/>
              </a:p>
            </p:txBody>
          </p:sp>
        </mc:Choice>
        <mc:Fallback xmlns="">
          <p:sp>
            <p:nvSpPr>
              <p:cNvPr id="11" name="Hộp Văn bản 17">
                <a:extLst>
                  <a:ext uri="{FF2B5EF4-FFF2-40B4-BE49-F238E27FC236}">
                    <a16:creationId xmlns:a16="http://schemas.microsoft.com/office/drawing/2014/main" id="{2929056D-B1DE-C03D-6DC5-F3FA421B29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99460" y="1000638"/>
                <a:ext cx="2710678" cy="73866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40599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Hình ảnh 12">
            <a:extLst>
              <a:ext uri="{FF2B5EF4-FFF2-40B4-BE49-F238E27FC236}">
                <a16:creationId xmlns:a16="http://schemas.microsoft.com/office/drawing/2014/main" id="{D76B1718-F66D-EEB8-C83E-70E04CF519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2441" y="115849"/>
            <a:ext cx="4355023" cy="3184901"/>
          </a:xfrm>
          <a:prstGeom prst="rect">
            <a:avLst/>
          </a:prstGeom>
        </p:spPr>
      </p:pic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18D3035B-FFE1-FB85-43CB-95F9B2005C02}"/>
              </a:ext>
            </a:extLst>
          </p:cNvPr>
          <p:cNvSpPr txBox="1"/>
          <p:nvPr/>
        </p:nvSpPr>
        <p:spPr>
          <a:xfrm>
            <a:off x="678805" y="3179949"/>
            <a:ext cx="4633000" cy="10634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</a:t>
            </a:r>
            <a:r>
              <a:rPr lang="en-US" sz="4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4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4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 </a:t>
            </a:r>
            <a:r>
              <a:rPr lang="en-US" sz="4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endParaRPr lang="en-US" sz="48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Hộp Văn bản 18">
                <a:extLst>
                  <a:ext uri="{FF2B5EF4-FFF2-40B4-BE49-F238E27FC236}">
                    <a16:creationId xmlns:a16="http://schemas.microsoft.com/office/drawing/2014/main" id="{13C9DC99-4FAA-F35C-83E1-0DC260CFCB74}"/>
                  </a:ext>
                </a:extLst>
              </p:cNvPr>
              <p:cNvSpPr txBox="1"/>
              <p:nvPr/>
            </p:nvSpPr>
            <p:spPr>
              <a:xfrm>
                <a:off x="671055" y="4243382"/>
                <a:ext cx="4719818" cy="73866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𝑇𝑎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 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𝑐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ó: 3×2=6</m:t>
                      </m:r>
                    </m:oMath>
                  </m:oMathPara>
                </a14:m>
                <a:endParaRPr lang="en-US" sz="48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9" name="Hộp Văn bản 18">
                <a:extLst>
                  <a:ext uri="{FF2B5EF4-FFF2-40B4-BE49-F238E27FC236}">
                    <a16:creationId xmlns:a16="http://schemas.microsoft.com/office/drawing/2014/main" id="{13C9DC99-4FAA-F35C-83E1-0DC260CFCB7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1055" y="4243382"/>
                <a:ext cx="4719818" cy="73866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Hộp Văn bản 18">
                <a:extLst>
                  <a:ext uri="{FF2B5EF4-FFF2-40B4-BE49-F238E27FC236}">
                    <a16:creationId xmlns:a16="http://schemas.microsoft.com/office/drawing/2014/main" id="{13C9DC99-4FAA-F35C-83E1-0DC260CFCB74}"/>
                  </a:ext>
                </a:extLst>
              </p:cNvPr>
              <p:cNvSpPr txBox="1"/>
              <p:nvPr/>
            </p:nvSpPr>
            <p:spPr>
              <a:xfrm>
                <a:off x="5726145" y="1178681"/>
                <a:ext cx="2710678" cy="73866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4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×2=6</m:t>
                      </m:r>
                    </m:oMath>
                  </m:oMathPara>
                </a14:m>
                <a:endParaRPr lang="en-US" sz="4800" dirty="0"/>
              </a:p>
            </p:txBody>
          </p:sp>
        </mc:Choice>
        <mc:Fallback xmlns="">
          <p:sp>
            <p:nvSpPr>
              <p:cNvPr id="11" name="Hộp Văn bản 18">
                <a:extLst>
                  <a:ext uri="{FF2B5EF4-FFF2-40B4-BE49-F238E27FC236}">
                    <a16:creationId xmlns:a16="http://schemas.microsoft.com/office/drawing/2014/main" id="{13C9DC99-4FAA-F35C-83E1-0DC260CFCB7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6145" y="1178681"/>
                <a:ext cx="2710678" cy="73866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9165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9" grpId="0"/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Hình ảnh 13">
            <a:extLst>
              <a:ext uri="{FF2B5EF4-FFF2-40B4-BE49-F238E27FC236}">
                <a16:creationId xmlns:a16="http://schemas.microsoft.com/office/drawing/2014/main" id="{06A246D7-11B1-5EB6-C810-9F37C5490E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0448" y="130652"/>
            <a:ext cx="3735092" cy="3343706"/>
          </a:xfrm>
          <a:prstGeom prst="rect">
            <a:avLst/>
          </a:prstGeom>
        </p:spPr>
      </p:pic>
      <p:sp>
        <p:nvSpPr>
          <p:cNvPr id="17" name="Hộp Văn bản 16">
            <a:extLst>
              <a:ext uri="{FF2B5EF4-FFF2-40B4-BE49-F238E27FC236}">
                <a16:creationId xmlns:a16="http://schemas.microsoft.com/office/drawing/2014/main" id="{A9EB4CAF-FA2A-3CC1-7771-E815363BA2C3}"/>
              </a:ext>
            </a:extLst>
          </p:cNvPr>
          <p:cNvSpPr txBox="1"/>
          <p:nvPr/>
        </p:nvSpPr>
        <p:spPr>
          <a:xfrm>
            <a:off x="373368" y="3264347"/>
            <a:ext cx="4633000" cy="10634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</a:t>
            </a:r>
            <a:r>
              <a:rPr lang="en-US" sz="4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4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4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4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endParaRPr lang="en-US" sz="48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BDBE0732-6FAB-F248-EC2D-29E791DCCD31}"/>
                  </a:ext>
                </a:extLst>
              </p:cNvPr>
              <p:cNvSpPr txBox="1"/>
              <p:nvPr/>
            </p:nvSpPr>
            <p:spPr>
              <a:xfrm>
                <a:off x="398087" y="4330495"/>
                <a:ext cx="4583562" cy="73866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𝑇𝑎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𝑐</m:t>
                      </m:r>
                      <m:r>
                        <a:rPr lang="en-US" sz="48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ó: 3×3=9</m:t>
                      </m:r>
                    </m:oMath>
                  </m:oMathPara>
                </a14:m>
                <a:endParaRPr lang="en-US" sz="48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BDBE0732-6FAB-F248-EC2D-29E791DCCD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8087" y="4330495"/>
                <a:ext cx="4583562" cy="73866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Hộp Văn bản 19">
                <a:extLst>
                  <a:ext uri="{FF2B5EF4-FFF2-40B4-BE49-F238E27FC236}">
                    <a16:creationId xmlns:a16="http://schemas.microsoft.com/office/drawing/2014/main" id="{BDBE0732-6FAB-F248-EC2D-29E791DCCD31}"/>
                  </a:ext>
                </a:extLst>
              </p:cNvPr>
              <p:cNvSpPr txBox="1"/>
              <p:nvPr/>
            </p:nvSpPr>
            <p:spPr>
              <a:xfrm>
                <a:off x="5156358" y="1520387"/>
                <a:ext cx="2710678" cy="73866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4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4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×3=9</m:t>
                      </m:r>
                    </m:oMath>
                  </m:oMathPara>
                </a14:m>
                <a:endParaRPr lang="en-US" sz="4800" dirty="0"/>
              </a:p>
            </p:txBody>
          </p:sp>
        </mc:Choice>
        <mc:Fallback xmlns="">
          <p:sp>
            <p:nvSpPr>
              <p:cNvPr id="21" name="Hộp Văn bản 19">
                <a:extLst>
                  <a:ext uri="{FF2B5EF4-FFF2-40B4-BE49-F238E27FC236}">
                    <a16:creationId xmlns:a16="http://schemas.microsoft.com/office/drawing/2014/main" id="{BDBE0732-6FAB-F248-EC2D-29E791DCCD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56358" y="1520387"/>
                <a:ext cx="2710678" cy="73866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77465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0" grpId="0"/>
      <p:bldP spid="2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Hộp Văn bản 1">
                <a:extLst>
                  <a:ext uri="{FF2B5EF4-FFF2-40B4-BE49-F238E27FC236}">
                    <a16:creationId xmlns:a16="http://schemas.microsoft.com/office/drawing/2014/main" id="{5375C9BD-BEC7-79BB-68C5-F7C7EF1612B9}"/>
                  </a:ext>
                </a:extLst>
              </p:cNvPr>
              <p:cNvSpPr txBox="1"/>
              <p:nvPr/>
            </p:nvSpPr>
            <p:spPr>
              <a:xfrm>
                <a:off x="1927618" y="3469735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×4=12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2" name="Hộp Văn bản 1">
                <a:extLst>
                  <a:ext uri="{FF2B5EF4-FFF2-40B4-BE49-F238E27FC236}">
                    <a16:creationId xmlns:a16="http://schemas.microsoft.com/office/drawing/2014/main" id="{5375C9BD-BEC7-79BB-68C5-F7C7EF1612B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7618" y="3469735"/>
                <a:ext cx="2410916" cy="58477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Hộp Văn bản 2">
                <a:extLst>
                  <a:ext uri="{FF2B5EF4-FFF2-40B4-BE49-F238E27FC236}">
                    <a16:creationId xmlns:a16="http://schemas.microsoft.com/office/drawing/2014/main" id="{7027D07D-DCC8-2DEB-9F5B-A1F7A7BF4BFB}"/>
                  </a:ext>
                </a:extLst>
              </p:cNvPr>
              <p:cNvSpPr txBox="1"/>
              <p:nvPr/>
            </p:nvSpPr>
            <p:spPr>
              <a:xfrm>
                <a:off x="1927618" y="4342564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×5=15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3" name="Hộp Văn bản 2">
                <a:extLst>
                  <a:ext uri="{FF2B5EF4-FFF2-40B4-BE49-F238E27FC236}">
                    <a16:creationId xmlns:a16="http://schemas.microsoft.com/office/drawing/2014/main" id="{7027D07D-DCC8-2DEB-9F5B-A1F7A7BF4B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7618" y="4342564"/>
                <a:ext cx="2410916" cy="58477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Hộp Văn bản 3">
                <a:extLst>
                  <a:ext uri="{FF2B5EF4-FFF2-40B4-BE49-F238E27FC236}">
                    <a16:creationId xmlns:a16="http://schemas.microsoft.com/office/drawing/2014/main" id="{89C608C2-5988-2077-E108-F1FB496722E6}"/>
                  </a:ext>
                </a:extLst>
              </p:cNvPr>
              <p:cNvSpPr txBox="1"/>
              <p:nvPr/>
            </p:nvSpPr>
            <p:spPr>
              <a:xfrm>
                <a:off x="5115690" y="919542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×6=18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4" name="Hộp Văn bản 3">
                <a:extLst>
                  <a:ext uri="{FF2B5EF4-FFF2-40B4-BE49-F238E27FC236}">
                    <a16:creationId xmlns:a16="http://schemas.microsoft.com/office/drawing/2014/main" id="{89C608C2-5988-2077-E108-F1FB496722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919542"/>
                <a:ext cx="2410916" cy="58477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Hộp Văn bản 4">
                <a:extLst>
                  <a:ext uri="{FF2B5EF4-FFF2-40B4-BE49-F238E27FC236}">
                    <a16:creationId xmlns:a16="http://schemas.microsoft.com/office/drawing/2014/main" id="{3E9C8346-0FE0-E269-5F78-4B24CE23F97B}"/>
                  </a:ext>
                </a:extLst>
              </p:cNvPr>
              <p:cNvSpPr txBox="1"/>
              <p:nvPr/>
            </p:nvSpPr>
            <p:spPr>
              <a:xfrm>
                <a:off x="5115690" y="1713660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×7=21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5" name="Hộp Văn bản 4">
                <a:extLst>
                  <a:ext uri="{FF2B5EF4-FFF2-40B4-BE49-F238E27FC236}">
                    <a16:creationId xmlns:a16="http://schemas.microsoft.com/office/drawing/2014/main" id="{3E9C8346-0FE0-E269-5F78-4B24CE23F97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1713660"/>
                <a:ext cx="2410916" cy="58477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id="{DAB73167-AFAB-4FA5-1965-91D733E99503}"/>
                  </a:ext>
                </a:extLst>
              </p:cNvPr>
              <p:cNvSpPr txBox="1"/>
              <p:nvPr/>
            </p:nvSpPr>
            <p:spPr>
              <a:xfrm>
                <a:off x="5115690" y="2629800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×8=24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id="{DAB73167-AFAB-4FA5-1965-91D733E995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2629800"/>
                <a:ext cx="2410916" cy="58477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id="{C7786A9F-44F2-638B-19D3-85256D6B4EF9}"/>
                  </a:ext>
                </a:extLst>
              </p:cNvPr>
              <p:cNvSpPr txBox="1"/>
              <p:nvPr/>
            </p:nvSpPr>
            <p:spPr>
              <a:xfrm>
                <a:off x="5115690" y="3469734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×9=27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id="{C7786A9F-44F2-638B-19D3-85256D6B4E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3469734"/>
                <a:ext cx="2410916" cy="58477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6C6B88CD-791A-0FD8-8583-A6EC26629A94}"/>
                  </a:ext>
                </a:extLst>
              </p:cNvPr>
              <p:cNvSpPr txBox="1"/>
              <p:nvPr/>
            </p:nvSpPr>
            <p:spPr>
              <a:xfrm>
                <a:off x="5115690" y="4342563"/>
                <a:ext cx="2680221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×10=30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6C6B88CD-791A-0FD8-8583-A6EC26629A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4342563"/>
                <a:ext cx="2680221" cy="58477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Picture 2">
            <a:extLst>
              <a:ext uri="{FF2B5EF4-FFF2-40B4-BE49-F238E27FC236}">
                <a16:creationId xmlns:a16="http://schemas.microsoft.com/office/drawing/2014/main" id="{18ACF0BA-6FCD-1994-594C-0D949C78A5F6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>
            <a:fillRect/>
          </a:stretch>
        </p:blipFill>
        <p:spPr>
          <a:xfrm>
            <a:off x="-91615" y="0"/>
            <a:ext cx="1453622" cy="1141093"/>
          </a:xfrm>
          <a:prstGeom prst="rect">
            <a:avLst/>
          </a:prstGeom>
        </p:spPr>
      </p:pic>
      <p:pic>
        <p:nvPicPr>
          <p:cNvPr id="11" name="Picture 2">
            <a:extLst>
              <a:ext uri="{FF2B5EF4-FFF2-40B4-BE49-F238E27FC236}">
                <a16:creationId xmlns:a16="http://schemas.microsoft.com/office/drawing/2014/main" id="{6B816DB3-D845-631E-C1D4-2D22D45D97D8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 flipH="1">
            <a:off x="0" y="2324313"/>
            <a:ext cx="1761992" cy="2819187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245A45EC-6844-4F58-80BC-69941C1D946F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rot="530569" flipV="1">
            <a:off x="3600587" y="2378305"/>
            <a:ext cx="142126" cy="178469"/>
          </a:xfrm>
          <a:prstGeom prst="rect">
            <a:avLst/>
          </a:prstGeom>
        </p:spPr>
      </p:pic>
      <p:pic>
        <p:nvPicPr>
          <p:cNvPr id="17" name="Picture 6">
            <a:extLst>
              <a:ext uri="{FF2B5EF4-FFF2-40B4-BE49-F238E27FC236}">
                <a16:creationId xmlns:a16="http://schemas.microsoft.com/office/drawing/2014/main" id="{A6C67DE6-5BFA-8B25-5D45-7D4B44CD8142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rot="530569">
            <a:off x="653340" y="1502723"/>
            <a:ext cx="200313" cy="25153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Hộp Văn bản 17">
                <a:extLst>
                  <a:ext uri="{FF2B5EF4-FFF2-40B4-BE49-F238E27FC236}">
                    <a16:creationId xmlns:a16="http://schemas.microsoft.com/office/drawing/2014/main" id="{2929056D-B1DE-C03D-6DC5-F3FA421B2938}"/>
                  </a:ext>
                </a:extLst>
              </p:cNvPr>
              <p:cNvSpPr txBox="1"/>
              <p:nvPr/>
            </p:nvSpPr>
            <p:spPr>
              <a:xfrm>
                <a:off x="1913127" y="919542"/>
                <a:ext cx="2141612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×1=3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115" name="Hộp Văn bản 17">
                <a:extLst>
                  <a:ext uri="{FF2B5EF4-FFF2-40B4-BE49-F238E27FC236}">
                    <a16:creationId xmlns:a16="http://schemas.microsoft.com/office/drawing/2014/main" id="{2929056D-B1DE-C03D-6DC5-F3FA421B29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13127" y="919542"/>
                <a:ext cx="2141612" cy="584775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6" name="Hộp Văn bản 18">
                <a:extLst>
                  <a:ext uri="{FF2B5EF4-FFF2-40B4-BE49-F238E27FC236}">
                    <a16:creationId xmlns:a16="http://schemas.microsoft.com/office/drawing/2014/main" id="{13C9DC99-4FAA-F35C-83E1-0DC260CFCB74}"/>
                  </a:ext>
                </a:extLst>
              </p:cNvPr>
              <p:cNvSpPr txBox="1"/>
              <p:nvPr/>
            </p:nvSpPr>
            <p:spPr>
              <a:xfrm>
                <a:off x="1903273" y="1788559"/>
                <a:ext cx="2141612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×2=6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116" name="Hộp Văn bản 18">
                <a:extLst>
                  <a:ext uri="{FF2B5EF4-FFF2-40B4-BE49-F238E27FC236}">
                    <a16:creationId xmlns:a16="http://schemas.microsoft.com/office/drawing/2014/main" id="{13C9DC99-4FAA-F35C-83E1-0DC260CFCB7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3273" y="1788559"/>
                <a:ext cx="2141612" cy="584775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Hộp Văn bản 19">
                <a:extLst>
                  <a:ext uri="{FF2B5EF4-FFF2-40B4-BE49-F238E27FC236}">
                    <a16:creationId xmlns:a16="http://schemas.microsoft.com/office/drawing/2014/main" id="{BDBE0732-6FAB-F248-EC2D-29E791DCCD31}"/>
                  </a:ext>
                </a:extLst>
              </p:cNvPr>
              <p:cNvSpPr txBox="1"/>
              <p:nvPr/>
            </p:nvSpPr>
            <p:spPr>
              <a:xfrm>
                <a:off x="1925300" y="2622532"/>
                <a:ext cx="2141612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×3=9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117" name="Hộp Văn bản 19">
                <a:extLst>
                  <a:ext uri="{FF2B5EF4-FFF2-40B4-BE49-F238E27FC236}">
                    <a16:creationId xmlns:a16="http://schemas.microsoft.com/office/drawing/2014/main" id="{BDBE0732-6FAB-F248-EC2D-29E791DCCD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5300" y="2622532"/>
                <a:ext cx="2141612" cy="584775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8" name="标题 5"/>
          <p:cNvSpPr txBox="1"/>
          <p:nvPr>
            <p:custDataLst>
              <p:tags r:id="rId1"/>
            </p:custDataLst>
          </p:nvPr>
        </p:nvSpPr>
        <p:spPr>
          <a:xfrm>
            <a:off x="2744085" y="340647"/>
            <a:ext cx="4641247" cy="608410"/>
          </a:xfrm>
          <a:prstGeom prst="rect">
            <a:avLst/>
          </a:prstGeom>
        </p:spPr>
        <p:txBody>
          <a:bodyPr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 baseline="0">
                <a:solidFill>
                  <a:schemeClr val="tx2">
                    <a:lumMod val="75000"/>
                  </a:schemeClr>
                </a:solidFill>
                <a:effectLst>
                  <a:outerShdw dist="50800" dir="5400000" algn="t" rotWithShape="0">
                    <a:schemeClr val="bg1">
                      <a:alpha val="19000"/>
                    </a:schemeClr>
                  </a:outerShdw>
                </a:effectLst>
                <a:latin typeface="Arial Black" panose="020B0A04020102020204" pitchFamily="34" charset="0"/>
                <a:ea typeface="Microsoft YaHei" panose="020B0503020204020204" pitchFamily="34" charset="-122"/>
                <a:cs typeface="+mj-cs"/>
              </a:defRPr>
            </a:lvl1pPr>
          </a:lstStyle>
          <a:p>
            <a:pPr>
              <a:lnSpc>
                <a:spcPct val="150000"/>
              </a:lnSpc>
              <a:defRPr/>
            </a:pPr>
            <a:r>
              <a:rPr lang="en-US" altLang="zh-CN" sz="45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BẢNG NHÂN </a:t>
            </a:r>
            <a:r>
              <a:rPr lang="en-US" altLang="zh-CN" sz="4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3</a:t>
            </a:r>
            <a:endParaRPr lang="en-US" altLang="zh-CN" sz="45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grpSp>
        <p:nvGrpSpPr>
          <p:cNvPr id="93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2624814" y="1752172"/>
            <a:ext cx="624441" cy="772641"/>
            <a:chOff x="4961725" y="379850"/>
            <a:chExt cx="1031200" cy="1010275"/>
          </a:xfrm>
        </p:grpSpPr>
        <p:sp>
          <p:nvSpPr>
            <p:cNvPr id="94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3550231" y="837522"/>
            <a:ext cx="624441" cy="772641"/>
            <a:chOff x="4961725" y="379850"/>
            <a:chExt cx="1031200" cy="1010275"/>
          </a:xfrm>
        </p:grpSpPr>
        <p:sp>
          <p:nvSpPr>
            <p:cNvPr id="173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3556318" y="2546796"/>
            <a:ext cx="624441" cy="772641"/>
            <a:chOff x="4961725" y="379850"/>
            <a:chExt cx="1031200" cy="1010275"/>
          </a:xfrm>
        </p:grpSpPr>
        <p:sp>
          <p:nvSpPr>
            <p:cNvPr id="248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2707959" y="3387385"/>
            <a:ext cx="624441" cy="772641"/>
            <a:chOff x="4961725" y="379850"/>
            <a:chExt cx="1031200" cy="1010275"/>
          </a:xfrm>
        </p:grpSpPr>
        <p:sp>
          <p:nvSpPr>
            <p:cNvPr id="323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3675515" y="4240340"/>
            <a:ext cx="624441" cy="772641"/>
            <a:chOff x="4961725" y="379850"/>
            <a:chExt cx="1031200" cy="1010275"/>
          </a:xfrm>
        </p:grpSpPr>
        <p:sp>
          <p:nvSpPr>
            <p:cNvPr id="398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5847212" y="814627"/>
            <a:ext cx="624441" cy="772641"/>
            <a:chOff x="4961725" y="379850"/>
            <a:chExt cx="1031200" cy="1010275"/>
          </a:xfrm>
        </p:grpSpPr>
        <p:sp>
          <p:nvSpPr>
            <p:cNvPr id="473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6853003" y="1645146"/>
            <a:ext cx="624441" cy="772641"/>
            <a:chOff x="4961725" y="379850"/>
            <a:chExt cx="1031200" cy="1010275"/>
          </a:xfrm>
        </p:grpSpPr>
        <p:sp>
          <p:nvSpPr>
            <p:cNvPr id="548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5846543" y="2558043"/>
            <a:ext cx="624441" cy="772641"/>
            <a:chOff x="4961725" y="379850"/>
            <a:chExt cx="1031200" cy="1010275"/>
          </a:xfrm>
        </p:grpSpPr>
        <p:sp>
          <p:nvSpPr>
            <p:cNvPr id="623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6837425" y="3390676"/>
            <a:ext cx="624441" cy="772641"/>
            <a:chOff x="4961725" y="379850"/>
            <a:chExt cx="1031200" cy="1010275"/>
          </a:xfrm>
        </p:grpSpPr>
        <p:sp>
          <p:nvSpPr>
            <p:cNvPr id="698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211559" y="576767"/>
              <a:ext cx="631299" cy="631299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" name="Google Shape;1127;p35">
            <a:extLst>
              <a:ext uri="{FF2B5EF4-FFF2-40B4-BE49-F238E27FC236}">
                <a16:creationId xmlns:a16="http://schemas.microsoft.com/office/drawing/2014/main" id="{CAA5F6F5-38BD-5718-968C-6A07AA98276D}"/>
              </a:ext>
            </a:extLst>
          </p:cNvPr>
          <p:cNvGrpSpPr/>
          <p:nvPr/>
        </p:nvGrpSpPr>
        <p:grpSpPr>
          <a:xfrm rot="464161">
            <a:off x="5994000" y="4270368"/>
            <a:ext cx="624441" cy="772641"/>
            <a:chOff x="4961725" y="379850"/>
            <a:chExt cx="1031200" cy="1010275"/>
          </a:xfrm>
        </p:grpSpPr>
        <p:sp>
          <p:nvSpPr>
            <p:cNvPr id="773" name="Google Shape;1128;p35">
              <a:extLst>
                <a:ext uri="{FF2B5EF4-FFF2-40B4-BE49-F238E27FC236}">
                  <a16:creationId xmlns:a16="http://schemas.microsoft.com/office/drawing/2014/main" id="{F586BF4F-6FB4-44F7-D66C-B7EC5A98C9D6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129;p35">
              <a:extLst>
                <a:ext uri="{FF2B5EF4-FFF2-40B4-BE49-F238E27FC236}">
                  <a16:creationId xmlns:a16="http://schemas.microsoft.com/office/drawing/2014/main" id="{BC14EA06-7217-A856-F718-4918CCDDF8F6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130;p35">
              <a:extLst>
                <a:ext uri="{FF2B5EF4-FFF2-40B4-BE49-F238E27FC236}">
                  <a16:creationId xmlns:a16="http://schemas.microsoft.com/office/drawing/2014/main" id="{4A417FBE-309B-7711-D7A0-E7AB7EF2C105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131;p35">
              <a:extLst>
                <a:ext uri="{FF2B5EF4-FFF2-40B4-BE49-F238E27FC236}">
                  <a16:creationId xmlns:a16="http://schemas.microsoft.com/office/drawing/2014/main" id="{CD874F9C-B6B2-9306-5765-746A556D0077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132;p35">
              <a:extLst>
                <a:ext uri="{FF2B5EF4-FFF2-40B4-BE49-F238E27FC236}">
                  <a16:creationId xmlns:a16="http://schemas.microsoft.com/office/drawing/2014/main" id="{12896581-A5A9-EF69-E188-4A07FC66934B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133;p35">
              <a:extLst>
                <a:ext uri="{FF2B5EF4-FFF2-40B4-BE49-F238E27FC236}">
                  <a16:creationId xmlns:a16="http://schemas.microsoft.com/office/drawing/2014/main" id="{05E6D757-9034-9DB2-79CD-0294F79448EA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134;p35">
              <a:extLst>
                <a:ext uri="{FF2B5EF4-FFF2-40B4-BE49-F238E27FC236}">
                  <a16:creationId xmlns:a16="http://schemas.microsoft.com/office/drawing/2014/main" id="{6917E3FD-B056-FB06-F542-E4580CB47506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135;p35">
              <a:extLst>
                <a:ext uri="{FF2B5EF4-FFF2-40B4-BE49-F238E27FC236}">
                  <a16:creationId xmlns:a16="http://schemas.microsoft.com/office/drawing/2014/main" id="{96B8A4E3-F50D-74E8-A693-45329277AD8B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136;p35">
              <a:extLst>
                <a:ext uri="{FF2B5EF4-FFF2-40B4-BE49-F238E27FC236}">
                  <a16:creationId xmlns:a16="http://schemas.microsoft.com/office/drawing/2014/main" id="{7741545C-4265-35C0-1647-DB7830AA7ED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1137;p35">
              <a:extLst>
                <a:ext uri="{FF2B5EF4-FFF2-40B4-BE49-F238E27FC236}">
                  <a16:creationId xmlns:a16="http://schemas.microsoft.com/office/drawing/2014/main" id="{7C367C42-1566-D0E4-150E-2D0B433754B5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1138;p35">
              <a:extLst>
                <a:ext uri="{FF2B5EF4-FFF2-40B4-BE49-F238E27FC236}">
                  <a16:creationId xmlns:a16="http://schemas.microsoft.com/office/drawing/2014/main" id="{9E84CA5C-160F-0FA5-99FD-4DC44DFB4DBE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139;p35">
              <a:extLst>
                <a:ext uri="{FF2B5EF4-FFF2-40B4-BE49-F238E27FC236}">
                  <a16:creationId xmlns:a16="http://schemas.microsoft.com/office/drawing/2014/main" id="{5E57413B-6E79-9BD6-BFEF-7B179CAFEEC2}"/>
                </a:ext>
              </a:extLst>
            </p:cNvPr>
            <p:cNvSpPr/>
            <p:nvPr/>
          </p:nvSpPr>
          <p:spPr>
            <a:xfrm>
              <a:off x="5211559" y="576767"/>
              <a:ext cx="631299" cy="631299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140;p35">
              <a:extLst>
                <a:ext uri="{FF2B5EF4-FFF2-40B4-BE49-F238E27FC236}">
                  <a16:creationId xmlns:a16="http://schemas.microsoft.com/office/drawing/2014/main" id="{F76638A1-5133-D5E4-7624-FD01F3D24C5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141;p35">
              <a:extLst>
                <a:ext uri="{FF2B5EF4-FFF2-40B4-BE49-F238E27FC236}">
                  <a16:creationId xmlns:a16="http://schemas.microsoft.com/office/drawing/2014/main" id="{02F6E52A-A289-E72A-A213-4DB5711F47C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142;p35">
              <a:extLst>
                <a:ext uri="{FF2B5EF4-FFF2-40B4-BE49-F238E27FC236}">
                  <a16:creationId xmlns:a16="http://schemas.microsoft.com/office/drawing/2014/main" id="{36CAA087-7DE8-1CF4-C442-260CEC29297D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1143;p35">
              <a:extLst>
                <a:ext uri="{FF2B5EF4-FFF2-40B4-BE49-F238E27FC236}">
                  <a16:creationId xmlns:a16="http://schemas.microsoft.com/office/drawing/2014/main" id="{09C739F9-3625-5629-6553-2D5696452B3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1144;p35">
              <a:extLst>
                <a:ext uri="{FF2B5EF4-FFF2-40B4-BE49-F238E27FC236}">
                  <a16:creationId xmlns:a16="http://schemas.microsoft.com/office/drawing/2014/main" id="{A39CD2D5-B3E8-FD32-3B8C-61C53E598C5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145;p35">
              <a:extLst>
                <a:ext uri="{FF2B5EF4-FFF2-40B4-BE49-F238E27FC236}">
                  <a16:creationId xmlns:a16="http://schemas.microsoft.com/office/drawing/2014/main" id="{78C382AD-373C-7BED-811D-BBAFEDB9BCE3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146;p35">
              <a:extLst>
                <a:ext uri="{FF2B5EF4-FFF2-40B4-BE49-F238E27FC236}">
                  <a16:creationId xmlns:a16="http://schemas.microsoft.com/office/drawing/2014/main" id="{2A1B2E27-3485-0002-45BD-DA9042E2AE8B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147;p35">
              <a:extLst>
                <a:ext uri="{FF2B5EF4-FFF2-40B4-BE49-F238E27FC236}">
                  <a16:creationId xmlns:a16="http://schemas.microsoft.com/office/drawing/2014/main" id="{4B456709-C231-ACA4-ACC6-46A9B924DAF0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148;p35">
              <a:extLst>
                <a:ext uri="{FF2B5EF4-FFF2-40B4-BE49-F238E27FC236}">
                  <a16:creationId xmlns:a16="http://schemas.microsoft.com/office/drawing/2014/main" id="{C30CDB2C-9D14-D16B-D154-FD353C31D204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149;p35">
              <a:extLst>
                <a:ext uri="{FF2B5EF4-FFF2-40B4-BE49-F238E27FC236}">
                  <a16:creationId xmlns:a16="http://schemas.microsoft.com/office/drawing/2014/main" id="{4B3B2C22-D71A-16EA-CB34-8B6888C90EF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150;p35">
              <a:extLst>
                <a:ext uri="{FF2B5EF4-FFF2-40B4-BE49-F238E27FC236}">
                  <a16:creationId xmlns:a16="http://schemas.microsoft.com/office/drawing/2014/main" id="{8FD1BA75-87D8-5628-07F7-5FC560307DDB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151;p35">
              <a:extLst>
                <a:ext uri="{FF2B5EF4-FFF2-40B4-BE49-F238E27FC236}">
                  <a16:creationId xmlns:a16="http://schemas.microsoft.com/office/drawing/2014/main" id="{2E8DD698-B181-BEBB-6F51-1DE2230E3070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152;p35">
              <a:extLst>
                <a:ext uri="{FF2B5EF4-FFF2-40B4-BE49-F238E27FC236}">
                  <a16:creationId xmlns:a16="http://schemas.microsoft.com/office/drawing/2014/main" id="{03BA65E2-236C-5782-B781-EFDF72F425D5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153;p35">
              <a:extLst>
                <a:ext uri="{FF2B5EF4-FFF2-40B4-BE49-F238E27FC236}">
                  <a16:creationId xmlns:a16="http://schemas.microsoft.com/office/drawing/2014/main" id="{D1D15E4F-EB00-8BE0-CEF5-00866F54B4A7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154;p35">
              <a:extLst>
                <a:ext uri="{FF2B5EF4-FFF2-40B4-BE49-F238E27FC236}">
                  <a16:creationId xmlns:a16="http://schemas.microsoft.com/office/drawing/2014/main" id="{9E0DE791-2F1C-7A9B-DD30-D4609B4D2B86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155;p35">
              <a:extLst>
                <a:ext uri="{FF2B5EF4-FFF2-40B4-BE49-F238E27FC236}">
                  <a16:creationId xmlns:a16="http://schemas.microsoft.com/office/drawing/2014/main" id="{80BADF04-2EBE-82C1-8E47-806F8D892C12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156;p35">
              <a:extLst>
                <a:ext uri="{FF2B5EF4-FFF2-40B4-BE49-F238E27FC236}">
                  <a16:creationId xmlns:a16="http://schemas.microsoft.com/office/drawing/2014/main" id="{829769A8-4109-24F8-82F7-1D86480854E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157;p35">
              <a:extLst>
                <a:ext uri="{FF2B5EF4-FFF2-40B4-BE49-F238E27FC236}">
                  <a16:creationId xmlns:a16="http://schemas.microsoft.com/office/drawing/2014/main" id="{857A2ADC-62B9-6FE3-F4A6-C7EF5CD641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158;p35">
              <a:extLst>
                <a:ext uri="{FF2B5EF4-FFF2-40B4-BE49-F238E27FC236}">
                  <a16:creationId xmlns:a16="http://schemas.microsoft.com/office/drawing/2014/main" id="{C69EB1E3-D70D-8C16-573E-A69CD3F7C3F4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159;p35">
              <a:extLst>
                <a:ext uri="{FF2B5EF4-FFF2-40B4-BE49-F238E27FC236}">
                  <a16:creationId xmlns:a16="http://schemas.microsoft.com/office/drawing/2014/main" id="{8CC6D225-9323-A810-F4D4-B30964D4640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160;p35">
              <a:extLst>
                <a:ext uri="{FF2B5EF4-FFF2-40B4-BE49-F238E27FC236}">
                  <a16:creationId xmlns:a16="http://schemas.microsoft.com/office/drawing/2014/main" id="{08727246-7DB2-2199-3E9E-5C9906AE7BEA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161;p35">
              <a:extLst>
                <a:ext uri="{FF2B5EF4-FFF2-40B4-BE49-F238E27FC236}">
                  <a16:creationId xmlns:a16="http://schemas.microsoft.com/office/drawing/2014/main" id="{6918A2FD-F8B1-F2AA-E30D-D28A1DAB6EC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162;p35">
              <a:extLst>
                <a:ext uri="{FF2B5EF4-FFF2-40B4-BE49-F238E27FC236}">
                  <a16:creationId xmlns:a16="http://schemas.microsoft.com/office/drawing/2014/main" id="{0CCB6043-16E5-AC68-FB73-3B2B9541070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163;p35">
              <a:extLst>
                <a:ext uri="{FF2B5EF4-FFF2-40B4-BE49-F238E27FC236}">
                  <a16:creationId xmlns:a16="http://schemas.microsoft.com/office/drawing/2014/main" id="{3CC1CC64-A94E-4841-BACC-4EA2E12648EE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164;p35">
              <a:extLst>
                <a:ext uri="{FF2B5EF4-FFF2-40B4-BE49-F238E27FC236}">
                  <a16:creationId xmlns:a16="http://schemas.microsoft.com/office/drawing/2014/main" id="{43423841-5C24-DBF9-411F-C74F523F7232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165;p35">
              <a:extLst>
                <a:ext uri="{FF2B5EF4-FFF2-40B4-BE49-F238E27FC236}">
                  <a16:creationId xmlns:a16="http://schemas.microsoft.com/office/drawing/2014/main" id="{098B8DAF-3534-7C49-2C4A-6D56861E631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166;p35">
              <a:extLst>
                <a:ext uri="{FF2B5EF4-FFF2-40B4-BE49-F238E27FC236}">
                  <a16:creationId xmlns:a16="http://schemas.microsoft.com/office/drawing/2014/main" id="{41BE6A69-BED9-AF54-25C7-689135302314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167;p35">
              <a:extLst>
                <a:ext uri="{FF2B5EF4-FFF2-40B4-BE49-F238E27FC236}">
                  <a16:creationId xmlns:a16="http://schemas.microsoft.com/office/drawing/2014/main" id="{8F2AC606-4BB0-790E-1A21-CAB00812A0B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168;p35">
              <a:extLst>
                <a:ext uri="{FF2B5EF4-FFF2-40B4-BE49-F238E27FC236}">
                  <a16:creationId xmlns:a16="http://schemas.microsoft.com/office/drawing/2014/main" id="{40C259A3-70FF-EF74-3F3F-4C6FBF95B4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169;p35">
              <a:extLst>
                <a:ext uri="{FF2B5EF4-FFF2-40B4-BE49-F238E27FC236}">
                  <a16:creationId xmlns:a16="http://schemas.microsoft.com/office/drawing/2014/main" id="{35A43C6A-8ED1-B251-2388-B29BAA2E279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170;p35">
              <a:extLst>
                <a:ext uri="{FF2B5EF4-FFF2-40B4-BE49-F238E27FC236}">
                  <a16:creationId xmlns:a16="http://schemas.microsoft.com/office/drawing/2014/main" id="{BD6F153E-A089-7F27-5F92-EEF28566745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171;p35">
              <a:extLst>
                <a:ext uri="{FF2B5EF4-FFF2-40B4-BE49-F238E27FC236}">
                  <a16:creationId xmlns:a16="http://schemas.microsoft.com/office/drawing/2014/main" id="{E11E44DB-410A-2F3F-6424-214D0532AC09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172;p35">
              <a:extLst>
                <a:ext uri="{FF2B5EF4-FFF2-40B4-BE49-F238E27FC236}">
                  <a16:creationId xmlns:a16="http://schemas.microsoft.com/office/drawing/2014/main" id="{711C712F-D635-8ED6-8B14-D4E8561AD1D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173;p35">
              <a:extLst>
                <a:ext uri="{FF2B5EF4-FFF2-40B4-BE49-F238E27FC236}">
                  <a16:creationId xmlns:a16="http://schemas.microsoft.com/office/drawing/2014/main" id="{9368FD31-70F2-2C9A-D460-76BAF9EEFC07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174;p35">
              <a:extLst>
                <a:ext uri="{FF2B5EF4-FFF2-40B4-BE49-F238E27FC236}">
                  <a16:creationId xmlns:a16="http://schemas.microsoft.com/office/drawing/2014/main" id="{DDF40D7D-8777-A8CA-2611-8BF584F22ED8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175;p35">
              <a:extLst>
                <a:ext uri="{FF2B5EF4-FFF2-40B4-BE49-F238E27FC236}">
                  <a16:creationId xmlns:a16="http://schemas.microsoft.com/office/drawing/2014/main" id="{994811D4-AF4E-8F12-7FDE-C4CBF1F7BD05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176;p35">
              <a:extLst>
                <a:ext uri="{FF2B5EF4-FFF2-40B4-BE49-F238E27FC236}">
                  <a16:creationId xmlns:a16="http://schemas.microsoft.com/office/drawing/2014/main" id="{EC4D1092-5B40-2725-C08F-C49612C13659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177;p35">
              <a:extLst>
                <a:ext uri="{FF2B5EF4-FFF2-40B4-BE49-F238E27FC236}">
                  <a16:creationId xmlns:a16="http://schemas.microsoft.com/office/drawing/2014/main" id="{59626B4D-CFCA-34C9-57F7-8EF1515CFA21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178;p35">
              <a:extLst>
                <a:ext uri="{FF2B5EF4-FFF2-40B4-BE49-F238E27FC236}">
                  <a16:creationId xmlns:a16="http://schemas.microsoft.com/office/drawing/2014/main" id="{030A3E39-1C74-552B-FE2B-3EFFFB008779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179;p35">
              <a:extLst>
                <a:ext uri="{FF2B5EF4-FFF2-40B4-BE49-F238E27FC236}">
                  <a16:creationId xmlns:a16="http://schemas.microsoft.com/office/drawing/2014/main" id="{D27A3EB9-C0C3-EEA8-85CC-C6230A47BBFE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180;p35">
              <a:extLst>
                <a:ext uri="{FF2B5EF4-FFF2-40B4-BE49-F238E27FC236}">
                  <a16:creationId xmlns:a16="http://schemas.microsoft.com/office/drawing/2014/main" id="{5A99CDFC-83C6-95B4-79B8-BEEE0001A95D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181;p35">
              <a:extLst>
                <a:ext uri="{FF2B5EF4-FFF2-40B4-BE49-F238E27FC236}">
                  <a16:creationId xmlns:a16="http://schemas.microsoft.com/office/drawing/2014/main" id="{A177DB35-94E4-DA51-B56B-EDD30AFB9CE3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182;p35">
              <a:extLst>
                <a:ext uri="{FF2B5EF4-FFF2-40B4-BE49-F238E27FC236}">
                  <a16:creationId xmlns:a16="http://schemas.microsoft.com/office/drawing/2014/main" id="{220A7830-3916-CDE5-466F-6A0E9117B09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183;p35">
              <a:extLst>
                <a:ext uri="{FF2B5EF4-FFF2-40B4-BE49-F238E27FC236}">
                  <a16:creationId xmlns:a16="http://schemas.microsoft.com/office/drawing/2014/main" id="{16DD07DB-AE68-2488-30CE-13C70E4D2E82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184;p35">
              <a:extLst>
                <a:ext uri="{FF2B5EF4-FFF2-40B4-BE49-F238E27FC236}">
                  <a16:creationId xmlns:a16="http://schemas.microsoft.com/office/drawing/2014/main" id="{040BDF3A-72B3-F616-A97E-DE16D081ED94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185;p35">
              <a:extLst>
                <a:ext uri="{FF2B5EF4-FFF2-40B4-BE49-F238E27FC236}">
                  <a16:creationId xmlns:a16="http://schemas.microsoft.com/office/drawing/2014/main" id="{58D35D45-0C97-84DB-4EC5-983C6BCD6D9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186;p35">
              <a:extLst>
                <a:ext uri="{FF2B5EF4-FFF2-40B4-BE49-F238E27FC236}">
                  <a16:creationId xmlns:a16="http://schemas.microsoft.com/office/drawing/2014/main" id="{9506C21F-D865-3653-7F36-79F45E8584C5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187;p35">
              <a:extLst>
                <a:ext uri="{FF2B5EF4-FFF2-40B4-BE49-F238E27FC236}">
                  <a16:creationId xmlns:a16="http://schemas.microsoft.com/office/drawing/2014/main" id="{58E5E25C-40E8-B8D0-86D0-AF6EC5819287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188;p35">
              <a:extLst>
                <a:ext uri="{FF2B5EF4-FFF2-40B4-BE49-F238E27FC236}">
                  <a16:creationId xmlns:a16="http://schemas.microsoft.com/office/drawing/2014/main" id="{B25EEEDC-455F-540F-BFC9-A36F005D261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189;p35">
              <a:extLst>
                <a:ext uri="{FF2B5EF4-FFF2-40B4-BE49-F238E27FC236}">
                  <a16:creationId xmlns:a16="http://schemas.microsoft.com/office/drawing/2014/main" id="{F0842DC0-1FE8-669D-C886-09C3CE11A7C5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190;p35">
              <a:extLst>
                <a:ext uri="{FF2B5EF4-FFF2-40B4-BE49-F238E27FC236}">
                  <a16:creationId xmlns:a16="http://schemas.microsoft.com/office/drawing/2014/main" id="{AD8AE400-EF25-F1DC-ABD6-44625C91B1D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191;p35">
              <a:extLst>
                <a:ext uri="{FF2B5EF4-FFF2-40B4-BE49-F238E27FC236}">
                  <a16:creationId xmlns:a16="http://schemas.microsoft.com/office/drawing/2014/main" id="{FFA41624-F800-B7D5-70AF-EEDDB9251928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1192;p35">
              <a:extLst>
                <a:ext uri="{FF2B5EF4-FFF2-40B4-BE49-F238E27FC236}">
                  <a16:creationId xmlns:a16="http://schemas.microsoft.com/office/drawing/2014/main" id="{C857EFD3-1624-3C99-6B2B-F33C44236F36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1193;p35">
              <a:extLst>
                <a:ext uri="{FF2B5EF4-FFF2-40B4-BE49-F238E27FC236}">
                  <a16:creationId xmlns:a16="http://schemas.microsoft.com/office/drawing/2014/main" id="{84478223-F8F8-1190-8A94-AF1C38B4A9BB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194;p35">
              <a:extLst>
                <a:ext uri="{FF2B5EF4-FFF2-40B4-BE49-F238E27FC236}">
                  <a16:creationId xmlns:a16="http://schemas.microsoft.com/office/drawing/2014/main" id="{DDC52247-DBEA-15AB-2297-4CBB510CCD36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195;p35">
              <a:extLst>
                <a:ext uri="{FF2B5EF4-FFF2-40B4-BE49-F238E27FC236}">
                  <a16:creationId xmlns:a16="http://schemas.microsoft.com/office/drawing/2014/main" id="{D47B1F14-3679-7673-B147-08B528F6F1B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196;p35">
              <a:extLst>
                <a:ext uri="{FF2B5EF4-FFF2-40B4-BE49-F238E27FC236}">
                  <a16:creationId xmlns:a16="http://schemas.microsoft.com/office/drawing/2014/main" id="{BC6D9014-F5AB-A5D1-FB5D-A8B02E370F66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197;p35">
              <a:extLst>
                <a:ext uri="{FF2B5EF4-FFF2-40B4-BE49-F238E27FC236}">
                  <a16:creationId xmlns:a16="http://schemas.microsoft.com/office/drawing/2014/main" id="{83832832-72BE-E10B-990B-AB56946D8857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1198;p35">
              <a:extLst>
                <a:ext uri="{FF2B5EF4-FFF2-40B4-BE49-F238E27FC236}">
                  <a16:creationId xmlns:a16="http://schemas.microsoft.com/office/drawing/2014/main" id="{AC45B52B-C6A6-DEB5-4099-CE8F7C7148E3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1199;p35">
              <a:extLst>
                <a:ext uri="{FF2B5EF4-FFF2-40B4-BE49-F238E27FC236}">
                  <a16:creationId xmlns:a16="http://schemas.microsoft.com/office/drawing/2014/main" id="{496952B4-E1E2-D039-9F0A-186FBDEDAAB9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200;p35">
              <a:extLst>
                <a:ext uri="{FF2B5EF4-FFF2-40B4-BE49-F238E27FC236}">
                  <a16:creationId xmlns:a16="http://schemas.microsoft.com/office/drawing/2014/main" id="{9C5BECDF-5979-A126-0FE8-F390AA91672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201;p35">
              <a:extLst>
                <a:ext uri="{FF2B5EF4-FFF2-40B4-BE49-F238E27FC236}">
                  <a16:creationId xmlns:a16="http://schemas.microsoft.com/office/drawing/2014/main" id="{33D357BF-8655-A1C9-D1E9-E0C15F0CF282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" name="Google Shape;1718;p38">
            <a:extLst>
              <a:ext uri="{FF2B5EF4-FFF2-40B4-BE49-F238E27FC236}">
                <a16:creationId xmlns:a16="http://schemas.microsoft.com/office/drawing/2014/main" id="{956A631A-D3F4-AAF8-F000-9F5EC245A0B8}"/>
              </a:ext>
            </a:extLst>
          </p:cNvPr>
          <p:cNvGrpSpPr/>
          <p:nvPr/>
        </p:nvGrpSpPr>
        <p:grpSpPr>
          <a:xfrm flipH="1">
            <a:off x="1843847" y="923278"/>
            <a:ext cx="535889" cy="590047"/>
            <a:chOff x="5149750" y="3034050"/>
            <a:chExt cx="952300" cy="941100"/>
          </a:xfrm>
        </p:grpSpPr>
        <p:sp>
          <p:nvSpPr>
            <p:cNvPr id="848" name="Google Shape;1719;p38">
              <a:extLst>
                <a:ext uri="{FF2B5EF4-FFF2-40B4-BE49-F238E27FC236}">
                  <a16:creationId xmlns:a16="http://schemas.microsoft.com/office/drawing/2014/main" id="{03BD1E18-CDEE-607B-0860-A7412F56F5F1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720;p38">
              <a:extLst>
                <a:ext uri="{FF2B5EF4-FFF2-40B4-BE49-F238E27FC236}">
                  <a16:creationId xmlns:a16="http://schemas.microsoft.com/office/drawing/2014/main" id="{17800390-FAD0-D321-1E7C-C5F67AD3E3B7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721;p38">
              <a:extLst>
                <a:ext uri="{FF2B5EF4-FFF2-40B4-BE49-F238E27FC236}">
                  <a16:creationId xmlns:a16="http://schemas.microsoft.com/office/drawing/2014/main" id="{8EF51D81-CD6D-7E59-5A84-7A07B6395BCC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722;p38">
              <a:extLst>
                <a:ext uri="{FF2B5EF4-FFF2-40B4-BE49-F238E27FC236}">
                  <a16:creationId xmlns:a16="http://schemas.microsoft.com/office/drawing/2014/main" id="{4E3E7F05-D4DB-6B63-C6E1-69F6949DF8E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723;p38">
              <a:extLst>
                <a:ext uri="{FF2B5EF4-FFF2-40B4-BE49-F238E27FC236}">
                  <a16:creationId xmlns:a16="http://schemas.microsoft.com/office/drawing/2014/main" id="{8EFDDC79-7FDA-376C-40A5-68492A8CF74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724;p38">
              <a:extLst>
                <a:ext uri="{FF2B5EF4-FFF2-40B4-BE49-F238E27FC236}">
                  <a16:creationId xmlns:a16="http://schemas.microsoft.com/office/drawing/2014/main" id="{CE3B6FCF-D0DC-D61F-A202-9D135DF3BEDB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725;p38">
              <a:extLst>
                <a:ext uri="{FF2B5EF4-FFF2-40B4-BE49-F238E27FC236}">
                  <a16:creationId xmlns:a16="http://schemas.microsoft.com/office/drawing/2014/main" id="{39F76FC8-2354-91AC-72B4-552AD67E8D3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1726;p38">
              <a:extLst>
                <a:ext uri="{FF2B5EF4-FFF2-40B4-BE49-F238E27FC236}">
                  <a16:creationId xmlns:a16="http://schemas.microsoft.com/office/drawing/2014/main" id="{8D9430EE-C94E-1A7A-9CDE-00B773D01E8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727;p38">
              <a:extLst>
                <a:ext uri="{FF2B5EF4-FFF2-40B4-BE49-F238E27FC236}">
                  <a16:creationId xmlns:a16="http://schemas.microsoft.com/office/drawing/2014/main" id="{8C8470C5-D9FE-478C-1B59-9DDA99176281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728;p38">
              <a:extLst>
                <a:ext uri="{FF2B5EF4-FFF2-40B4-BE49-F238E27FC236}">
                  <a16:creationId xmlns:a16="http://schemas.microsoft.com/office/drawing/2014/main" id="{B6A3DF59-2342-75A5-FB29-43C03C97B6F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729;p38">
              <a:extLst>
                <a:ext uri="{FF2B5EF4-FFF2-40B4-BE49-F238E27FC236}">
                  <a16:creationId xmlns:a16="http://schemas.microsoft.com/office/drawing/2014/main" id="{D9BCEC12-13C3-1001-C8F3-AA1E22481C1E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730;p38">
              <a:extLst>
                <a:ext uri="{FF2B5EF4-FFF2-40B4-BE49-F238E27FC236}">
                  <a16:creationId xmlns:a16="http://schemas.microsoft.com/office/drawing/2014/main" id="{2AA49E7F-975C-8A65-119F-03111F7C5D6B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731;p38">
              <a:extLst>
                <a:ext uri="{FF2B5EF4-FFF2-40B4-BE49-F238E27FC236}">
                  <a16:creationId xmlns:a16="http://schemas.microsoft.com/office/drawing/2014/main" id="{8DE6BF14-3BC9-BEC5-2ACD-F0637CDC7B2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732;p38">
              <a:extLst>
                <a:ext uri="{FF2B5EF4-FFF2-40B4-BE49-F238E27FC236}">
                  <a16:creationId xmlns:a16="http://schemas.microsoft.com/office/drawing/2014/main" id="{6D403539-B804-5257-3810-C374B1DE497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733;p38">
              <a:extLst>
                <a:ext uri="{FF2B5EF4-FFF2-40B4-BE49-F238E27FC236}">
                  <a16:creationId xmlns:a16="http://schemas.microsoft.com/office/drawing/2014/main" id="{4260EF5E-EADD-BE2B-AE06-B76B21FB786B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734;p38">
              <a:extLst>
                <a:ext uri="{FF2B5EF4-FFF2-40B4-BE49-F238E27FC236}">
                  <a16:creationId xmlns:a16="http://schemas.microsoft.com/office/drawing/2014/main" id="{D46FB9B2-C316-34E5-6972-0CD5D3E6D2E0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1735;p38">
              <a:extLst>
                <a:ext uri="{FF2B5EF4-FFF2-40B4-BE49-F238E27FC236}">
                  <a16:creationId xmlns:a16="http://schemas.microsoft.com/office/drawing/2014/main" id="{F758ABC6-4C7D-7F7D-AFBF-037DD3B28488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1736;p38">
              <a:extLst>
                <a:ext uri="{FF2B5EF4-FFF2-40B4-BE49-F238E27FC236}">
                  <a16:creationId xmlns:a16="http://schemas.microsoft.com/office/drawing/2014/main" id="{46253B43-74D7-B1EB-BE10-387D377B32F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737;p38">
              <a:extLst>
                <a:ext uri="{FF2B5EF4-FFF2-40B4-BE49-F238E27FC236}">
                  <a16:creationId xmlns:a16="http://schemas.microsoft.com/office/drawing/2014/main" id="{9F566679-9C88-7D64-5EDC-CFBA2298A03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738;p38">
              <a:extLst>
                <a:ext uri="{FF2B5EF4-FFF2-40B4-BE49-F238E27FC236}">
                  <a16:creationId xmlns:a16="http://schemas.microsoft.com/office/drawing/2014/main" id="{A9BD237E-56E2-651B-7228-AD651ED24493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739;p38">
              <a:extLst>
                <a:ext uri="{FF2B5EF4-FFF2-40B4-BE49-F238E27FC236}">
                  <a16:creationId xmlns:a16="http://schemas.microsoft.com/office/drawing/2014/main" id="{0F5E4743-550E-6255-9CC1-26B2BC6F4A9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740;p38">
              <a:extLst>
                <a:ext uri="{FF2B5EF4-FFF2-40B4-BE49-F238E27FC236}">
                  <a16:creationId xmlns:a16="http://schemas.microsoft.com/office/drawing/2014/main" id="{DF72AEDA-A32D-5E17-EDFC-0D8D21392147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741;p38">
              <a:extLst>
                <a:ext uri="{FF2B5EF4-FFF2-40B4-BE49-F238E27FC236}">
                  <a16:creationId xmlns:a16="http://schemas.microsoft.com/office/drawing/2014/main" id="{24C544A9-5F42-21C6-7209-0BDF5E1CB74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742;p38">
              <a:extLst>
                <a:ext uri="{FF2B5EF4-FFF2-40B4-BE49-F238E27FC236}">
                  <a16:creationId xmlns:a16="http://schemas.microsoft.com/office/drawing/2014/main" id="{DFAB6696-63E0-7D02-7187-1F6AD9BD3C1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743;p38">
              <a:extLst>
                <a:ext uri="{FF2B5EF4-FFF2-40B4-BE49-F238E27FC236}">
                  <a16:creationId xmlns:a16="http://schemas.microsoft.com/office/drawing/2014/main" id="{492D7A01-B05C-E93E-F8EF-42F65D2F32A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744;p38">
              <a:extLst>
                <a:ext uri="{FF2B5EF4-FFF2-40B4-BE49-F238E27FC236}">
                  <a16:creationId xmlns:a16="http://schemas.microsoft.com/office/drawing/2014/main" id="{AB197DD1-9FAD-4FAA-72A4-B0E410F5B24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1745;p38">
              <a:extLst>
                <a:ext uri="{FF2B5EF4-FFF2-40B4-BE49-F238E27FC236}">
                  <a16:creationId xmlns:a16="http://schemas.microsoft.com/office/drawing/2014/main" id="{CA2604F3-7271-9741-2C01-3F0D205CEDE6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1746;p38">
              <a:extLst>
                <a:ext uri="{FF2B5EF4-FFF2-40B4-BE49-F238E27FC236}">
                  <a16:creationId xmlns:a16="http://schemas.microsoft.com/office/drawing/2014/main" id="{53627373-34A2-F603-D1B7-D760E4B5836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1747;p38">
              <a:extLst>
                <a:ext uri="{FF2B5EF4-FFF2-40B4-BE49-F238E27FC236}">
                  <a16:creationId xmlns:a16="http://schemas.microsoft.com/office/drawing/2014/main" id="{FEE64A03-8A87-3A61-BA17-EAD12AAB6D9F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1748;p38">
              <a:extLst>
                <a:ext uri="{FF2B5EF4-FFF2-40B4-BE49-F238E27FC236}">
                  <a16:creationId xmlns:a16="http://schemas.microsoft.com/office/drawing/2014/main" id="{D922273F-3788-A7BE-FAAE-93011F2FE0F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1749;p38">
              <a:extLst>
                <a:ext uri="{FF2B5EF4-FFF2-40B4-BE49-F238E27FC236}">
                  <a16:creationId xmlns:a16="http://schemas.microsoft.com/office/drawing/2014/main" id="{6212D734-73BF-96AD-AFF4-85567BB99E63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1750;p38">
              <a:extLst>
                <a:ext uri="{FF2B5EF4-FFF2-40B4-BE49-F238E27FC236}">
                  <a16:creationId xmlns:a16="http://schemas.microsoft.com/office/drawing/2014/main" id="{4BA14AAE-D197-F1CA-6400-21668D0C4620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1751;p38">
              <a:extLst>
                <a:ext uri="{FF2B5EF4-FFF2-40B4-BE49-F238E27FC236}">
                  <a16:creationId xmlns:a16="http://schemas.microsoft.com/office/drawing/2014/main" id="{9BC7973C-56BA-0C4D-0706-883E320A846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1752;p38">
              <a:extLst>
                <a:ext uri="{FF2B5EF4-FFF2-40B4-BE49-F238E27FC236}">
                  <a16:creationId xmlns:a16="http://schemas.microsoft.com/office/drawing/2014/main" id="{3F2C87CE-504B-B02C-8743-376CEFB9D725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1753;p38">
              <a:extLst>
                <a:ext uri="{FF2B5EF4-FFF2-40B4-BE49-F238E27FC236}">
                  <a16:creationId xmlns:a16="http://schemas.microsoft.com/office/drawing/2014/main" id="{4CDB89C8-0425-C9DE-3EF4-F62AF2645766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1754;p38">
              <a:extLst>
                <a:ext uri="{FF2B5EF4-FFF2-40B4-BE49-F238E27FC236}">
                  <a16:creationId xmlns:a16="http://schemas.microsoft.com/office/drawing/2014/main" id="{79EF393F-DA44-926C-4A34-8D2DB9AD39D7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1755;p38">
              <a:extLst>
                <a:ext uri="{FF2B5EF4-FFF2-40B4-BE49-F238E27FC236}">
                  <a16:creationId xmlns:a16="http://schemas.microsoft.com/office/drawing/2014/main" id="{5B83490D-C4F9-24BA-9DB3-C4B8C75AA59B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1756;p38">
              <a:extLst>
                <a:ext uri="{FF2B5EF4-FFF2-40B4-BE49-F238E27FC236}">
                  <a16:creationId xmlns:a16="http://schemas.microsoft.com/office/drawing/2014/main" id="{314BAE4B-AD99-0B82-8BCB-01DDB7431527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1757;p38">
              <a:extLst>
                <a:ext uri="{FF2B5EF4-FFF2-40B4-BE49-F238E27FC236}">
                  <a16:creationId xmlns:a16="http://schemas.microsoft.com/office/drawing/2014/main" id="{C5907330-58B2-374A-029D-9931E8FC59AB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1758;p38">
              <a:extLst>
                <a:ext uri="{FF2B5EF4-FFF2-40B4-BE49-F238E27FC236}">
                  <a16:creationId xmlns:a16="http://schemas.microsoft.com/office/drawing/2014/main" id="{6929A039-6F97-B183-AD3E-C7B401C2454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1759;p38">
              <a:extLst>
                <a:ext uri="{FF2B5EF4-FFF2-40B4-BE49-F238E27FC236}">
                  <a16:creationId xmlns:a16="http://schemas.microsoft.com/office/drawing/2014/main" id="{1F5003C7-3D8B-3EB3-1D2C-36D84000B03B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1760;p38">
              <a:extLst>
                <a:ext uri="{FF2B5EF4-FFF2-40B4-BE49-F238E27FC236}">
                  <a16:creationId xmlns:a16="http://schemas.microsoft.com/office/drawing/2014/main" id="{EBA8977F-D320-4297-3F1C-4CBDE9A64AC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1761;p38">
              <a:extLst>
                <a:ext uri="{FF2B5EF4-FFF2-40B4-BE49-F238E27FC236}">
                  <a16:creationId xmlns:a16="http://schemas.microsoft.com/office/drawing/2014/main" id="{83766CD0-B5F3-E0EE-5DF4-81F0D1E76CA7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1762;p38">
              <a:extLst>
                <a:ext uri="{FF2B5EF4-FFF2-40B4-BE49-F238E27FC236}">
                  <a16:creationId xmlns:a16="http://schemas.microsoft.com/office/drawing/2014/main" id="{41C68412-3846-7864-70FB-257351FF7976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1763;p38">
              <a:extLst>
                <a:ext uri="{FF2B5EF4-FFF2-40B4-BE49-F238E27FC236}">
                  <a16:creationId xmlns:a16="http://schemas.microsoft.com/office/drawing/2014/main" id="{BC37EB39-F5FE-7562-B36C-4A2FFE39535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1764;p38">
              <a:extLst>
                <a:ext uri="{FF2B5EF4-FFF2-40B4-BE49-F238E27FC236}">
                  <a16:creationId xmlns:a16="http://schemas.microsoft.com/office/drawing/2014/main" id="{CD3C4210-A7A0-C85D-C37C-C263E3EC0B69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1765;p38">
              <a:extLst>
                <a:ext uri="{FF2B5EF4-FFF2-40B4-BE49-F238E27FC236}">
                  <a16:creationId xmlns:a16="http://schemas.microsoft.com/office/drawing/2014/main" id="{E5FD7A0F-BCEE-A71D-3CC3-21D4CEEFD490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1766;p38">
              <a:extLst>
                <a:ext uri="{FF2B5EF4-FFF2-40B4-BE49-F238E27FC236}">
                  <a16:creationId xmlns:a16="http://schemas.microsoft.com/office/drawing/2014/main" id="{82D4F292-BB7B-1952-6FBE-FFC84B14472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1767;p38">
              <a:extLst>
                <a:ext uri="{FF2B5EF4-FFF2-40B4-BE49-F238E27FC236}">
                  <a16:creationId xmlns:a16="http://schemas.microsoft.com/office/drawing/2014/main" id="{FEE9F704-117D-5A92-C667-8E023C316ABD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1768;p38">
              <a:extLst>
                <a:ext uri="{FF2B5EF4-FFF2-40B4-BE49-F238E27FC236}">
                  <a16:creationId xmlns:a16="http://schemas.microsoft.com/office/drawing/2014/main" id="{22F226B4-7C5D-F6C4-6247-2FA33F6BB63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1769;p38">
              <a:extLst>
                <a:ext uri="{FF2B5EF4-FFF2-40B4-BE49-F238E27FC236}">
                  <a16:creationId xmlns:a16="http://schemas.microsoft.com/office/drawing/2014/main" id="{D967803B-6735-0F0C-82E6-DCD16DE48855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1770;p38">
              <a:extLst>
                <a:ext uri="{FF2B5EF4-FFF2-40B4-BE49-F238E27FC236}">
                  <a16:creationId xmlns:a16="http://schemas.microsoft.com/office/drawing/2014/main" id="{BFF8404D-F1DC-ACC3-4C18-6E050C3B8D69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1771;p38">
              <a:extLst>
                <a:ext uri="{FF2B5EF4-FFF2-40B4-BE49-F238E27FC236}">
                  <a16:creationId xmlns:a16="http://schemas.microsoft.com/office/drawing/2014/main" id="{95F6EDC5-F595-187A-F46C-AA33080F2CB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1772;p38">
              <a:extLst>
                <a:ext uri="{FF2B5EF4-FFF2-40B4-BE49-F238E27FC236}">
                  <a16:creationId xmlns:a16="http://schemas.microsoft.com/office/drawing/2014/main" id="{0167C196-03E8-1DFF-7F21-A67F402DDF4B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1773;p38">
              <a:extLst>
                <a:ext uri="{FF2B5EF4-FFF2-40B4-BE49-F238E27FC236}">
                  <a16:creationId xmlns:a16="http://schemas.microsoft.com/office/drawing/2014/main" id="{482A3AE9-7CE7-53B4-CFD7-A1C1C73217A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1774;p38">
              <a:extLst>
                <a:ext uri="{FF2B5EF4-FFF2-40B4-BE49-F238E27FC236}">
                  <a16:creationId xmlns:a16="http://schemas.microsoft.com/office/drawing/2014/main" id="{846AA0FD-DC80-3BA6-7C16-BEB51A3BED4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1775;p38">
              <a:extLst>
                <a:ext uri="{FF2B5EF4-FFF2-40B4-BE49-F238E27FC236}">
                  <a16:creationId xmlns:a16="http://schemas.microsoft.com/office/drawing/2014/main" id="{FB93E20F-61CD-3690-7D35-2852FE2317E2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1776;p38">
              <a:extLst>
                <a:ext uri="{FF2B5EF4-FFF2-40B4-BE49-F238E27FC236}">
                  <a16:creationId xmlns:a16="http://schemas.microsoft.com/office/drawing/2014/main" id="{1954CB6E-4B87-5915-A59F-0261FFCA3D2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1777;p38">
              <a:extLst>
                <a:ext uri="{FF2B5EF4-FFF2-40B4-BE49-F238E27FC236}">
                  <a16:creationId xmlns:a16="http://schemas.microsoft.com/office/drawing/2014/main" id="{6568CAC6-4728-6E36-1EEB-1F8599119F3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" name="Google Shape;1718;p38">
            <a:extLst>
              <a:ext uri="{FF2B5EF4-FFF2-40B4-BE49-F238E27FC236}">
                <a16:creationId xmlns:a16="http://schemas.microsoft.com/office/drawing/2014/main" id="{956A631A-D3F4-AAF8-F000-9F5EC245A0B8}"/>
              </a:ext>
            </a:extLst>
          </p:cNvPr>
          <p:cNvGrpSpPr/>
          <p:nvPr/>
        </p:nvGrpSpPr>
        <p:grpSpPr>
          <a:xfrm flipH="1">
            <a:off x="3550622" y="1812782"/>
            <a:ext cx="535889" cy="590047"/>
            <a:chOff x="5149750" y="3034050"/>
            <a:chExt cx="952300" cy="941100"/>
          </a:xfrm>
        </p:grpSpPr>
        <p:sp>
          <p:nvSpPr>
            <p:cNvPr id="908" name="Google Shape;1719;p38">
              <a:extLst>
                <a:ext uri="{FF2B5EF4-FFF2-40B4-BE49-F238E27FC236}">
                  <a16:creationId xmlns:a16="http://schemas.microsoft.com/office/drawing/2014/main" id="{03BD1E18-CDEE-607B-0860-A7412F56F5F1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1720;p38">
              <a:extLst>
                <a:ext uri="{FF2B5EF4-FFF2-40B4-BE49-F238E27FC236}">
                  <a16:creationId xmlns:a16="http://schemas.microsoft.com/office/drawing/2014/main" id="{17800390-FAD0-D321-1E7C-C5F67AD3E3B7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1721;p38">
              <a:extLst>
                <a:ext uri="{FF2B5EF4-FFF2-40B4-BE49-F238E27FC236}">
                  <a16:creationId xmlns:a16="http://schemas.microsoft.com/office/drawing/2014/main" id="{8EF51D81-CD6D-7E59-5A84-7A07B6395BCC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1722;p38">
              <a:extLst>
                <a:ext uri="{FF2B5EF4-FFF2-40B4-BE49-F238E27FC236}">
                  <a16:creationId xmlns:a16="http://schemas.microsoft.com/office/drawing/2014/main" id="{4E3E7F05-D4DB-6B63-C6E1-69F6949DF8E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1723;p38">
              <a:extLst>
                <a:ext uri="{FF2B5EF4-FFF2-40B4-BE49-F238E27FC236}">
                  <a16:creationId xmlns:a16="http://schemas.microsoft.com/office/drawing/2014/main" id="{8EFDDC79-7FDA-376C-40A5-68492A8CF74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1724;p38">
              <a:extLst>
                <a:ext uri="{FF2B5EF4-FFF2-40B4-BE49-F238E27FC236}">
                  <a16:creationId xmlns:a16="http://schemas.microsoft.com/office/drawing/2014/main" id="{CE3B6FCF-D0DC-D61F-A202-9D135DF3BEDB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1725;p38">
              <a:extLst>
                <a:ext uri="{FF2B5EF4-FFF2-40B4-BE49-F238E27FC236}">
                  <a16:creationId xmlns:a16="http://schemas.microsoft.com/office/drawing/2014/main" id="{39F76FC8-2354-91AC-72B4-552AD67E8D3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1726;p38">
              <a:extLst>
                <a:ext uri="{FF2B5EF4-FFF2-40B4-BE49-F238E27FC236}">
                  <a16:creationId xmlns:a16="http://schemas.microsoft.com/office/drawing/2014/main" id="{8D9430EE-C94E-1A7A-9CDE-00B773D01E8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1727;p38">
              <a:extLst>
                <a:ext uri="{FF2B5EF4-FFF2-40B4-BE49-F238E27FC236}">
                  <a16:creationId xmlns:a16="http://schemas.microsoft.com/office/drawing/2014/main" id="{8C8470C5-D9FE-478C-1B59-9DDA99176281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1728;p38">
              <a:extLst>
                <a:ext uri="{FF2B5EF4-FFF2-40B4-BE49-F238E27FC236}">
                  <a16:creationId xmlns:a16="http://schemas.microsoft.com/office/drawing/2014/main" id="{B6A3DF59-2342-75A5-FB29-43C03C97B6F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1729;p38">
              <a:extLst>
                <a:ext uri="{FF2B5EF4-FFF2-40B4-BE49-F238E27FC236}">
                  <a16:creationId xmlns:a16="http://schemas.microsoft.com/office/drawing/2014/main" id="{D9BCEC12-13C3-1001-C8F3-AA1E22481C1E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1730;p38">
              <a:extLst>
                <a:ext uri="{FF2B5EF4-FFF2-40B4-BE49-F238E27FC236}">
                  <a16:creationId xmlns:a16="http://schemas.microsoft.com/office/drawing/2014/main" id="{2AA49E7F-975C-8A65-119F-03111F7C5D6B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1731;p38">
              <a:extLst>
                <a:ext uri="{FF2B5EF4-FFF2-40B4-BE49-F238E27FC236}">
                  <a16:creationId xmlns:a16="http://schemas.microsoft.com/office/drawing/2014/main" id="{8DE6BF14-3BC9-BEC5-2ACD-F0637CDC7B2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1732;p38">
              <a:extLst>
                <a:ext uri="{FF2B5EF4-FFF2-40B4-BE49-F238E27FC236}">
                  <a16:creationId xmlns:a16="http://schemas.microsoft.com/office/drawing/2014/main" id="{6D403539-B804-5257-3810-C374B1DE497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1733;p38">
              <a:extLst>
                <a:ext uri="{FF2B5EF4-FFF2-40B4-BE49-F238E27FC236}">
                  <a16:creationId xmlns:a16="http://schemas.microsoft.com/office/drawing/2014/main" id="{4260EF5E-EADD-BE2B-AE06-B76B21FB786B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1734;p38">
              <a:extLst>
                <a:ext uri="{FF2B5EF4-FFF2-40B4-BE49-F238E27FC236}">
                  <a16:creationId xmlns:a16="http://schemas.microsoft.com/office/drawing/2014/main" id="{D46FB9B2-C316-34E5-6972-0CD5D3E6D2E0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1735;p38">
              <a:extLst>
                <a:ext uri="{FF2B5EF4-FFF2-40B4-BE49-F238E27FC236}">
                  <a16:creationId xmlns:a16="http://schemas.microsoft.com/office/drawing/2014/main" id="{F758ABC6-4C7D-7F7D-AFBF-037DD3B28488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1736;p38">
              <a:extLst>
                <a:ext uri="{FF2B5EF4-FFF2-40B4-BE49-F238E27FC236}">
                  <a16:creationId xmlns:a16="http://schemas.microsoft.com/office/drawing/2014/main" id="{46253B43-74D7-B1EB-BE10-387D377B32F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1737;p38">
              <a:extLst>
                <a:ext uri="{FF2B5EF4-FFF2-40B4-BE49-F238E27FC236}">
                  <a16:creationId xmlns:a16="http://schemas.microsoft.com/office/drawing/2014/main" id="{9F566679-9C88-7D64-5EDC-CFBA2298A03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1738;p38">
              <a:extLst>
                <a:ext uri="{FF2B5EF4-FFF2-40B4-BE49-F238E27FC236}">
                  <a16:creationId xmlns:a16="http://schemas.microsoft.com/office/drawing/2014/main" id="{A9BD237E-56E2-651B-7228-AD651ED24493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1739;p38">
              <a:extLst>
                <a:ext uri="{FF2B5EF4-FFF2-40B4-BE49-F238E27FC236}">
                  <a16:creationId xmlns:a16="http://schemas.microsoft.com/office/drawing/2014/main" id="{0F5E4743-550E-6255-9CC1-26B2BC6F4A9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1740;p38">
              <a:extLst>
                <a:ext uri="{FF2B5EF4-FFF2-40B4-BE49-F238E27FC236}">
                  <a16:creationId xmlns:a16="http://schemas.microsoft.com/office/drawing/2014/main" id="{DF72AEDA-A32D-5E17-EDFC-0D8D21392147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1741;p38">
              <a:extLst>
                <a:ext uri="{FF2B5EF4-FFF2-40B4-BE49-F238E27FC236}">
                  <a16:creationId xmlns:a16="http://schemas.microsoft.com/office/drawing/2014/main" id="{24C544A9-5F42-21C6-7209-0BDF5E1CB74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1742;p38">
              <a:extLst>
                <a:ext uri="{FF2B5EF4-FFF2-40B4-BE49-F238E27FC236}">
                  <a16:creationId xmlns:a16="http://schemas.microsoft.com/office/drawing/2014/main" id="{DFAB6696-63E0-7D02-7187-1F6AD9BD3C1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1743;p38">
              <a:extLst>
                <a:ext uri="{FF2B5EF4-FFF2-40B4-BE49-F238E27FC236}">
                  <a16:creationId xmlns:a16="http://schemas.microsoft.com/office/drawing/2014/main" id="{492D7A01-B05C-E93E-F8EF-42F65D2F32A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1744;p38">
              <a:extLst>
                <a:ext uri="{FF2B5EF4-FFF2-40B4-BE49-F238E27FC236}">
                  <a16:creationId xmlns:a16="http://schemas.microsoft.com/office/drawing/2014/main" id="{AB197DD1-9FAD-4FAA-72A4-B0E410F5B24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1745;p38">
              <a:extLst>
                <a:ext uri="{FF2B5EF4-FFF2-40B4-BE49-F238E27FC236}">
                  <a16:creationId xmlns:a16="http://schemas.microsoft.com/office/drawing/2014/main" id="{CA2604F3-7271-9741-2C01-3F0D205CEDE6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1746;p38">
              <a:extLst>
                <a:ext uri="{FF2B5EF4-FFF2-40B4-BE49-F238E27FC236}">
                  <a16:creationId xmlns:a16="http://schemas.microsoft.com/office/drawing/2014/main" id="{53627373-34A2-F603-D1B7-D760E4B5836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1747;p38">
              <a:extLst>
                <a:ext uri="{FF2B5EF4-FFF2-40B4-BE49-F238E27FC236}">
                  <a16:creationId xmlns:a16="http://schemas.microsoft.com/office/drawing/2014/main" id="{FEE64A03-8A87-3A61-BA17-EAD12AAB6D9F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1748;p38">
              <a:extLst>
                <a:ext uri="{FF2B5EF4-FFF2-40B4-BE49-F238E27FC236}">
                  <a16:creationId xmlns:a16="http://schemas.microsoft.com/office/drawing/2014/main" id="{D922273F-3788-A7BE-FAAE-93011F2FE0F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1749;p38">
              <a:extLst>
                <a:ext uri="{FF2B5EF4-FFF2-40B4-BE49-F238E27FC236}">
                  <a16:creationId xmlns:a16="http://schemas.microsoft.com/office/drawing/2014/main" id="{6212D734-73BF-96AD-AFF4-85567BB99E63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1750;p38">
              <a:extLst>
                <a:ext uri="{FF2B5EF4-FFF2-40B4-BE49-F238E27FC236}">
                  <a16:creationId xmlns:a16="http://schemas.microsoft.com/office/drawing/2014/main" id="{4BA14AAE-D197-F1CA-6400-21668D0C4620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1751;p38">
              <a:extLst>
                <a:ext uri="{FF2B5EF4-FFF2-40B4-BE49-F238E27FC236}">
                  <a16:creationId xmlns:a16="http://schemas.microsoft.com/office/drawing/2014/main" id="{9BC7973C-56BA-0C4D-0706-883E320A846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1752;p38">
              <a:extLst>
                <a:ext uri="{FF2B5EF4-FFF2-40B4-BE49-F238E27FC236}">
                  <a16:creationId xmlns:a16="http://schemas.microsoft.com/office/drawing/2014/main" id="{3F2C87CE-504B-B02C-8743-376CEFB9D725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1753;p38">
              <a:extLst>
                <a:ext uri="{FF2B5EF4-FFF2-40B4-BE49-F238E27FC236}">
                  <a16:creationId xmlns:a16="http://schemas.microsoft.com/office/drawing/2014/main" id="{4CDB89C8-0425-C9DE-3EF4-F62AF2645766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1754;p38">
              <a:extLst>
                <a:ext uri="{FF2B5EF4-FFF2-40B4-BE49-F238E27FC236}">
                  <a16:creationId xmlns:a16="http://schemas.microsoft.com/office/drawing/2014/main" id="{79EF393F-DA44-926C-4A34-8D2DB9AD39D7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1755;p38">
              <a:extLst>
                <a:ext uri="{FF2B5EF4-FFF2-40B4-BE49-F238E27FC236}">
                  <a16:creationId xmlns:a16="http://schemas.microsoft.com/office/drawing/2014/main" id="{5B83490D-C4F9-24BA-9DB3-C4B8C75AA59B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1756;p38">
              <a:extLst>
                <a:ext uri="{FF2B5EF4-FFF2-40B4-BE49-F238E27FC236}">
                  <a16:creationId xmlns:a16="http://schemas.microsoft.com/office/drawing/2014/main" id="{314BAE4B-AD99-0B82-8BCB-01DDB7431527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1757;p38">
              <a:extLst>
                <a:ext uri="{FF2B5EF4-FFF2-40B4-BE49-F238E27FC236}">
                  <a16:creationId xmlns:a16="http://schemas.microsoft.com/office/drawing/2014/main" id="{C5907330-58B2-374A-029D-9931E8FC59AB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1758;p38">
              <a:extLst>
                <a:ext uri="{FF2B5EF4-FFF2-40B4-BE49-F238E27FC236}">
                  <a16:creationId xmlns:a16="http://schemas.microsoft.com/office/drawing/2014/main" id="{6929A039-6F97-B183-AD3E-C7B401C2454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1759;p38">
              <a:extLst>
                <a:ext uri="{FF2B5EF4-FFF2-40B4-BE49-F238E27FC236}">
                  <a16:creationId xmlns:a16="http://schemas.microsoft.com/office/drawing/2014/main" id="{1F5003C7-3D8B-3EB3-1D2C-36D84000B03B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1760;p38">
              <a:extLst>
                <a:ext uri="{FF2B5EF4-FFF2-40B4-BE49-F238E27FC236}">
                  <a16:creationId xmlns:a16="http://schemas.microsoft.com/office/drawing/2014/main" id="{EBA8977F-D320-4297-3F1C-4CBDE9A64AC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1761;p38">
              <a:extLst>
                <a:ext uri="{FF2B5EF4-FFF2-40B4-BE49-F238E27FC236}">
                  <a16:creationId xmlns:a16="http://schemas.microsoft.com/office/drawing/2014/main" id="{83766CD0-B5F3-E0EE-5DF4-81F0D1E76CA7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1762;p38">
              <a:extLst>
                <a:ext uri="{FF2B5EF4-FFF2-40B4-BE49-F238E27FC236}">
                  <a16:creationId xmlns:a16="http://schemas.microsoft.com/office/drawing/2014/main" id="{41C68412-3846-7864-70FB-257351FF7976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1763;p38">
              <a:extLst>
                <a:ext uri="{FF2B5EF4-FFF2-40B4-BE49-F238E27FC236}">
                  <a16:creationId xmlns:a16="http://schemas.microsoft.com/office/drawing/2014/main" id="{BC37EB39-F5FE-7562-B36C-4A2FFE39535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1764;p38">
              <a:extLst>
                <a:ext uri="{FF2B5EF4-FFF2-40B4-BE49-F238E27FC236}">
                  <a16:creationId xmlns:a16="http://schemas.microsoft.com/office/drawing/2014/main" id="{CD3C4210-A7A0-C85D-C37C-C263E3EC0B69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1765;p38">
              <a:extLst>
                <a:ext uri="{FF2B5EF4-FFF2-40B4-BE49-F238E27FC236}">
                  <a16:creationId xmlns:a16="http://schemas.microsoft.com/office/drawing/2014/main" id="{E5FD7A0F-BCEE-A71D-3CC3-21D4CEEFD490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1766;p38">
              <a:extLst>
                <a:ext uri="{FF2B5EF4-FFF2-40B4-BE49-F238E27FC236}">
                  <a16:creationId xmlns:a16="http://schemas.microsoft.com/office/drawing/2014/main" id="{82D4F292-BB7B-1952-6FBE-FFC84B14472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1767;p38">
              <a:extLst>
                <a:ext uri="{FF2B5EF4-FFF2-40B4-BE49-F238E27FC236}">
                  <a16:creationId xmlns:a16="http://schemas.microsoft.com/office/drawing/2014/main" id="{FEE9F704-117D-5A92-C667-8E023C316ABD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1768;p38">
              <a:extLst>
                <a:ext uri="{FF2B5EF4-FFF2-40B4-BE49-F238E27FC236}">
                  <a16:creationId xmlns:a16="http://schemas.microsoft.com/office/drawing/2014/main" id="{22F226B4-7C5D-F6C4-6247-2FA33F6BB63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1769;p38">
              <a:extLst>
                <a:ext uri="{FF2B5EF4-FFF2-40B4-BE49-F238E27FC236}">
                  <a16:creationId xmlns:a16="http://schemas.microsoft.com/office/drawing/2014/main" id="{D967803B-6735-0F0C-82E6-DCD16DE48855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1770;p38">
              <a:extLst>
                <a:ext uri="{FF2B5EF4-FFF2-40B4-BE49-F238E27FC236}">
                  <a16:creationId xmlns:a16="http://schemas.microsoft.com/office/drawing/2014/main" id="{BFF8404D-F1DC-ACC3-4C18-6E050C3B8D69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771;p38">
              <a:extLst>
                <a:ext uri="{FF2B5EF4-FFF2-40B4-BE49-F238E27FC236}">
                  <a16:creationId xmlns:a16="http://schemas.microsoft.com/office/drawing/2014/main" id="{95F6EDC5-F595-187A-F46C-AA33080F2CB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772;p38">
              <a:extLst>
                <a:ext uri="{FF2B5EF4-FFF2-40B4-BE49-F238E27FC236}">
                  <a16:creationId xmlns:a16="http://schemas.microsoft.com/office/drawing/2014/main" id="{0167C196-03E8-1DFF-7F21-A67F402DDF4B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773;p38">
              <a:extLst>
                <a:ext uri="{FF2B5EF4-FFF2-40B4-BE49-F238E27FC236}">
                  <a16:creationId xmlns:a16="http://schemas.microsoft.com/office/drawing/2014/main" id="{482A3AE9-7CE7-53B4-CFD7-A1C1C73217A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774;p38">
              <a:extLst>
                <a:ext uri="{FF2B5EF4-FFF2-40B4-BE49-F238E27FC236}">
                  <a16:creationId xmlns:a16="http://schemas.microsoft.com/office/drawing/2014/main" id="{846AA0FD-DC80-3BA6-7C16-BEB51A3BED4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775;p38">
              <a:extLst>
                <a:ext uri="{FF2B5EF4-FFF2-40B4-BE49-F238E27FC236}">
                  <a16:creationId xmlns:a16="http://schemas.microsoft.com/office/drawing/2014/main" id="{FB93E20F-61CD-3690-7D35-2852FE2317E2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776;p38">
              <a:extLst>
                <a:ext uri="{FF2B5EF4-FFF2-40B4-BE49-F238E27FC236}">
                  <a16:creationId xmlns:a16="http://schemas.microsoft.com/office/drawing/2014/main" id="{1954CB6E-4B87-5915-A59F-0261FFCA3D2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777;p38">
              <a:extLst>
                <a:ext uri="{FF2B5EF4-FFF2-40B4-BE49-F238E27FC236}">
                  <a16:creationId xmlns:a16="http://schemas.microsoft.com/office/drawing/2014/main" id="{6568CAC6-4728-6E36-1EEB-1F8599119F3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" name="Google Shape;1718;p38">
            <a:extLst>
              <a:ext uri="{FF2B5EF4-FFF2-40B4-BE49-F238E27FC236}">
                <a16:creationId xmlns:a16="http://schemas.microsoft.com/office/drawing/2014/main" id="{956A631A-D3F4-AAF8-F000-9F5EC245A0B8}"/>
              </a:ext>
            </a:extLst>
          </p:cNvPr>
          <p:cNvGrpSpPr/>
          <p:nvPr/>
        </p:nvGrpSpPr>
        <p:grpSpPr>
          <a:xfrm flipH="1">
            <a:off x="1903273" y="2611331"/>
            <a:ext cx="535889" cy="590047"/>
            <a:chOff x="5149750" y="3034050"/>
            <a:chExt cx="952300" cy="941100"/>
          </a:xfrm>
        </p:grpSpPr>
        <p:sp>
          <p:nvSpPr>
            <p:cNvPr id="968" name="Google Shape;1719;p38">
              <a:extLst>
                <a:ext uri="{FF2B5EF4-FFF2-40B4-BE49-F238E27FC236}">
                  <a16:creationId xmlns:a16="http://schemas.microsoft.com/office/drawing/2014/main" id="{03BD1E18-CDEE-607B-0860-A7412F56F5F1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720;p38">
              <a:extLst>
                <a:ext uri="{FF2B5EF4-FFF2-40B4-BE49-F238E27FC236}">
                  <a16:creationId xmlns:a16="http://schemas.microsoft.com/office/drawing/2014/main" id="{17800390-FAD0-D321-1E7C-C5F67AD3E3B7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721;p38">
              <a:extLst>
                <a:ext uri="{FF2B5EF4-FFF2-40B4-BE49-F238E27FC236}">
                  <a16:creationId xmlns:a16="http://schemas.microsoft.com/office/drawing/2014/main" id="{8EF51D81-CD6D-7E59-5A84-7A07B6395BCC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722;p38">
              <a:extLst>
                <a:ext uri="{FF2B5EF4-FFF2-40B4-BE49-F238E27FC236}">
                  <a16:creationId xmlns:a16="http://schemas.microsoft.com/office/drawing/2014/main" id="{4E3E7F05-D4DB-6B63-C6E1-69F6949DF8E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723;p38">
              <a:extLst>
                <a:ext uri="{FF2B5EF4-FFF2-40B4-BE49-F238E27FC236}">
                  <a16:creationId xmlns:a16="http://schemas.microsoft.com/office/drawing/2014/main" id="{8EFDDC79-7FDA-376C-40A5-68492A8CF74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724;p38">
              <a:extLst>
                <a:ext uri="{FF2B5EF4-FFF2-40B4-BE49-F238E27FC236}">
                  <a16:creationId xmlns:a16="http://schemas.microsoft.com/office/drawing/2014/main" id="{CE3B6FCF-D0DC-D61F-A202-9D135DF3BEDB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725;p38">
              <a:extLst>
                <a:ext uri="{FF2B5EF4-FFF2-40B4-BE49-F238E27FC236}">
                  <a16:creationId xmlns:a16="http://schemas.microsoft.com/office/drawing/2014/main" id="{39F76FC8-2354-91AC-72B4-552AD67E8D3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726;p38">
              <a:extLst>
                <a:ext uri="{FF2B5EF4-FFF2-40B4-BE49-F238E27FC236}">
                  <a16:creationId xmlns:a16="http://schemas.microsoft.com/office/drawing/2014/main" id="{8D9430EE-C94E-1A7A-9CDE-00B773D01E8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727;p38">
              <a:extLst>
                <a:ext uri="{FF2B5EF4-FFF2-40B4-BE49-F238E27FC236}">
                  <a16:creationId xmlns:a16="http://schemas.microsoft.com/office/drawing/2014/main" id="{8C8470C5-D9FE-478C-1B59-9DDA99176281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728;p38">
              <a:extLst>
                <a:ext uri="{FF2B5EF4-FFF2-40B4-BE49-F238E27FC236}">
                  <a16:creationId xmlns:a16="http://schemas.microsoft.com/office/drawing/2014/main" id="{B6A3DF59-2342-75A5-FB29-43C03C97B6F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729;p38">
              <a:extLst>
                <a:ext uri="{FF2B5EF4-FFF2-40B4-BE49-F238E27FC236}">
                  <a16:creationId xmlns:a16="http://schemas.microsoft.com/office/drawing/2014/main" id="{D9BCEC12-13C3-1001-C8F3-AA1E22481C1E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730;p38">
              <a:extLst>
                <a:ext uri="{FF2B5EF4-FFF2-40B4-BE49-F238E27FC236}">
                  <a16:creationId xmlns:a16="http://schemas.microsoft.com/office/drawing/2014/main" id="{2AA49E7F-975C-8A65-119F-03111F7C5D6B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731;p38">
              <a:extLst>
                <a:ext uri="{FF2B5EF4-FFF2-40B4-BE49-F238E27FC236}">
                  <a16:creationId xmlns:a16="http://schemas.microsoft.com/office/drawing/2014/main" id="{8DE6BF14-3BC9-BEC5-2ACD-F0637CDC7B2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732;p38">
              <a:extLst>
                <a:ext uri="{FF2B5EF4-FFF2-40B4-BE49-F238E27FC236}">
                  <a16:creationId xmlns:a16="http://schemas.microsoft.com/office/drawing/2014/main" id="{6D403539-B804-5257-3810-C374B1DE497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733;p38">
              <a:extLst>
                <a:ext uri="{FF2B5EF4-FFF2-40B4-BE49-F238E27FC236}">
                  <a16:creationId xmlns:a16="http://schemas.microsoft.com/office/drawing/2014/main" id="{4260EF5E-EADD-BE2B-AE06-B76B21FB786B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734;p38">
              <a:extLst>
                <a:ext uri="{FF2B5EF4-FFF2-40B4-BE49-F238E27FC236}">
                  <a16:creationId xmlns:a16="http://schemas.microsoft.com/office/drawing/2014/main" id="{D46FB9B2-C316-34E5-6972-0CD5D3E6D2E0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735;p38">
              <a:extLst>
                <a:ext uri="{FF2B5EF4-FFF2-40B4-BE49-F238E27FC236}">
                  <a16:creationId xmlns:a16="http://schemas.microsoft.com/office/drawing/2014/main" id="{F758ABC6-4C7D-7F7D-AFBF-037DD3B28488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736;p38">
              <a:extLst>
                <a:ext uri="{FF2B5EF4-FFF2-40B4-BE49-F238E27FC236}">
                  <a16:creationId xmlns:a16="http://schemas.microsoft.com/office/drawing/2014/main" id="{46253B43-74D7-B1EB-BE10-387D377B32F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737;p38">
              <a:extLst>
                <a:ext uri="{FF2B5EF4-FFF2-40B4-BE49-F238E27FC236}">
                  <a16:creationId xmlns:a16="http://schemas.microsoft.com/office/drawing/2014/main" id="{9F566679-9C88-7D64-5EDC-CFBA2298A03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738;p38">
              <a:extLst>
                <a:ext uri="{FF2B5EF4-FFF2-40B4-BE49-F238E27FC236}">
                  <a16:creationId xmlns:a16="http://schemas.microsoft.com/office/drawing/2014/main" id="{A9BD237E-56E2-651B-7228-AD651ED24493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739;p38">
              <a:extLst>
                <a:ext uri="{FF2B5EF4-FFF2-40B4-BE49-F238E27FC236}">
                  <a16:creationId xmlns:a16="http://schemas.microsoft.com/office/drawing/2014/main" id="{0F5E4743-550E-6255-9CC1-26B2BC6F4A9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1740;p38">
              <a:extLst>
                <a:ext uri="{FF2B5EF4-FFF2-40B4-BE49-F238E27FC236}">
                  <a16:creationId xmlns:a16="http://schemas.microsoft.com/office/drawing/2014/main" id="{DF72AEDA-A32D-5E17-EDFC-0D8D21392147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741;p38">
              <a:extLst>
                <a:ext uri="{FF2B5EF4-FFF2-40B4-BE49-F238E27FC236}">
                  <a16:creationId xmlns:a16="http://schemas.microsoft.com/office/drawing/2014/main" id="{24C544A9-5F42-21C6-7209-0BDF5E1CB74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742;p38">
              <a:extLst>
                <a:ext uri="{FF2B5EF4-FFF2-40B4-BE49-F238E27FC236}">
                  <a16:creationId xmlns:a16="http://schemas.microsoft.com/office/drawing/2014/main" id="{DFAB6696-63E0-7D02-7187-1F6AD9BD3C1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743;p38">
              <a:extLst>
                <a:ext uri="{FF2B5EF4-FFF2-40B4-BE49-F238E27FC236}">
                  <a16:creationId xmlns:a16="http://schemas.microsoft.com/office/drawing/2014/main" id="{492D7A01-B05C-E93E-F8EF-42F65D2F32A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744;p38">
              <a:extLst>
                <a:ext uri="{FF2B5EF4-FFF2-40B4-BE49-F238E27FC236}">
                  <a16:creationId xmlns:a16="http://schemas.microsoft.com/office/drawing/2014/main" id="{AB197DD1-9FAD-4FAA-72A4-B0E410F5B24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745;p38">
              <a:extLst>
                <a:ext uri="{FF2B5EF4-FFF2-40B4-BE49-F238E27FC236}">
                  <a16:creationId xmlns:a16="http://schemas.microsoft.com/office/drawing/2014/main" id="{CA2604F3-7271-9741-2C01-3F0D205CEDE6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746;p38">
              <a:extLst>
                <a:ext uri="{FF2B5EF4-FFF2-40B4-BE49-F238E27FC236}">
                  <a16:creationId xmlns:a16="http://schemas.microsoft.com/office/drawing/2014/main" id="{53627373-34A2-F603-D1B7-D760E4B5836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747;p38">
              <a:extLst>
                <a:ext uri="{FF2B5EF4-FFF2-40B4-BE49-F238E27FC236}">
                  <a16:creationId xmlns:a16="http://schemas.microsoft.com/office/drawing/2014/main" id="{FEE64A03-8A87-3A61-BA17-EAD12AAB6D9F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748;p38">
              <a:extLst>
                <a:ext uri="{FF2B5EF4-FFF2-40B4-BE49-F238E27FC236}">
                  <a16:creationId xmlns:a16="http://schemas.microsoft.com/office/drawing/2014/main" id="{D922273F-3788-A7BE-FAAE-93011F2FE0F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749;p38">
              <a:extLst>
                <a:ext uri="{FF2B5EF4-FFF2-40B4-BE49-F238E27FC236}">
                  <a16:creationId xmlns:a16="http://schemas.microsoft.com/office/drawing/2014/main" id="{6212D734-73BF-96AD-AFF4-85567BB99E63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750;p38">
              <a:extLst>
                <a:ext uri="{FF2B5EF4-FFF2-40B4-BE49-F238E27FC236}">
                  <a16:creationId xmlns:a16="http://schemas.microsoft.com/office/drawing/2014/main" id="{4BA14AAE-D197-F1CA-6400-21668D0C4620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751;p38">
              <a:extLst>
                <a:ext uri="{FF2B5EF4-FFF2-40B4-BE49-F238E27FC236}">
                  <a16:creationId xmlns:a16="http://schemas.microsoft.com/office/drawing/2014/main" id="{9BC7973C-56BA-0C4D-0706-883E320A846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752;p38">
              <a:extLst>
                <a:ext uri="{FF2B5EF4-FFF2-40B4-BE49-F238E27FC236}">
                  <a16:creationId xmlns:a16="http://schemas.microsoft.com/office/drawing/2014/main" id="{3F2C87CE-504B-B02C-8743-376CEFB9D725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753;p38">
              <a:extLst>
                <a:ext uri="{FF2B5EF4-FFF2-40B4-BE49-F238E27FC236}">
                  <a16:creationId xmlns:a16="http://schemas.microsoft.com/office/drawing/2014/main" id="{4CDB89C8-0425-C9DE-3EF4-F62AF2645766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754;p38">
              <a:extLst>
                <a:ext uri="{FF2B5EF4-FFF2-40B4-BE49-F238E27FC236}">
                  <a16:creationId xmlns:a16="http://schemas.microsoft.com/office/drawing/2014/main" id="{79EF393F-DA44-926C-4A34-8D2DB9AD39D7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755;p38">
              <a:extLst>
                <a:ext uri="{FF2B5EF4-FFF2-40B4-BE49-F238E27FC236}">
                  <a16:creationId xmlns:a16="http://schemas.microsoft.com/office/drawing/2014/main" id="{5B83490D-C4F9-24BA-9DB3-C4B8C75AA59B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756;p38">
              <a:extLst>
                <a:ext uri="{FF2B5EF4-FFF2-40B4-BE49-F238E27FC236}">
                  <a16:creationId xmlns:a16="http://schemas.microsoft.com/office/drawing/2014/main" id="{314BAE4B-AD99-0B82-8BCB-01DDB7431527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757;p38">
              <a:extLst>
                <a:ext uri="{FF2B5EF4-FFF2-40B4-BE49-F238E27FC236}">
                  <a16:creationId xmlns:a16="http://schemas.microsoft.com/office/drawing/2014/main" id="{C5907330-58B2-374A-029D-9931E8FC59AB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758;p38">
              <a:extLst>
                <a:ext uri="{FF2B5EF4-FFF2-40B4-BE49-F238E27FC236}">
                  <a16:creationId xmlns:a16="http://schemas.microsoft.com/office/drawing/2014/main" id="{6929A039-6F97-B183-AD3E-C7B401C2454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759;p38">
              <a:extLst>
                <a:ext uri="{FF2B5EF4-FFF2-40B4-BE49-F238E27FC236}">
                  <a16:creationId xmlns:a16="http://schemas.microsoft.com/office/drawing/2014/main" id="{1F5003C7-3D8B-3EB3-1D2C-36D84000B03B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760;p38">
              <a:extLst>
                <a:ext uri="{FF2B5EF4-FFF2-40B4-BE49-F238E27FC236}">
                  <a16:creationId xmlns:a16="http://schemas.microsoft.com/office/drawing/2014/main" id="{EBA8977F-D320-4297-3F1C-4CBDE9A64AC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761;p38">
              <a:extLst>
                <a:ext uri="{FF2B5EF4-FFF2-40B4-BE49-F238E27FC236}">
                  <a16:creationId xmlns:a16="http://schemas.microsoft.com/office/drawing/2014/main" id="{83766CD0-B5F3-E0EE-5DF4-81F0D1E76CA7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762;p38">
              <a:extLst>
                <a:ext uri="{FF2B5EF4-FFF2-40B4-BE49-F238E27FC236}">
                  <a16:creationId xmlns:a16="http://schemas.microsoft.com/office/drawing/2014/main" id="{41C68412-3846-7864-70FB-257351FF7976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763;p38">
              <a:extLst>
                <a:ext uri="{FF2B5EF4-FFF2-40B4-BE49-F238E27FC236}">
                  <a16:creationId xmlns:a16="http://schemas.microsoft.com/office/drawing/2014/main" id="{BC37EB39-F5FE-7562-B36C-4A2FFE39535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764;p38">
              <a:extLst>
                <a:ext uri="{FF2B5EF4-FFF2-40B4-BE49-F238E27FC236}">
                  <a16:creationId xmlns:a16="http://schemas.microsoft.com/office/drawing/2014/main" id="{CD3C4210-A7A0-C85D-C37C-C263E3EC0B69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765;p38">
              <a:extLst>
                <a:ext uri="{FF2B5EF4-FFF2-40B4-BE49-F238E27FC236}">
                  <a16:creationId xmlns:a16="http://schemas.microsoft.com/office/drawing/2014/main" id="{E5FD7A0F-BCEE-A71D-3CC3-21D4CEEFD490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766;p38">
              <a:extLst>
                <a:ext uri="{FF2B5EF4-FFF2-40B4-BE49-F238E27FC236}">
                  <a16:creationId xmlns:a16="http://schemas.microsoft.com/office/drawing/2014/main" id="{82D4F292-BB7B-1952-6FBE-FFC84B14472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767;p38">
              <a:extLst>
                <a:ext uri="{FF2B5EF4-FFF2-40B4-BE49-F238E27FC236}">
                  <a16:creationId xmlns:a16="http://schemas.microsoft.com/office/drawing/2014/main" id="{FEE9F704-117D-5A92-C667-8E023C316ABD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768;p38">
              <a:extLst>
                <a:ext uri="{FF2B5EF4-FFF2-40B4-BE49-F238E27FC236}">
                  <a16:creationId xmlns:a16="http://schemas.microsoft.com/office/drawing/2014/main" id="{22F226B4-7C5D-F6C4-6247-2FA33F6BB63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769;p38">
              <a:extLst>
                <a:ext uri="{FF2B5EF4-FFF2-40B4-BE49-F238E27FC236}">
                  <a16:creationId xmlns:a16="http://schemas.microsoft.com/office/drawing/2014/main" id="{D967803B-6735-0F0C-82E6-DCD16DE48855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770;p38">
              <a:extLst>
                <a:ext uri="{FF2B5EF4-FFF2-40B4-BE49-F238E27FC236}">
                  <a16:creationId xmlns:a16="http://schemas.microsoft.com/office/drawing/2014/main" id="{BFF8404D-F1DC-ACC3-4C18-6E050C3B8D69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771;p38">
              <a:extLst>
                <a:ext uri="{FF2B5EF4-FFF2-40B4-BE49-F238E27FC236}">
                  <a16:creationId xmlns:a16="http://schemas.microsoft.com/office/drawing/2014/main" id="{95F6EDC5-F595-187A-F46C-AA33080F2CB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772;p38">
              <a:extLst>
                <a:ext uri="{FF2B5EF4-FFF2-40B4-BE49-F238E27FC236}">
                  <a16:creationId xmlns:a16="http://schemas.microsoft.com/office/drawing/2014/main" id="{0167C196-03E8-1DFF-7F21-A67F402DDF4B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773;p38">
              <a:extLst>
                <a:ext uri="{FF2B5EF4-FFF2-40B4-BE49-F238E27FC236}">
                  <a16:creationId xmlns:a16="http://schemas.microsoft.com/office/drawing/2014/main" id="{482A3AE9-7CE7-53B4-CFD7-A1C1C73217A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774;p38">
              <a:extLst>
                <a:ext uri="{FF2B5EF4-FFF2-40B4-BE49-F238E27FC236}">
                  <a16:creationId xmlns:a16="http://schemas.microsoft.com/office/drawing/2014/main" id="{846AA0FD-DC80-3BA6-7C16-BEB51A3BED4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775;p38">
              <a:extLst>
                <a:ext uri="{FF2B5EF4-FFF2-40B4-BE49-F238E27FC236}">
                  <a16:creationId xmlns:a16="http://schemas.microsoft.com/office/drawing/2014/main" id="{FB93E20F-61CD-3690-7D35-2852FE2317E2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776;p38">
              <a:extLst>
                <a:ext uri="{FF2B5EF4-FFF2-40B4-BE49-F238E27FC236}">
                  <a16:creationId xmlns:a16="http://schemas.microsoft.com/office/drawing/2014/main" id="{1954CB6E-4B87-5915-A59F-0261FFCA3D2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777;p38">
              <a:extLst>
                <a:ext uri="{FF2B5EF4-FFF2-40B4-BE49-F238E27FC236}">
                  <a16:creationId xmlns:a16="http://schemas.microsoft.com/office/drawing/2014/main" id="{6568CAC6-4728-6E36-1EEB-1F8599119F3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" name="Google Shape;1718;p38">
            <a:extLst>
              <a:ext uri="{FF2B5EF4-FFF2-40B4-BE49-F238E27FC236}">
                <a16:creationId xmlns:a16="http://schemas.microsoft.com/office/drawing/2014/main" id="{956A631A-D3F4-AAF8-F000-9F5EC245A0B8}"/>
              </a:ext>
            </a:extLst>
          </p:cNvPr>
          <p:cNvGrpSpPr/>
          <p:nvPr/>
        </p:nvGrpSpPr>
        <p:grpSpPr>
          <a:xfrm flipH="1">
            <a:off x="3733284" y="3469734"/>
            <a:ext cx="535889" cy="590047"/>
            <a:chOff x="5149750" y="3034050"/>
            <a:chExt cx="952300" cy="941100"/>
          </a:xfrm>
        </p:grpSpPr>
        <p:sp>
          <p:nvSpPr>
            <p:cNvPr id="1028" name="Google Shape;1719;p38">
              <a:extLst>
                <a:ext uri="{FF2B5EF4-FFF2-40B4-BE49-F238E27FC236}">
                  <a16:creationId xmlns:a16="http://schemas.microsoft.com/office/drawing/2014/main" id="{03BD1E18-CDEE-607B-0860-A7412F56F5F1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720;p38">
              <a:extLst>
                <a:ext uri="{FF2B5EF4-FFF2-40B4-BE49-F238E27FC236}">
                  <a16:creationId xmlns:a16="http://schemas.microsoft.com/office/drawing/2014/main" id="{17800390-FAD0-D321-1E7C-C5F67AD3E3B7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721;p38">
              <a:extLst>
                <a:ext uri="{FF2B5EF4-FFF2-40B4-BE49-F238E27FC236}">
                  <a16:creationId xmlns:a16="http://schemas.microsoft.com/office/drawing/2014/main" id="{8EF51D81-CD6D-7E59-5A84-7A07B6395BCC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722;p38">
              <a:extLst>
                <a:ext uri="{FF2B5EF4-FFF2-40B4-BE49-F238E27FC236}">
                  <a16:creationId xmlns:a16="http://schemas.microsoft.com/office/drawing/2014/main" id="{4E3E7F05-D4DB-6B63-C6E1-69F6949DF8E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723;p38">
              <a:extLst>
                <a:ext uri="{FF2B5EF4-FFF2-40B4-BE49-F238E27FC236}">
                  <a16:creationId xmlns:a16="http://schemas.microsoft.com/office/drawing/2014/main" id="{8EFDDC79-7FDA-376C-40A5-68492A8CF74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724;p38">
              <a:extLst>
                <a:ext uri="{FF2B5EF4-FFF2-40B4-BE49-F238E27FC236}">
                  <a16:creationId xmlns:a16="http://schemas.microsoft.com/office/drawing/2014/main" id="{CE3B6FCF-D0DC-D61F-A202-9D135DF3BEDB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725;p38">
              <a:extLst>
                <a:ext uri="{FF2B5EF4-FFF2-40B4-BE49-F238E27FC236}">
                  <a16:creationId xmlns:a16="http://schemas.microsoft.com/office/drawing/2014/main" id="{39F76FC8-2354-91AC-72B4-552AD67E8D3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726;p38">
              <a:extLst>
                <a:ext uri="{FF2B5EF4-FFF2-40B4-BE49-F238E27FC236}">
                  <a16:creationId xmlns:a16="http://schemas.microsoft.com/office/drawing/2014/main" id="{8D9430EE-C94E-1A7A-9CDE-00B773D01E8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727;p38">
              <a:extLst>
                <a:ext uri="{FF2B5EF4-FFF2-40B4-BE49-F238E27FC236}">
                  <a16:creationId xmlns:a16="http://schemas.microsoft.com/office/drawing/2014/main" id="{8C8470C5-D9FE-478C-1B59-9DDA99176281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728;p38">
              <a:extLst>
                <a:ext uri="{FF2B5EF4-FFF2-40B4-BE49-F238E27FC236}">
                  <a16:creationId xmlns:a16="http://schemas.microsoft.com/office/drawing/2014/main" id="{B6A3DF59-2342-75A5-FB29-43C03C97B6F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729;p38">
              <a:extLst>
                <a:ext uri="{FF2B5EF4-FFF2-40B4-BE49-F238E27FC236}">
                  <a16:creationId xmlns:a16="http://schemas.microsoft.com/office/drawing/2014/main" id="{D9BCEC12-13C3-1001-C8F3-AA1E22481C1E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730;p38">
              <a:extLst>
                <a:ext uri="{FF2B5EF4-FFF2-40B4-BE49-F238E27FC236}">
                  <a16:creationId xmlns:a16="http://schemas.microsoft.com/office/drawing/2014/main" id="{2AA49E7F-975C-8A65-119F-03111F7C5D6B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731;p38">
              <a:extLst>
                <a:ext uri="{FF2B5EF4-FFF2-40B4-BE49-F238E27FC236}">
                  <a16:creationId xmlns:a16="http://schemas.microsoft.com/office/drawing/2014/main" id="{8DE6BF14-3BC9-BEC5-2ACD-F0637CDC7B2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732;p38">
              <a:extLst>
                <a:ext uri="{FF2B5EF4-FFF2-40B4-BE49-F238E27FC236}">
                  <a16:creationId xmlns:a16="http://schemas.microsoft.com/office/drawing/2014/main" id="{6D403539-B804-5257-3810-C374B1DE497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733;p38">
              <a:extLst>
                <a:ext uri="{FF2B5EF4-FFF2-40B4-BE49-F238E27FC236}">
                  <a16:creationId xmlns:a16="http://schemas.microsoft.com/office/drawing/2014/main" id="{4260EF5E-EADD-BE2B-AE06-B76B21FB786B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734;p38">
              <a:extLst>
                <a:ext uri="{FF2B5EF4-FFF2-40B4-BE49-F238E27FC236}">
                  <a16:creationId xmlns:a16="http://schemas.microsoft.com/office/drawing/2014/main" id="{D46FB9B2-C316-34E5-6972-0CD5D3E6D2E0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735;p38">
              <a:extLst>
                <a:ext uri="{FF2B5EF4-FFF2-40B4-BE49-F238E27FC236}">
                  <a16:creationId xmlns:a16="http://schemas.microsoft.com/office/drawing/2014/main" id="{F758ABC6-4C7D-7F7D-AFBF-037DD3B28488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736;p38">
              <a:extLst>
                <a:ext uri="{FF2B5EF4-FFF2-40B4-BE49-F238E27FC236}">
                  <a16:creationId xmlns:a16="http://schemas.microsoft.com/office/drawing/2014/main" id="{46253B43-74D7-B1EB-BE10-387D377B32F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737;p38">
              <a:extLst>
                <a:ext uri="{FF2B5EF4-FFF2-40B4-BE49-F238E27FC236}">
                  <a16:creationId xmlns:a16="http://schemas.microsoft.com/office/drawing/2014/main" id="{9F566679-9C88-7D64-5EDC-CFBA2298A03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738;p38">
              <a:extLst>
                <a:ext uri="{FF2B5EF4-FFF2-40B4-BE49-F238E27FC236}">
                  <a16:creationId xmlns:a16="http://schemas.microsoft.com/office/drawing/2014/main" id="{A9BD237E-56E2-651B-7228-AD651ED24493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739;p38">
              <a:extLst>
                <a:ext uri="{FF2B5EF4-FFF2-40B4-BE49-F238E27FC236}">
                  <a16:creationId xmlns:a16="http://schemas.microsoft.com/office/drawing/2014/main" id="{0F5E4743-550E-6255-9CC1-26B2BC6F4A9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740;p38">
              <a:extLst>
                <a:ext uri="{FF2B5EF4-FFF2-40B4-BE49-F238E27FC236}">
                  <a16:creationId xmlns:a16="http://schemas.microsoft.com/office/drawing/2014/main" id="{DF72AEDA-A32D-5E17-EDFC-0D8D21392147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741;p38">
              <a:extLst>
                <a:ext uri="{FF2B5EF4-FFF2-40B4-BE49-F238E27FC236}">
                  <a16:creationId xmlns:a16="http://schemas.microsoft.com/office/drawing/2014/main" id="{24C544A9-5F42-21C6-7209-0BDF5E1CB74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742;p38">
              <a:extLst>
                <a:ext uri="{FF2B5EF4-FFF2-40B4-BE49-F238E27FC236}">
                  <a16:creationId xmlns:a16="http://schemas.microsoft.com/office/drawing/2014/main" id="{DFAB6696-63E0-7D02-7187-1F6AD9BD3C1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743;p38">
              <a:extLst>
                <a:ext uri="{FF2B5EF4-FFF2-40B4-BE49-F238E27FC236}">
                  <a16:creationId xmlns:a16="http://schemas.microsoft.com/office/drawing/2014/main" id="{492D7A01-B05C-E93E-F8EF-42F65D2F32A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744;p38">
              <a:extLst>
                <a:ext uri="{FF2B5EF4-FFF2-40B4-BE49-F238E27FC236}">
                  <a16:creationId xmlns:a16="http://schemas.microsoft.com/office/drawing/2014/main" id="{AB197DD1-9FAD-4FAA-72A4-B0E410F5B24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745;p38">
              <a:extLst>
                <a:ext uri="{FF2B5EF4-FFF2-40B4-BE49-F238E27FC236}">
                  <a16:creationId xmlns:a16="http://schemas.microsoft.com/office/drawing/2014/main" id="{CA2604F3-7271-9741-2C01-3F0D205CEDE6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746;p38">
              <a:extLst>
                <a:ext uri="{FF2B5EF4-FFF2-40B4-BE49-F238E27FC236}">
                  <a16:creationId xmlns:a16="http://schemas.microsoft.com/office/drawing/2014/main" id="{53627373-34A2-F603-D1B7-D760E4B5836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747;p38">
              <a:extLst>
                <a:ext uri="{FF2B5EF4-FFF2-40B4-BE49-F238E27FC236}">
                  <a16:creationId xmlns:a16="http://schemas.microsoft.com/office/drawing/2014/main" id="{FEE64A03-8A87-3A61-BA17-EAD12AAB6D9F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748;p38">
              <a:extLst>
                <a:ext uri="{FF2B5EF4-FFF2-40B4-BE49-F238E27FC236}">
                  <a16:creationId xmlns:a16="http://schemas.microsoft.com/office/drawing/2014/main" id="{D922273F-3788-A7BE-FAAE-93011F2FE0F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749;p38">
              <a:extLst>
                <a:ext uri="{FF2B5EF4-FFF2-40B4-BE49-F238E27FC236}">
                  <a16:creationId xmlns:a16="http://schemas.microsoft.com/office/drawing/2014/main" id="{6212D734-73BF-96AD-AFF4-85567BB99E63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750;p38">
              <a:extLst>
                <a:ext uri="{FF2B5EF4-FFF2-40B4-BE49-F238E27FC236}">
                  <a16:creationId xmlns:a16="http://schemas.microsoft.com/office/drawing/2014/main" id="{4BA14AAE-D197-F1CA-6400-21668D0C4620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751;p38">
              <a:extLst>
                <a:ext uri="{FF2B5EF4-FFF2-40B4-BE49-F238E27FC236}">
                  <a16:creationId xmlns:a16="http://schemas.microsoft.com/office/drawing/2014/main" id="{9BC7973C-56BA-0C4D-0706-883E320A846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752;p38">
              <a:extLst>
                <a:ext uri="{FF2B5EF4-FFF2-40B4-BE49-F238E27FC236}">
                  <a16:creationId xmlns:a16="http://schemas.microsoft.com/office/drawing/2014/main" id="{3F2C87CE-504B-B02C-8743-376CEFB9D725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753;p38">
              <a:extLst>
                <a:ext uri="{FF2B5EF4-FFF2-40B4-BE49-F238E27FC236}">
                  <a16:creationId xmlns:a16="http://schemas.microsoft.com/office/drawing/2014/main" id="{4CDB89C8-0425-C9DE-3EF4-F62AF2645766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754;p38">
              <a:extLst>
                <a:ext uri="{FF2B5EF4-FFF2-40B4-BE49-F238E27FC236}">
                  <a16:creationId xmlns:a16="http://schemas.microsoft.com/office/drawing/2014/main" id="{79EF393F-DA44-926C-4A34-8D2DB9AD39D7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755;p38">
              <a:extLst>
                <a:ext uri="{FF2B5EF4-FFF2-40B4-BE49-F238E27FC236}">
                  <a16:creationId xmlns:a16="http://schemas.microsoft.com/office/drawing/2014/main" id="{5B83490D-C4F9-24BA-9DB3-C4B8C75AA59B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756;p38">
              <a:extLst>
                <a:ext uri="{FF2B5EF4-FFF2-40B4-BE49-F238E27FC236}">
                  <a16:creationId xmlns:a16="http://schemas.microsoft.com/office/drawing/2014/main" id="{314BAE4B-AD99-0B82-8BCB-01DDB7431527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757;p38">
              <a:extLst>
                <a:ext uri="{FF2B5EF4-FFF2-40B4-BE49-F238E27FC236}">
                  <a16:creationId xmlns:a16="http://schemas.microsoft.com/office/drawing/2014/main" id="{C5907330-58B2-374A-029D-9931E8FC59AB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758;p38">
              <a:extLst>
                <a:ext uri="{FF2B5EF4-FFF2-40B4-BE49-F238E27FC236}">
                  <a16:creationId xmlns:a16="http://schemas.microsoft.com/office/drawing/2014/main" id="{6929A039-6F97-B183-AD3E-C7B401C2454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759;p38">
              <a:extLst>
                <a:ext uri="{FF2B5EF4-FFF2-40B4-BE49-F238E27FC236}">
                  <a16:creationId xmlns:a16="http://schemas.microsoft.com/office/drawing/2014/main" id="{1F5003C7-3D8B-3EB3-1D2C-36D84000B03B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760;p38">
              <a:extLst>
                <a:ext uri="{FF2B5EF4-FFF2-40B4-BE49-F238E27FC236}">
                  <a16:creationId xmlns:a16="http://schemas.microsoft.com/office/drawing/2014/main" id="{EBA8977F-D320-4297-3F1C-4CBDE9A64AC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761;p38">
              <a:extLst>
                <a:ext uri="{FF2B5EF4-FFF2-40B4-BE49-F238E27FC236}">
                  <a16:creationId xmlns:a16="http://schemas.microsoft.com/office/drawing/2014/main" id="{83766CD0-B5F3-E0EE-5DF4-81F0D1E76CA7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762;p38">
              <a:extLst>
                <a:ext uri="{FF2B5EF4-FFF2-40B4-BE49-F238E27FC236}">
                  <a16:creationId xmlns:a16="http://schemas.microsoft.com/office/drawing/2014/main" id="{41C68412-3846-7864-70FB-257351FF7976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763;p38">
              <a:extLst>
                <a:ext uri="{FF2B5EF4-FFF2-40B4-BE49-F238E27FC236}">
                  <a16:creationId xmlns:a16="http://schemas.microsoft.com/office/drawing/2014/main" id="{BC37EB39-F5FE-7562-B36C-4A2FFE39535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764;p38">
              <a:extLst>
                <a:ext uri="{FF2B5EF4-FFF2-40B4-BE49-F238E27FC236}">
                  <a16:creationId xmlns:a16="http://schemas.microsoft.com/office/drawing/2014/main" id="{CD3C4210-A7A0-C85D-C37C-C263E3EC0B69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765;p38">
              <a:extLst>
                <a:ext uri="{FF2B5EF4-FFF2-40B4-BE49-F238E27FC236}">
                  <a16:creationId xmlns:a16="http://schemas.microsoft.com/office/drawing/2014/main" id="{E5FD7A0F-BCEE-A71D-3CC3-21D4CEEFD490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766;p38">
              <a:extLst>
                <a:ext uri="{FF2B5EF4-FFF2-40B4-BE49-F238E27FC236}">
                  <a16:creationId xmlns:a16="http://schemas.microsoft.com/office/drawing/2014/main" id="{82D4F292-BB7B-1952-6FBE-FFC84B14472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767;p38">
              <a:extLst>
                <a:ext uri="{FF2B5EF4-FFF2-40B4-BE49-F238E27FC236}">
                  <a16:creationId xmlns:a16="http://schemas.microsoft.com/office/drawing/2014/main" id="{FEE9F704-117D-5A92-C667-8E023C316ABD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768;p38">
              <a:extLst>
                <a:ext uri="{FF2B5EF4-FFF2-40B4-BE49-F238E27FC236}">
                  <a16:creationId xmlns:a16="http://schemas.microsoft.com/office/drawing/2014/main" id="{22F226B4-7C5D-F6C4-6247-2FA33F6BB63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769;p38">
              <a:extLst>
                <a:ext uri="{FF2B5EF4-FFF2-40B4-BE49-F238E27FC236}">
                  <a16:creationId xmlns:a16="http://schemas.microsoft.com/office/drawing/2014/main" id="{D967803B-6735-0F0C-82E6-DCD16DE48855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770;p38">
              <a:extLst>
                <a:ext uri="{FF2B5EF4-FFF2-40B4-BE49-F238E27FC236}">
                  <a16:creationId xmlns:a16="http://schemas.microsoft.com/office/drawing/2014/main" id="{BFF8404D-F1DC-ACC3-4C18-6E050C3B8D69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771;p38">
              <a:extLst>
                <a:ext uri="{FF2B5EF4-FFF2-40B4-BE49-F238E27FC236}">
                  <a16:creationId xmlns:a16="http://schemas.microsoft.com/office/drawing/2014/main" id="{95F6EDC5-F595-187A-F46C-AA33080F2CB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772;p38">
              <a:extLst>
                <a:ext uri="{FF2B5EF4-FFF2-40B4-BE49-F238E27FC236}">
                  <a16:creationId xmlns:a16="http://schemas.microsoft.com/office/drawing/2014/main" id="{0167C196-03E8-1DFF-7F21-A67F402DDF4B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773;p38">
              <a:extLst>
                <a:ext uri="{FF2B5EF4-FFF2-40B4-BE49-F238E27FC236}">
                  <a16:creationId xmlns:a16="http://schemas.microsoft.com/office/drawing/2014/main" id="{482A3AE9-7CE7-53B4-CFD7-A1C1C73217A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774;p38">
              <a:extLst>
                <a:ext uri="{FF2B5EF4-FFF2-40B4-BE49-F238E27FC236}">
                  <a16:creationId xmlns:a16="http://schemas.microsoft.com/office/drawing/2014/main" id="{846AA0FD-DC80-3BA6-7C16-BEB51A3BED4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775;p38">
              <a:extLst>
                <a:ext uri="{FF2B5EF4-FFF2-40B4-BE49-F238E27FC236}">
                  <a16:creationId xmlns:a16="http://schemas.microsoft.com/office/drawing/2014/main" id="{FB93E20F-61CD-3690-7D35-2852FE2317E2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776;p38">
              <a:extLst>
                <a:ext uri="{FF2B5EF4-FFF2-40B4-BE49-F238E27FC236}">
                  <a16:creationId xmlns:a16="http://schemas.microsoft.com/office/drawing/2014/main" id="{1954CB6E-4B87-5915-A59F-0261FFCA3D2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777;p38">
              <a:extLst>
                <a:ext uri="{FF2B5EF4-FFF2-40B4-BE49-F238E27FC236}">
                  <a16:creationId xmlns:a16="http://schemas.microsoft.com/office/drawing/2014/main" id="{6568CAC6-4728-6E36-1EEB-1F8599119F3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718;p38">
            <a:extLst>
              <a:ext uri="{FF2B5EF4-FFF2-40B4-BE49-F238E27FC236}">
                <a16:creationId xmlns:a16="http://schemas.microsoft.com/office/drawing/2014/main" id="{956A631A-D3F4-AAF8-F000-9F5EC245A0B8}"/>
              </a:ext>
            </a:extLst>
          </p:cNvPr>
          <p:cNvGrpSpPr/>
          <p:nvPr/>
        </p:nvGrpSpPr>
        <p:grpSpPr>
          <a:xfrm flipH="1">
            <a:off x="2715988" y="4290735"/>
            <a:ext cx="535889" cy="590047"/>
            <a:chOff x="5149750" y="3034050"/>
            <a:chExt cx="952300" cy="941100"/>
          </a:xfrm>
        </p:grpSpPr>
        <p:sp>
          <p:nvSpPr>
            <p:cNvPr id="1088" name="Google Shape;1719;p38">
              <a:extLst>
                <a:ext uri="{FF2B5EF4-FFF2-40B4-BE49-F238E27FC236}">
                  <a16:creationId xmlns:a16="http://schemas.microsoft.com/office/drawing/2014/main" id="{03BD1E18-CDEE-607B-0860-A7412F56F5F1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720;p38">
              <a:extLst>
                <a:ext uri="{FF2B5EF4-FFF2-40B4-BE49-F238E27FC236}">
                  <a16:creationId xmlns:a16="http://schemas.microsoft.com/office/drawing/2014/main" id="{17800390-FAD0-D321-1E7C-C5F67AD3E3B7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721;p38">
              <a:extLst>
                <a:ext uri="{FF2B5EF4-FFF2-40B4-BE49-F238E27FC236}">
                  <a16:creationId xmlns:a16="http://schemas.microsoft.com/office/drawing/2014/main" id="{8EF51D81-CD6D-7E59-5A84-7A07B6395BCC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722;p38">
              <a:extLst>
                <a:ext uri="{FF2B5EF4-FFF2-40B4-BE49-F238E27FC236}">
                  <a16:creationId xmlns:a16="http://schemas.microsoft.com/office/drawing/2014/main" id="{4E3E7F05-D4DB-6B63-C6E1-69F6949DF8E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723;p38">
              <a:extLst>
                <a:ext uri="{FF2B5EF4-FFF2-40B4-BE49-F238E27FC236}">
                  <a16:creationId xmlns:a16="http://schemas.microsoft.com/office/drawing/2014/main" id="{8EFDDC79-7FDA-376C-40A5-68492A8CF74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724;p38">
              <a:extLst>
                <a:ext uri="{FF2B5EF4-FFF2-40B4-BE49-F238E27FC236}">
                  <a16:creationId xmlns:a16="http://schemas.microsoft.com/office/drawing/2014/main" id="{CE3B6FCF-D0DC-D61F-A202-9D135DF3BEDB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725;p38">
              <a:extLst>
                <a:ext uri="{FF2B5EF4-FFF2-40B4-BE49-F238E27FC236}">
                  <a16:creationId xmlns:a16="http://schemas.microsoft.com/office/drawing/2014/main" id="{39F76FC8-2354-91AC-72B4-552AD67E8D3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726;p38">
              <a:extLst>
                <a:ext uri="{FF2B5EF4-FFF2-40B4-BE49-F238E27FC236}">
                  <a16:creationId xmlns:a16="http://schemas.microsoft.com/office/drawing/2014/main" id="{8D9430EE-C94E-1A7A-9CDE-00B773D01E8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727;p38">
              <a:extLst>
                <a:ext uri="{FF2B5EF4-FFF2-40B4-BE49-F238E27FC236}">
                  <a16:creationId xmlns:a16="http://schemas.microsoft.com/office/drawing/2014/main" id="{8C8470C5-D9FE-478C-1B59-9DDA99176281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728;p38">
              <a:extLst>
                <a:ext uri="{FF2B5EF4-FFF2-40B4-BE49-F238E27FC236}">
                  <a16:creationId xmlns:a16="http://schemas.microsoft.com/office/drawing/2014/main" id="{B6A3DF59-2342-75A5-FB29-43C03C97B6F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729;p38">
              <a:extLst>
                <a:ext uri="{FF2B5EF4-FFF2-40B4-BE49-F238E27FC236}">
                  <a16:creationId xmlns:a16="http://schemas.microsoft.com/office/drawing/2014/main" id="{D9BCEC12-13C3-1001-C8F3-AA1E22481C1E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730;p38">
              <a:extLst>
                <a:ext uri="{FF2B5EF4-FFF2-40B4-BE49-F238E27FC236}">
                  <a16:creationId xmlns:a16="http://schemas.microsoft.com/office/drawing/2014/main" id="{2AA49E7F-975C-8A65-119F-03111F7C5D6B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731;p38">
              <a:extLst>
                <a:ext uri="{FF2B5EF4-FFF2-40B4-BE49-F238E27FC236}">
                  <a16:creationId xmlns:a16="http://schemas.microsoft.com/office/drawing/2014/main" id="{8DE6BF14-3BC9-BEC5-2ACD-F0637CDC7B2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732;p38">
              <a:extLst>
                <a:ext uri="{FF2B5EF4-FFF2-40B4-BE49-F238E27FC236}">
                  <a16:creationId xmlns:a16="http://schemas.microsoft.com/office/drawing/2014/main" id="{6D403539-B804-5257-3810-C374B1DE497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733;p38">
              <a:extLst>
                <a:ext uri="{FF2B5EF4-FFF2-40B4-BE49-F238E27FC236}">
                  <a16:creationId xmlns:a16="http://schemas.microsoft.com/office/drawing/2014/main" id="{4260EF5E-EADD-BE2B-AE06-B76B21FB786B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734;p38">
              <a:extLst>
                <a:ext uri="{FF2B5EF4-FFF2-40B4-BE49-F238E27FC236}">
                  <a16:creationId xmlns:a16="http://schemas.microsoft.com/office/drawing/2014/main" id="{D46FB9B2-C316-34E5-6972-0CD5D3E6D2E0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735;p38">
              <a:extLst>
                <a:ext uri="{FF2B5EF4-FFF2-40B4-BE49-F238E27FC236}">
                  <a16:creationId xmlns:a16="http://schemas.microsoft.com/office/drawing/2014/main" id="{F758ABC6-4C7D-7F7D-AFBF-037DD3B28488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736;p38">
              <a:extLst>
                <a:ext uri="{FF2B5EF4-FFF2-40B4-BE49-F238E27FC236}">
                  <a16:creationId xmlns:a16="http://schemas.microsoft.com/office/drawing/2014/main" id="{46253B43-74D7-B1EB-BE10-387D377B32F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737;p38">
              <a:extLst>
                <a:ext uri="{FF2B5EF4-FFF2-40B4-BE49-F238E27FC236}">
                  <a16:creationId xmlns:a16="http://schemas.microsoft.com/office/drawing/2014/main" id="{9F566679-9C88-7D64-5EDC-CFBA2298A03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738;p38">
              <a:extLst>
                <a:ext uri="{FF2B5EF4-FFF2-40B4-BE49-F238E27FC236}">
                  <a16:creationId xmlns:a16="http://schemas.microsoft.com/office/drawing/2014/main" id="{A9BD237E-56E2-651B-7228-AD651ED24493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739;p38">
              <a:extLst>
                <a:ext uri="{FF2B5EF4-FFF2-40B4-BE49-F238E27FC236}">
                  <a16:creationId xmlns:a16="http://schemas.microsoft.com/office/drawing/2014/main" id="{0F5E4743-550E-6255-9CC1-26B2BC6F4A9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740;p38">
              <a:extLst>
                <a:ext uri="{FF2B5EF4-FFF2-40B4-BE49-F238E27FC236}">
                  <a16:creationId xmlns:a16="http://schemas.microsoft.com/office/drawing/2014/main" id="{DF72AEDA-A32D-5E17-EDFC-0D8D21392147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741;p38">
              <a:extLst>
                <a:ext uri="{FF2B5EF4-FFF2-40B4-BE49-F238E27FC236}">
                  <a16:creationId xmlns:a16="http://schemas.microsoft.com/office/drawing/2014/main" id="{24C544A9-5F42-21C6-7209-0BDF5E1CB74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742;p38">
              <a:extLst>
                <a:ext uri="{FF2B5EF4-FFF2-40B4-BE49-F238E27FC236}">
                  <a16:creationId xmlns:a16="http://schemas.microsoft.com/office/drawing/2014/main" id="{DFAB6696-63E0-7D02-7187-1F6AD9BD3C1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743;p38">
              <a:extLst>
                <a:ext uri="{FF2B5EF4-FFF2-40B4-BE49-F238E27FC236}">
                  <a16:creationId xmlns:a16="http://schemas.microsoft.com/office/drawing/2014/main" id="{492D7A01-B05C-E93E-F8EF-42F65D2F32A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744;p38">
              <a:extLst>
                <a:ext uri="{FF2B5EF4-FFF2-40B4-BE49-F238E27FC236}">
                  <a16:creationId xmlns:a16="http://schemas.microsoft.com/office/drawing/2014/main" id="{AB197DD1-9FAD-4FAA-72A4-B0E410F5B24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745;p38">
              <a:extLst>
                <a:ext uri="{FF2B5EF4-FFF2-40B4-BE49-F238E27FC236}">
                  <a16:creationId xmlns:a16="http://schemas.microsoft.com/office/drawing/2014/main" id="{CA2604F3-7271-9741-2C01-3F0D205CEDE6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746;p38">
              <a:extLst>
                <a:ext uri="{FF2B5EF4-FFF2-40B4-BE49-F238E27FC236}">
                  <a16:creationId xmlns:a16="http://schemas.microsoft.com/office/drawing/2014/main" id="{53627373-34A2-F603-D1B7-D760E4B5836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747;p38">
              <a:extLst>
                <a:ext uri="{FF2B5EF4-FFF2-40B4-BE49-F238E27FC236}">
                  <a16:creationId xmlns:a16="http://schemas.microsoft.com/office/drawing/2014/main" id="{FEE64A03-8A87-3A61-BA17-EAD12AAB6D9F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748;p38">
              <a:extLst>
                <a:ext uri="{FF2B5EF4-FFF2-40B4-BE49-F238E27FC236}">
                  <a16:creationId xmlns:a16="http://schemas.microsoft.com/office/drawing/2014/main" id="{D922273F-3788-A7BE-FAAE-93011F2FE0F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749;p38">
              <a:extLst>
                <a:ext uri="{FF2B5EF4-FFF2-40B4-BE49-F238E27FC236}">
                  <a16:creationId xmlns:a16="http://schemas.microsoft.com/office/drawing/2014/main" id="{6212D734-73BF-96AD-AFF4-85567BB99E63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750;p38">
              <a:extLst>
                <a:ext uri="{FF2B5EF4-FFF2-40B4-BE49-F238E27FC236}">
                  <a16:creationId xmlns:a16="http://schemas.microsoft.com/office/drawing/2014/main" id="{4BA14AAE-D197-F1CA-6400-21668D0C4620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751;p38">
              <a:extLst>
                <a:ext uri="{FF2B5EF4-FFF2-40B4-BE49-F238E27FC236}">
                  <a16:creationId xmlns:a16="http://schemas.microsoft.com/office/drawing/2014/main" id="{9BC7973C-56BA-0C4D-0706-883E320A846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752;p38">
              <a:extLst>
                <a:ext uri="{FF2B5EF4-FFF2-40B4-BE49-F238E27FC236}">
                  <a16:creationId xmlns:a16="http://schemas.microsoft.com/office/drawing/2014/main" id="{3F2C87CE-504B-B02C-8743-376CEFB9D725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753;p38">
              <a:extLst>
                <a:ext uri="{FF2B5EF4-FFF2-40B4-BE49-F238E27FC236}">
                  <a16:creationId xmlns:a16="http://schemas.microsoft.com/office/drawing/2014/main" id="{4CDB89C8-0425-C9DE-3EF4-F62AF2645766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754;p38">
              <a:extLst>
                <a:ext uri="{FF2B5EF4-FFF2-40B4-BE49-F238E27FC236}">
                  <a16:creationId xmlns:a16="http://schemas.microsoft.com/office/drawing/2014/main" id="{79EF393F-DA44-926C-4A34-8D2DB9AD39D7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755;p38">
              <a:extLst>
                <a:ext uri="{FF2B5EF4-FFF2-40B4-BE49-F238E27FC236}">
                  <a16:creationId xmlns:a16="http://schemas.microsoft.com/office/drawing/2014/main" id="{5B83490D-C4F9-24BA-9DB3-C4B8C75AA59B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756;p38">
              <a:extLst>
                <a:ext uri="{FF2B5EF4-FFF2-40B4-BE49-F238E27FC236}">
                  <a16:creationId xmlns:a16="http://schemas.microsoft.com/office/drawing/2014/main" id="{314BAE4B-AD99-0B82-8BCB-01DDB7431527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757;p38">
              <a:extLst>
                <a:ext uri="{FF2B5EF4-FFF2-40B4-BE49-F238E27FC236}">
                  <a16:creationId xmlns:a16="http://schemas.microsoft.com/office/drawing/2014/main" id="{C5907330-58B2-374A-029D-9931E8FC59AB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758;p38">
              <a:extLst>
                <a:ext uri="{FF2B5EF4-FFF2-40B4-BE49-F238E27FC236}">
                  <a16:creationId xmlns:a16="http://schemas.microsoft.com/office/drawing/2014/main" id="{6929A039-6F97-B183-AD3E-C7B401C2454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759;p38">
              <a:extLst>
                <a:ext uri="{FF2B5EF4-FFF2-40B4-BE49-F238E27FC236}">
                  <a16:creationId xmlns:a16="http://schemas.microsoft.com/office/drawing/2014/main" id="{1F5003C7-3D8B-3EB3-1D2C-36D84000B03B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760;p38">
              <a:extLst>
                <a:ext uri="{FF2B5EF4-FFF2-40B4-BE49-F238E27FC236}">
                  <a16:creationId xmlns:a16="http://schemas.microsoft.com/office/drawing/2014/main" id="{EBA8977F-D320-4297-3F1C-4CBDE9A64AC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761;p38">
              <a:extLst>
                <a:ext uri="{FF2B5EF4-FFF2-40B4-BE49-F238E27FC236}">
                  <a16:creationId xmlns:a16="http://schemas.microsoft.com/office/drawing/2014/main" id="{83766CD0-B5F3-E0EE-5DF4-81F0D1E76CA7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762;p38">
              <a:extLst>
                <a:ext uri="{FF2B5EF4-FFF2-40B4-BE49-F238E27FC236}">
                  <a16:creationId xmlns:a16="http://schemas.microsoft.com/office/drawing/2014/main" id="{41C68412-3846-7864-70FB-257351FF7976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763;p38">
              <a:extLst>
                <a:ext uri="{FF2B5EF4-FFF2-40B4-BE49-F238E27FC236}">
                  <a16:creationId xmlns:a16="http://schemas.microsoft.com/office/drawing/2014/main" id="{BC37EB39-F5FE-7562-B36C-4A2FFE39535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764;p38">
              <a:extLst>
                <a:ext uri="{FF2B5EF4-FFF2-40B4-BE49-F238E27FC236}">
                  <a16:creationId xmlns:a16="http://schemas.microsoft.com/office/drawing/2014/main" id="{CD3C4210-A7A0-C85D-C37C-C263E3EC0B69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765;p38">
              <a:extLst>
                <a:ext uri="{FF2B5EF4-FFF2-40B4-BE49-F238E27FC236}">
                  <a16:creationId xmlns:a16="http://schemas.microsoft.com/office/drawing/2014/main" id="{E5FD7A0F-BCEE-A71D-3CC3-21D4CEEFD490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766;p38">
              <a:extLst>
                <a:ext uri="{FF2B5EF4-FFF2-40B4-BE49-F238E27FC236}">
                  <a16:creationId xmlns:a16="http://schemas.microsoft.com/office/drawing/2014/main" id="{82D4F292-BB7B-1952-6FBE-FFC84B14472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767;p38">
              <a:extLst>
                <a:ext uri="{FF2B5EF4-FFF2-40B4-BE49-F238E27FC236}">
                  <a16:creationId xmlns:a16="http://schemas.microsoft.com/office/drawing/2014/main" id="{FEE9F704-117D-5A92-C667-8E023C316ABD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768;p38">
              <a:extLst>
                <a:ext uri="{FF2B5EF4-FFF2-40B4-BE49-F238E27FC236}">
                  <a16:creationId xmlns:a16="http://schemas.microsoft.com/office/drawing/2014/main" id="{22F226B4-7C5D-F6C4-6247-2FA33F6BB63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769;p38">
              <a:extLst>
                <a:ext uri="{FF2B5EF4-FFF2-40B4-BE49-F238E27FC236}">
                  <a16:creationId xmlns:a16="http://schemas.microsoft.com/office/drawing/2014/main" id="{D967803B-6735-0F0C-82E6-DCD16DE48855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770;p38">
              <a:extLst>
                <a:ext uri="{FF2B5EF4-FFF2-40B4-BE49-F238E27FC236}">
                  <a16:creationId xmlns:a16="http://schemas.microsoft.com/office/drawing/2014/main" id="{BFF8404D-F1DC-ACC3-4C18-6E050C3B8D69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771;p38">
              <a:extLst>
                <a:ext uri="{FF2B5EF4-FFF2-40B4-BE49-F238E27FC236}">
                  <a16:creationId xmlns:a16="http://schemas.microsoft.com/office/drawing/2014/main" id="{95F6EDC5-F595-187A-F46C-AA33080F2CB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772;p38">
              <a:extLst>
                <a:ext uri="{FF2B5EF4-FFF2-40B4-BE49-F238E27FC236}">
                  <a16:creationId xmlns:a16="http://schemas.microsoft.com/office/drawing/2014/main" id="{0167C196-03E8-1DFF-7F21-A67F402DDF4B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773;p38">
              <a:extLst>
                <a:ext uri="{FF2B5EF4-FFF2-40B4-BE49-F238E27FC236}">
                  <a16:creationId xmlns:a16="http://schemas.microsoft.com/office/drawing/2014/main" id="{482A3AE9-7CE7-53B4-CFD7-A1C1C73217A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774;p38">
              <a:extLst>
                <a:ext uri="{FF2B5EF4-FFF2-40B4-BE49-F238E27FC236}">
                  <a16:creationId xmlns:a16="http://schemas.microsoft.com/office/drawing/2014/main" id="{846AA0FD-DC80-3BA6-7C16-BEB51A3BED4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775;p38">
              <a:extLst>
                <a:ext uri="{FF2B5EF4-FFF2-40B4-BE49-F238E27FC236}">
                  <a16:creationId xmlns:a16="http://schemas.microsoft.com/office/drawing/2014/main" id="{FB93E20F-61CD-3690-7D35-2852FE2317E2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776;p38">
              <a:extLst>
                <a:ext uri="{FF2B5EF4-FFF2-40B4-BE49-F238E27FC236}">
                  <a16:creationId xmlns:a16="http://schemas.microsoft.com/office/drawing/2014/main" id="{1954CB6E-4B87-5915-A59F-0261FFCA3D2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777;p38">
              <a:extLst>
                <a:ext uri="{FF2B5EF4-FFF2-40B4-BE49-F238E27FC236}">
                  <a16:creationId xmlns:a16="http://schemas.microsoft.com/office/drawing/2014/main" id="{6568CAC6-4728-6E36-1EEB-1F8599119F3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" name="Google Shape;1718;p38">
            <a:extLst>
              <a:ext uri="{FF2B5EF4-FFF2-40B4-BE49-F238E27FC236}">
                <a16:creationId xmlns:a16="http://schemas.microsoft.com/office/drawing/2014/main" id="{956A631A-D3F4-AAF8-F000-9F5EC245A0B8}"/>
              </a:ext>
            </a:extLst>
          </p:cNvPr>
          <p:cNvGrpSpPr/>
          <p:nvPr/>
        </p:nvGrpSpPr>
        <p:grpSpPr>
          <a:xfrm flipH="1">
            <a:off x="5056218" y="1708388"/>
            <a:ext cx="535889" cy="590047"/>
            <a:chOff x="5149750" y="3034050"/>
            <a:chExt cx="952300" cy="941100"/>
          </a:xfrm>
        </p:grpSpPr>
        <p:sp>
          <p:nvSpPr>
            <p:cNvPr id="1268" name="Google Shape;1719;p38">
              <a:extLst>
                <a:ext uri="{FF2B5EF4-FFF2-40B4-BE49-F238E27FC236}">
                  <a16:creationId xmlns:a16="http://schemas.microsoft.com/office/drawing/2014/main" id="{03BD1E18-CDEE-607B-0860-A7412F56F5F1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720;p38">
              <a:extLst>
                <a:ext uri="{FF2B5EF4-FFF2-40B4-BE49-F238E27FC236}">
                  <a16:creationId xmlns:a16="http://schemas.microsoft.com/office/drawing/2014/main" id="{17800390-FAD0-D321-1E7C-C5F67AD3E3B7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721;p38">
              <a:extLst>
                <a:ext uri="{FF2B5EF4-FFF2-40B4-BE49-F238E27FC236}">
                  <a16:creationId xmlns:a16="http://schemas.microsoft.com/office/drawing/2014/main" id="{8EF51D81-CD6D-7E59-5A84-7A07B6395BCC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722;p38">
              <a:extLst>
                <a:ext uri="{FF2B5EF4-FFF2-40B4-BE49-F238E27FC236}">
                  <a16:creationId xmlns:a16="http://schemas.microsoft.com/office/drawing/2014/main" id="{4E3E7F05-D4DB-6B63-C6E1-69F6949DF8E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723;p38">
              <a:extLst>
                <a:ext uri="{FF2B5EF4-FFF2-40B4-BE49-F238E27FC236}">
                  <a16:creationId xmlns:a16="http://schemas.microsoft.com/office/drawing/2014/main" id="{8EFDDC79-7FDA-376C-40A5-68492A8CF74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724;p38">
              <a:extLst>
                <a:ext uri="{FF2B5EF4-FFF2-40B4-BE49-F238E27FC236}">
                  <a16:creationId xmlns:a16="http://schemas.microsoft.com/office/drawing/2014/main" id="{CE3B6FCF-D0DC-D61F-A202-9D135DF3BEDB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725;p38">
              <a:extLst>
                <a:ext uri="{FF2B5EF4-FFF2-40B4-BE49-F238E27FC236}">
                  <a16:creationId xmlns:a16="http://schemas.microsoft.com/office/drawing/2014/main" id="{39F76FC8-2354-91AC-72B4-552AD67E8D3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726;p38">
              <a:extLst>
                <a:ext uri="{FF2B5EF4-FFF2-40B4-BE49-F238E27FC236}">
                  <a16:creationId xmlns:a16="http://schemas.microsoft.com/office/drawing/2014/main" id="{8D9430EE-C94E-1A7A-9CDE-00B773D01E8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727;p38">
              <a:extLst>
                <a:ext uri="{FF2B5EF4-FFF2-40B4-BE49-F238E27FC236}">
                  <a16:creationId xmlns:a16="http://schemas.microsoft.com/office/drawing/2014/main" id="{8C8470C5-D9FE-478C-1B59-9DDA99176281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728;p38">
              <a:extLst>
                <a:ext uri="{FF2B5EF4-FFF2-40B4-BE49-F238E27FC236}">
                  <a16:creationId xmlns:a16="http://schemas.microsoft.com/office/drawing/2014/main" id="{B6A3DF59-2342-75A5-FB29-43C03C97B6F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729;p38">
              <a:extLst>
                <a:ext uri="{FF2B5EF4-FFF2-40B4-BE49-F238E27FC236}">
                  <a16:creationId xmlns:a16="http://schemas.microsoft.com/office/drawing/2014/main" id="{D9BCEC12-13C3-1001-C8F3-AA1E22481C1E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730;p38">
              <a:extLst>
                <a:ext uri="{FF2B5EF4-FFF2-40B4-BE49-F238E27FC236}">
                  <a16:creationId xmlns:a16="http://schemas.microsoft.com/office/drawing/2014/main" id="{2AA49E7F-975C-8A65-119F-03111F7C5D6B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731;p38">
              <a:extLst>
                <a:ext uri="{FF2B5EF4-FFF2-40B4-BE49-F238E27FC236}">
                  <a16:creationId xmlns:a16="http://schemas.microsoft.com/office/drawing/2014/main" id="{8DE6BF14-3BC9-BEC5-2ACD-F0637CDC7B2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732;p38">
              <a:extLst>
                <a:ext uri="{FF2B5EF4-FFF2-40B4-BE49-F238E27FC236}">
                  <a16:creationId xmlns:a16="http://schemas.microsoft.com/office/drawing/2014/main" id="{6D403539-B804-5257-3810-C374B1DE497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733;p38">
              <a:extLst>
                <a:ext uri="{FF2B5EF4-FFF2-40B4-BE49-F238E27FC236}">
                  <a16:creationId xmlns:a16="http://schemas.microsoft.com/office/drawing/2014/main" id="{4260EF5E-EADD-BE2B-AE06-B76B21FB786B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734;p38">
              <a:extLst>
                <a:ext uri="{FF2B5EF4-FFF2-40B4-BE49-F238E27FC236}">
                  <a16:creationId xmlns:a16="http://schemas.microsoft.com/office/drawing/2014/main" id="{D46FB9B2-C316-34E5-6972-0CD5D3E6D2E0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735;p38">
              <a:extLst>
                <a:ext uri="{FF2B5EF4-FFF2-40B4-BE49-F238E27FC236}">
                  <a16:creationId xmlns:a16="http://schemas.microsoft.com/office/drawing/2014/main" id="{F758ABC6-4C7D-7F7D-AFBF-037DD3B28488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736;p38">
              <a:extLst>
                <a:ext uri="{FF2B5EF4-FFF2-40B4-BE49-F238E27FC236}">
                  <a16:creationId xmlns:a16="http://schemas.microsoft.com/office/drawing/2014/main" id="{46253B43-74D7-B1EB-BE10-387D377B32F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737;p38">
              <a:extLst>
                <a:ext uri="{FF2B5EF4-FFF2-40B4-BE49-F238E27FC236}">
                  <a16:creationId xmlns:a16="http://schemas.microsoft.com/office/drawing/2014/main" id="{9F566679-9C88-7D64-5EDC-CFBA2298A03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738;p38">
              <a:extLst>
                <a:ext uri="{FF2B5EF4-FFF2-40B4-BE49-F238E27FC236}">
                  <a16:creationId xmlns:a16="http://schemas.microsoft.com/office/drawing/2014/main" id="{A9BD237E-56E2-651B-7228-AD651ED24493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739;p38">
              <a:extLst>
                <a:ext uri="{FF2B5EF4-FFF2-40B4-BE49-F238E27FC236}">
                  <a16:creationId xmlns:a16="http://schemas.microsoft.com/office/drawing/2014/main" id="{0F5E4743-550E-6255-9CC1-26B2BC6F4A9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740;p38">
              <a:extLst>
                <a:ext uri="{FF2B5EF4-FFF2-40B4-BE49-F238E27FC236}">
                  <a16:creationId xmlns:a16="http://schemas.microsoft.com/office/drawing/2014/main" id="{DF72AEDA-A32D-5E17-EDFC-0D8D21392147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741;p38">
              <a:extLst>
                <a:ext uri="{FF2B5EF4-FFF2-40B4-BE49-F238E27FC236}">
                  <a16:creationId xmlns:a16="http://schemas.microsoft.com/office/drawing/2014/main" id="{24C544A9-5F42-21C6-7209-0BDF5E1CB74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742;p38">
              <a:extLst>
                <a:ext uri="{FF2B5EF4-FFF2-40B4-BE49-F238E27FC236}">
                  <a16:creationId xmlns:a16="http://schemas.microsoft.com/office/drawing/2014/main" id="{DFAB6696-63E0-7D02-7187-1F6AD9BD3C1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743;p38">
              <a:extLst>
                <a:ext uri="{FF2B5EF4-FFF2-40B4-BE49-F238E27FC236}">
                  <a16:creationId xmlns:a16="http://schemas.microsoft.com/office/drawing/2014/main" id="{492D7A01-B05C-E93E-F8EF-42F65D2F32A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744;p38">
              <a:extLst>
                <a:ext uri="{FF2B5EF4-FFF2-40B4-BE49-F238E27FC236}">
                  <a16:creationId xmlns:a16="http://schemas.microsoft.com/office/drawing/2014/main" id="{AB197DD1-9FAD-4FAA-72A4-B0E410F5B24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745;p38">
              <a:extLst>
                <a:ext uri="{FF2B5EF4-FFF2-40B4-BE49-F238E27FC236}">
                  <a16:creationId xmlns:a16="http://schemas.microsoft.com/office/drawing/2014/main" id="{CA2604F3-7271-9741-2C01-3F0D205CEDE6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746;p38">
              <a:extLst>
                <a:ext uri="{FF2B5EF4-FFF2-40B4-BE49-F238E27FC236}">
                  <a16:creationId xmlns:a16="http://schemas.microsoft.com/office/drawing/2014/main" id="{53627373-34A2-F603-D1B7-D760E4B5836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747;p38">
              <a:extLst>
                <a:ext uri="{FF2B5EF4-FFF2-40B4-BE49-F238E27FC236}">
                  <a16:creationId xmlns:a16="http://schemas.microsoft.com/office/drawing/2014/main" id="{FEE64A03-8A87-3A61-BA17-EAD12AAB6D9F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748;p38">
              <a:extLst>
                <a:ext uri="{FF2B5EF4-FFF2-40B4-BE49-F238E27FC236}">
                  <a16:creationId xmlns:a16="http://schemas.microsoft.com/office/drawing/2014/main" id="{D922273F-3788-A7BE-FAAE-93011F2FE0F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749;p38">
              <a:extLst>
                <a:ext uri="{FF2B5EF4-FFF2-40B4-BE49-F238E27FC236}">
                  <a16:creationId xmlns:a16="http://schemas.microsoft.com/office/drawing/2014/main" id="{6212D734-73BF-96AD-AFF4-85567BB99E63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750;p38">
              <a:extLst>
                <a:ext uri="{FF2B5EF4-FFF2-40B4-BE49-F238E27FC236}">
                  <a16:creationId xmlns:a16="http://schemas.microsoft.com/office/drawing/2014/main" id="{4BA14AAE-D197-F1CA-6400-21668D0C4620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751;p38">
              <a:extLst>
                <a:ext uri="{FF2B5EF4-FFF2-40B4-BE49-F238E27FC236}">
                  <a16:creationId xmlns:a16="http://schemas.microsoft.com/office/drawing/2014/main" id="{9BC7973C-56BA-0C4D-0706-883E320A846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752;p38">
              <a:extLst>
                <a:ext uri="{FF2B5EF4-FFF2-40B4-BE49-F238E27FC236}">
                  <a16:creationId xmlns:a16="http://schemas.microsoft.com/office/drawing/2014/main" id="{3F2C87CE-504B-B02C-8743-376CEFB9D725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753;p38">
              <a:extLst>
                <a:ext uri="{FF2B5EF4-FFF2-40B4-BE49-F238E27FC236}">
                  <a16:creationId xmlns:a16="http://schemas.microsoft.com/office/drawing/2014/main" id="{4CDB89C8-0425-C9DE-3EF4-F62AF2645766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754;p38">
              <a:extLst>
                <a:ext uri="{FF2B5EF4-FFF2-40B4-BE49-F238E27FC236}">
                  <a16:creationId xmlns:a16="http://schemas.microsoft.com/office/drawing/2014/main" id="{79EF393F-DA44-926C-4A34-8D2DB9AD39D7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755;p38">
              <a:extLst>
                <a:ext uri="{FF2B5EF4-FFF2-40B4-BE49-F238E27FC236}">
                  <a16:creationId xmlns:a16="http://schemas.microsoft.com/office/drawing/2014/main" id="{5B83490D-C4F9-24BA-9DB3-C4B8C75AA59B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756;p38">
              <a:extLst>
                <a:ext uri="{FF2B5EF4-FFF2-40B4-BE49-F238E27FC236}">
                  <a16:creationId xmlns:a16="http://schemas.microsoft.com/office/drawing/2014/main" id="{314BAE4B-AD99-0B82-8BCB-01DDB7431527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757;p38">
              <a:extLst>
                <a:ext uri="{FF2B5EF4-FFF2-40B4-BE49-F238E27FC236}">
                  <a16:creationId xmlns:a16="http://schemas.microsoft.com/office/drawing/2014/main" id="{C5907330-58B2-374A-029D-9931E8FC59AB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758;p38">
              <a:extLst>
                <a:ext uri="{FF2B5EF4-FFF2-40B4-BE49-F238E27FC236}">
                  <a16:creationId xmlns:a16="http://schemas.microsoft.com/office/drawing/2014/main" id="{6929A039-6F97-B183-AD3E-C7B401C2454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759;p38">
              <a:extLst>
                <a:ext uri="{FF2B5EF4-FFF2-40B4-BE49-F238E27FC236}">
                  <a16:creationId xmlns:a16="http://schemas.microsoft.com/office/drawing/2014/main" id="{1F5003C7-3D8B-3EB3-1D2C-36D84000B03B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760;p38">
              <a:extLst>
                <a:ext uri="{FF2B5EF4-FFF2-40B4-BE49-F238E27FC236}">
                  <a16:creationId xmlns:a16="http://schemas.microsoft.com/office/drawing/2014/main" id="{EBA8977F-D320-4297-3F1C-4CBDE9A64AC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761;p38">
              <a:extLst>
                <a:ext uri="{FF2B5EF4-FFF2-40B4-BE49-F238E27FC236}">
                  <a16:creationId xmlns:a16="http://schemas.microsoft.com/office/drawing/2014/main" id="{83766CD0-B5F3-E0EE-5DF4-81F0D1E76CA7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762;p38">
              <a:extLst>
                <a:ext uri="{FF2B5EF4-FFF2-40B4-BE49-F238E27FC236}">
                  <a16:creationId xmlns:a16="http://schemas.microsoft.com/office/drawing/2014/main" id="{41C68412-3846-7864-70FB-257351FF7976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763;p38">
              <a:extLst>
                <a:ext uri="{FF2B5EF4-FFF2-40B4-BE49-F238E27FC236}">
                  <a16:creationId xmlns:a16="http://schemas.microsoft.com/office/drawing/2014/main" id="{BC37EB39-F5FE-7562-B36C-4A2FFE39535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764;p38">
              <a:extLst>
                <a:ext uri="{FF2B5EF4-FFF2-40B4-BE49-F238E27FC236}">
                  <a16:creationId xmlns:a16="http://schemas.microsoft.com/office/drawing/2014/main" id="{CD3C4210-A7A0-C85D-C37C-C263E3EC0B69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765;p38">
              <a:extLst>
                <a:ext uri="{FF2B5EF4-FFF2-40B4-BE49-F238E27FC236}">
                  <a16:creationId xmlns:a16="http://schemas.microsoft.com/office/drawing/2014/main" id="{E5FD7A0F-BCEE-A71D-3CC3-21D4CEEFD490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766;p38">
              <a:extLst>
                <a:ext uri="{FF2B5EF4-FFF2-40B4-BE49-F238E27FC236}">
                  <a16:creationId xmlns:a16="http://schemas.microsoft.com/office/drawing/2014/main" id="{82D4F292-BB7B-1952-6FBE-FFC84B14472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767;p38">
              <a:extLst>
                <a:ext uri="{FF2B5EF4-FFF2-40B4-BE49-F238E27FC236}">
                  <a16:creationId xmlns:a16="http://schemas.microsoft.com/office/drawing/2014/main" id="{FEE9F704-117D-5A92-C667-8E023C316ABD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768;p38">
              <a:extLst>
                <a:ext uri="{FF2B5EF4-FFF2-40B4-BE49-F238E27FC236}">
                  <a16:creationId xmlns:a16="http://schemas.microsoft.com/office/drawing/2014/main" id="{22F226B4-7C5D-F6C4-6247-2FA33F6BB63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769;p38">
              <a:extLst>
                <a:ext uri="{FF2B5EF4-FFF2-40B4-BE49-F238E27FC236}">
                  <a16:creationId xmlns:a16="http://schemas.microsoft.com/office/drawing/2014/main" id="{D967803B-6735-0F0C-82E6-DCD16DE48855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770;p38">
              <a:extLst>
                <a:ext uri="{FF2B5EF4-FFF2-40B4-BE49-F238E27FC236}">
                  <a16:creationId xmlns:a16="http://schemas.microsoft.com/office/drawing/2014/main" id="{BFF8404D-F1DC-ACC3-4C18-6E050C3B8D69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771;p38">
              <a:extLst>
                <a:ext uri="{FF2B5EF4-FFF2-40B4-BE49-F238E27FC236}">
                  <a16:creationId xmlns:a16="http://schemas.microsoft.com/office/drawing/2014/main" id="{95F6EDC5-F595-187A-F46C-AA33080F2CB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772;p38">
              <a:extLst>
                <a:ext uri="{FF2B5EF4-FFF2-40B4-BE49-F238E27FC236}">
                  <a16:creationId xmlns:a16="http://schemas.microsoft.com/office/drawing/2014/main" id="{0167C196-03E8-1DFF-7F21-A67F402DDF4B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773;p38">
              <a:extLst>
                <a:ext uri="{FF2B5EF4-FFF2-40B4-BE49-F238E27FC236}">
                  <a16:creationId xmlns:a16="http://schemas.microsoft.com/office/drawing/2014/main" id="{482A3AE9-7CE7-53B4-CFD7-A1C1C73217A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774;p38">
              <a:extLst>
                <a:ext uri="{FF2B5EF4-FFF2-40B4-BE49-F238E27FC236}">
                  <a16:creationId xmlns:a16="http://schemas.microsoft.com/office/drawing/2014/main" id="{846AA0FD-DC80-3BA6-7C16-BEB51A3BED4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775;p38">
              <a:extLst>
                <a:ext uri="{FF2B5EF4-FFF2-40B4-BE49-F238E27FC236}">
                  <a16:creationId xmlns:a16="http://schemas.microsoft.com/office/drawing/2014/main" id="{FB93E20F-61CD-3690-7D35-2852FE2317E2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776;p38">
              <a:extLst>
                <a:ext uri="{FF2B5EF4-FFF2-40B4-BE49-F238E27FC236}">
                  <a16:creationId xmlns:a16="http://schemas.microsoft.com/office/drawing/2014/main" id="{1954CB6E-4B87-5915-A59F-0261FFCA3D2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777;p38">
              <a:extLst>
                <a:ext uri="{FF2B5EF4-FFF2-40B4-BE49-F238E27FC236}">
                  <a16:creationId xmlns:a16="http://schemas.microsoft.com/office/drawing/2014/main" id="{6568CAC6-4728-6E36-1EEB-1F8599119F3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" name="Google Shape;1718;p38">
            <a:extLst>
              <a:ext uri="{FF2B5EF4-FFF2-40B4-BE49-F238E27FC236}">
                <a16:creationId xmlns:a16="http://schemas.microsoft.com/office/drawing/2014/main" id="{956A631A-D3F4-AAF8-F000-9F5EC245A0B8}"/>
              </a:ext>
            </a:extLst>
          </p:cNvPr>
          <p:cNvGrpSpPr/>
          <p:nvPr/>
        </p:nvGrpSpPr>
        <p:grpSpPr>
          <a:xfrm flipH="1">
            <a:off x="5064708" y="3450350"/>
            <a:ext cx="535889" cy="590047"/>
            <a:chOff x="5149750" y="3034050"/>
            <a:chExt cx="952300" cy="941100"/>
          </a:xfrm>
        </p:grpSpPr>
        <p:sp>
          <p:nvSpPr>
            <p:cNvPr id="1328" name="Google Shape;1719;p38">
              <a:extLst>
                <a:ext uri="{FF2B5EF4-FFF2-40B4-BE49-F238E27FC236}">
                  <a16:creationId xmlns:a16="http://schemas.microsoft.com/office/drawing/2014/main" id="{03BD1E18-CDEE-607B-0860-A7412F56F5F1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720;p38">
              <a:extLst>
                <a:ext uri="{FF2B5EF4-FFF2-40B4-BE49-F238E27FC236}">
                  <a16:creationId xmlns:a16="http://schemas.microsoft.com/office/drawing/2014/main" id="{17800390-FAD0-D321-1E7C-C5F67AD3E3B7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721;p38">
              <a:extLst>
                <a:ext uri="{FF2B5EF4-FFF2-40B4-BE49-F238E27FC236}">
                  <a16:creationId xmlns:a16="http://schemas.microsoft.com/office/drawing/2014/main" id="{8EF51D81-CD6D-7E59-5A84-7A07B6395BCC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722;p38">
              <a:extLst>
                <a:ext uri="{FF2B5EF4-FFF2-40B4-BE49-F238E27FC236}">
                  <a16:creationId xmlns:a16="http://schemas.microsoft.com/office/drawing/2014/main" id="{4E3E7F05-D4DB-6B63-C6E1-69F6949DF8E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723;p38">
              <a:extLst>
                <a:ext uri="{FF2B5EF4-FFF2-40B4-BE49-F238E27FC236}">
                  <a16:creationId xmlns:a16="http://schemas.microsoft.com/office/drawing/2014/main" id="{8EFDDC79-7FDA-376C-40A5-68492A8CF74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724;p38">
              <a:extLst>
                <a:ext uri="{FF2B5EF4-FFF2-40B4-BE49-F238E27FC236}">
                  <a16:creationId xmlns:a16="http://schemas.microsoft.com/office/drawing/2014/main" id="{CE3B6FCF-D0DC-D61F-A202-9D135DF3BEDB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725;p38">
              <a:extLst>
                <a:ext uri="{FF2B5EF4-FFF2-40B4-BE49-F238E27FC236}">
                  <a16:creationId xmlns:a16="http://schemas.microsoft.com/office/drawing/2014/main" id="{39F76FC8-2354-91AC-72B4-552AD67E8D3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726;p38">
              <a:extLst>
                <a:ext uri="{FF2B5EF4-FFF2-40B4-BE49-F238E27FC236}">
                  <a16:creationId xmlns:a16="http://schemas.microsoft.com/office/drawing/2014/main" id="{8D9430EE-C94E-1A7A-9CDE-00B773D01E8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727;p38">
              <a:extLst>
                <a:ext uri="{FF2B5EF4-FFF2-40B4-BE49-F238E27FC236}">
                  <a16:creationId xmlns:a16="http://schemas.microsoft.com/office/drawing/2014/main" id="{8C8470C5-D9FE-478C-1B59-9DDA99176281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728;p38">
              <a:extLst>
                <a:ext uri="{FF2B5EF4-FFF2-40B4-BE49-F238E27FC236}">
                  <a16:creationId xmlns:a16="http://schemas.microsoft.com/office/drawing/2014/main" id="{B6A3DF59-2342-75A5-FB29-43C03C97B6F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729;p38">
              <a:extLst>
                <a:ext uri="{FF2B5EF4-FFF2-40B4-BE49-F238E27FC236}">
                  <a16:creationId xmlns:a16="http://schemas.microsoft.com/office/drawing/2014/main" id="{D9BCEC12-13C3-1001-C8F3-AA1E22481C1E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730;p38">
              <a:extLst>
                <a:ext uri="{FF2B5EF4-FFF2-40B4-BE49-F238E27FC236}">
                  <a16:creationId xmlns:a16="http://schemas.microsoft.com/office/drawing/2014/main" id="{2AA49E7F-975C-8A65-119F-03111F7C5D6B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731;p38">
              <a:extLst>
                <a:ext uri="{FF2B5EF4-FFF2-40B4-BE49-F238E27FC236}">
                  <a16:creationId xmlns:a16="http://schemas.microsoft.com/office/drawing/2014/main" id="{8DE6BF14-3BC9-BEC5-2ACD-F0637CDC7B2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732;p38">
              <a:extLst>
                <a:ext uri="{FF2B5EF4-FFF2-40B4-BE49-F238E27FC236}">
                  <a16:creationId xmlns:a16="http://schemas.microsoft.com/office/drawing/2014/main" id="{6D403539-B804-5257-3810-C374B1DE497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733;p38">
              <a:extLst>
                <a:ext uri="{FF2B5EF4-FFF2-40B4-BE49-F238E27FC236}">
                  <a16:creationId xmlns:a16="http://schemas.microsoft.com/office/drawing/2014/main" id="{4260EF5E-EADD-BE2B-AE06-B76B21FB786B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734;p38">
              <a:extLst>
                <a:ext uri="{FF2B5EF4-FFF2-40B4-BE49-F238E27FC236}">
                  <a16:creationId xmlns:a16="http://schemas.microsoft.com/office/drawing/2014/main" id="{D46FB9B2-C316-34E5-6972-0CD5D3E6D2E0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735;p38">
              <a:extLst>
                <a:ext uri="{FF2B5EF4-FFF2-40B4-BE49-F238E27FC236}">
                  <a16:creationId xmlns:a16="http://schemas.microsoft.com/office/drawing/2014/main" id="{F758ABC6-4C7D-7F7D-AFBF-037DD3B28488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736;p38">
              <a:extLst>
                <a:ext uri="{FF2B5EF4-FFF2-40B4-BE49-F238E27FC236}">
                  <a16:creationId xmlns:a16="http://schemas.microsoft.com/office/drawing/2014/main" id="{46253B43-74D7-B1EB-BE10-387D377B32F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737;p38">
              <a:extLst>
                <a:ext uri="{FF2B5EF4-FFF2-40B4-BE49-F238E27FC236}">
                  <a16:creationId xmlns:a16="http://schemas.microsoft.com/office/drawing/2014/main" id="{9F566679-9C88-7D64-5EDC-CFBA2298A03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738;p38">
              <a:extLst>
                <a:ext uri="{FF2B5EF4-FFF2-40B4-BE49-F238E27FC236}">
                  <a16:creationId xmlns:a16="http://schemas.microsoft.com/office/drawing/2014/main" id="{A9BD237E-56E2-651B-7228-AD651ED24493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739;p38">
              <a:extLst>
                <a:ext uri="{FF2B5EF4-FFF2-40B4-BE49-F238E27FC236}">
                  <a16:creationId xmlns:a16="http://schemas.microsoft.com/office/drawing/2014/main" id="{0F5E4743-550E-6255-9CC1-26B2BC6F4A9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740;p38">
              <a:extLst>
                <a:ext uri="{FF2B5EF4-FFF2-40B4-BE49-F238E27FC236}">
                  <a16:creationId xmlns:a16="http://schemas.microsoft.com/office/drawing/2014/main" id="{DF72AEDA-A32D-5E17-EDFC-0D8D21392147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741;p38">
              <a:extLst>
                <a:ext uri="{FF2B5EF4-FFF2-40B4-BE49-F238E27FC236}">
                  <a16:creationId xmlns:a16="http://schemas.microsoft.com/office/drawing/2014/main" id="{24C544A9-5F42-21C6-7209-0BDF5E1CB74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742;p38">
              <a:extLst>
                <a:ext uri="{FF2B5EF4-FFF2-40B4-BE49-F238E27FC236}">
                  <a16:creationId xmlns:a16="http://schemas.microsoft.com/office/drawing/2014/main" id="{DFAB6696-63E0-7D02-7187-1F6AD9BD3C1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743;p38">
              <a:extLst>
                <a:ext uri="{FF2B5EF4-FFF2-40B4-BE49-F238E27FC236}">
                  <a16:creationId xmlns:a16="http://schemas.microsoft.com/office/drawing/2014/main" id="{492D7A01-B05C-E93E-F8EF-42F65D2F32A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744;p38">
              <a:extLst>
                <a:ext uri="{FF2B5EF4-FFF2-40B4-BE49-F238E27FC236}">
                  <a16:creationId xmlns:a16="http://schemas.microsoft.com/office/drawing/2014/main" id="{AB197DD1-9FAD-4FAA-72A4-B0E410F5B24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745;p38">
              <a:extLst>
                <a:ext uri="{FF2B5EF4-FFF2-40B4-BE49-F238E27FC236}">
                  <a16:creationId xmlns:a16="http://schemas.microsoft.com/office/drawing/2014/main" id="{CA2604F3-7271-9741-2C01-3F0D205CEDE6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746;p38">
              <a:extLst>
                <a:ext uri="{FF2B5EF4-FFF2-40B4-BE49-F238E27FC236}">
                  <a16:creationId xmlns:a16="http://schemas.microsoft.com/office/drawing/2014/main" id="{53627373-34A2-F603-D1B7-D760E4B5836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747;p38">
              <a:extLst>
                <a:ext uri="{FF2B5EF4-FFF2-40B4-BE49-F238E27FC236}">
                  <a16:creationId xmlns:a16="http://schemas.microsoft.com/office/drawing/2014/main" id="{FEE64A03-8A87-3A61-BA17-EAD12AAB6D9F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748;p38">
              <a:extLst>
                <a:ext uri="{FF2B5EF4-FFF2-40B4-BE49-F238E27FC236}">
                  <a16:creationId xmlns:a16="http://schemas.microsoft.com/office/drawing/2014/main" id="{D922273F-3788-A7BE-FAAE-93011F2FE0F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749;p38">
              <a:extLst>
                <a:ext uri="{FF2B5EF4-FFF2-40B4-BE49-F238E27FC236}">
                  <a16:creationId xmlns:a16="http://schemas.microsoft.com/office/drawing/2014/main" id="{6212D734-73BF-96AD-AFF4-85567BB99E63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750;p38">
              <a:extLst>
                <a:ext uri="{FF2B5EF4-FFF2-40B4-BE49-F238E27FC236}">
                  <a16:creationId xmlns:a16="http://schemas.microsoft.com/office/drawing/2014/main" id="{4BA14AAE-D197-F1CA-6400-21668D0C4620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751;p38">
              <a:extLst>
                <a:ext uri="{FF2B5EF4-FFF2-40B4-BE49-F238E27FC236}">
                  <a16:creationId xmlns:a16="http://schemas.microsoft.com/office/drawing/2014/main" id="{9BC7973C-56BA-0C4D-0706-883E320A846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752;p38">
              <a:extLst>
                <a:ext uri="{FF2B5EF4-FFF2-40B4-BE49-F238E27FC236}">
                  <a16:creationId xmlns:a16="http://schemas.microsoft.com/office/drawing/2014/main" id="{3F2C87CE-504B-B02C-8743-376CEFB9D725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753;p38">
              <a:extLst>
                <a:ext uri="{FF2B5EF4-FFF2-40B4-BE49-F238E27FC236}">
                  <a16:creationId xmlns:a16="http://schemas.microsoft.com/office/drawing/2014/main" id="{4CDB89C8-0425-C9DE-3EF4-F62AF2645766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754;p38">
              <a:extLst>
                <a:ext uri="{FF2B5EF4-FFF2-40B4-BE49-F238E27FC236}">
                  <a16:creationId xmlns:a16="http://schemas.microsoft.com/office/drawing/2014/main" id="{79EF393F-DA44-926C-4A34-8D2DB9AD39D7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755;p38">
              <a:extLst>
                <a:ext uri="{FF2B5EF4-FFF2-40B4-BE49-F238E27FC236}">
                  <a16:creationId xmlns:a16="http://schemas.microsoft.com/office/drawing/2014/main" id="{5B83490D-C4F9-24BA-9DB3-C4B8C75AA59B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756;p38">
              <a:extLst>
                <a:ext uri="{FF2B5EF4-FFF2-40B4-BE49-F238E27FC236}">
                  <a16:creationId xmlns:a16="http://schemas.microsoft.com/office/drawing/2014/main" id="{314BAE4B-AD99-0B82-8BCB-01DDB7431527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757;p38">
              <a:extLst>
                <a:ext uri="{FF2B5EF4-FFF2-40B4-BE49-F238E27FC236}">
                  <a16:creationId xmlns:a16="http://schemas.microsoft.com/office/drawing/2014/main" id="{C5907330-58B2-374A-029D-9931E8FC59AB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758;p38">
              <a:extLst>
                <a:ext uri="{FF2B5EF4-FFF2-40B4-BE49-F238E27FC236}">
                  <a16:creationId xmlns:a16="http://schemas.microsoft.com/office/drawing/2014/main" id="{6929A039-6F97-B183-AD3E-C7B401C2454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759;p38">
              <a:extLst>
                <a:ext uri="{FF2B5EF4-FFF2-40B4-BE49-F238E27FC236}">
                  <a16:creationId xmlns:a16="http://schemas.microsoft.com/office/drawing/2014/main" id="{1F5003C7-3D8B-3EB3-1D2C-36D84000B03B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760;p38">
              <a:extLst>
                <a:ext uri="{FF2B5EF4-FFF2-40B4-BE49-F238E27FC236}">
                  <a16:creationId xmlns:a16="http://schemas.microsoft.com/office/drawing/2014/main" id="{EBA8977F-D320-4297-3F1C-4CBDE9A64AC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761;p38">
              <a:extLst>
                <a:ext uri="{FF2B5EF4-FFF2-40B4-BE49-F238E27FC236}">
                  <a16:creationId xmlns:a16="http://schemas.microsoft.com/office/drawing/2014/main" id="{83766CD0-B5F3-E0EE-5DF4-81F0D1E76CA7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762;p38">
              <a:extLst>
                <a:ext uri="{FF2B5EF4-FFF2-40B4-BE49-F238E27FC236}">
                  <a16:creationId xmlns:a16="http://schemas.microsoft.com/office/drawing/2014/main" id="{41C68412-3846-7864-70FB-257351FF7976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763;p38">
              <a:extLst>
                <a:ext uri="{FF2B5EF4-FFF2-40B4-BE49-F238E27FC236}">
                  <a16:creationId xmlns:a16="http://schemas.microsoft.com/office/drawing/2014/main" id="{BC37EB39-F5FE-7562-B36C-4A2FFE39535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764;p38">
              <a:extLst>
                <a:ext uri="{FF2B5EF4-FFF2-40B4-BE49-F238E27FC236}">
                  <a16:creationId xmlns:a16="http://schemas.microsoft.com/office/drawing/2014/main" id="{CD3C4210-A7A0-C85D-C37C-C263E3EC0B69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765;p38">
              <a:extLst>
                <a:ext uri="{FF2B5EF4-FFF2-40B4-BE49-F238E27FC236}">
                  <a16:creationId xmlns:a16="http://schemas.microsoft.com/office/drawing/2014/main" id="{E5FD7A0F-BCEE-A71D-3CC3-21D4CEEFD490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766;p38">
              <a:extLst>
                <a:ext uri="{FF2B5EF4-FFF2-40B4-BE49-F238E27FC236}">
                  <a16:creationId xmlns:a16="http://schemas.microsoft.com/office/drawing/2014/main" id="{82D4F292-BB7B-1952-6FBE-FFC84B14472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767;p38">
              <a:extLst>
                <a:ext uri="{FF2B5EF4-FFF2-40B4-BE49-F238E27FC236}">
                  <a16:creationId xmlns:a16="http://schemas.microsoft.com/office/drawing/2014/main" id="{FEE9F704-117D-5A92-C667-8E023C316ABD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768;p38">
              <a:extLst>
                <a:ext uri="{FF2B5EF4-FFF2-40B4-BE49-F238E27FC236}">
                  <a16:creationId xmlns:a16="http://schemas.microsoft.com/office/drawing/2014/main" id="{22F226B4-7C5D-F6C4-6247-2FA33F6BB63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769;p38">
              <a:extLst>
                <a:ext uri="{FF2B5EF4-FFF2-40B4-BE49-F238E27FC236}">
                  <a16:creationId xmlns:a16="http://schemas.microsoft.com/office/drawing/2014/main" id="{D967803B-6735-0F0C-82E6-DCD16DE48855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770;p38">
              <a:extLst>
                <a:ext uri="{FF2B5EF4-FFF2-40B4-BE49-F238E27FC236}">
                  <a16:creationId xmlns:a16="http://schemas.microsoft.com/office/drawing/2014/main" id="{BFF8404D-F1DC-ACC3-4C18-6E050C3B8D69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771;p38">
              <a:extLst>
                <a:ext uri="{FF2B5EF4-FFF2-40B4-BE49-F238E27FC236}">
                  <a16:creationId xmlns:a16="http://schemas.microsoft.com/office/drawing/2014/main" id="{95F6EDC5-F595-187A-F46C-AA33080F2CB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772;p38">
              <a:extLst>
                <a:ext uri="{FF2B5EF4-FFF2-40B4-BE49-F238E27FC236}">
                  <a16:creationId xmlns:a16="http://schemas.microsoft.com/office/drawing/2014/main" id="{0167C196-03E8-1DFF-7F21-A67F402DDF4B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773;p38">
              <a:extLst>
                <a:ext uri="{FF2B5EF4-FFF2-40B4-BE49-F238E27FC236}">
                  <a16:creationId xmlns:a16="http://schemas.microsoft.com/office/drawing/2014/main" id="{482A3AE9-7CE7-53B4-CFD7-A1C1C73217A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774;p38">
              <a:extLst>
                <a:ext uri="{FF2B5EF4-FFF2-40B4-BE49-F238E27FC236}">
                  <a16:creationId xmlns:a16="http://schemas.microsoft.com/office/drawing/2014/main" id="{846AA0FD-DC80-3BA6-7C16-BEB51A3BED4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775;p38">
              <a:extLst>
                <a:ext uri="{FF2B5EF4-FFF2-40B4-BE49-F238E27FC236}">
                  <a16:creationId xmlns:a16="http://schemas.microsoft.com/office/drawing/2014/main" id="{FB93E20F-61CD-3690-7D35-2852FE2317E2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776;p38">
              <a:extLst>
                <a:ext uri="{FF2B5EF4-FFF2-40B4-BE49-F238E27FC236}">
                  <a16:creationId xmlns:a16="http://schemas.microsoft.com/office/drawing/2014/main" id="{1954CB6E-4B87-5915-A59F-0261FFCA3D2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777;p38">
              <a:extLst>
                <a:ext uri="{FF2B5EF4-FFF2-40B4-BE49-F238E27FC236}">
                  <a16:creationId xmlns:a16="http://schemas.microsoft.com/office/drawing/2014/main" id="{6568CAC6-4728-6E36-1EEB-1F8599119F3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" name="Google Shape;1718;p38">
            <a:extLst>
              <a:ext uri="{FF2B5EF4-FFF2-40B4-BE49-F238E27FC236}">
                <a16:creationId xmlns:a16="http://schemas.microsoft.com/office/drawing/2014/main" id="{956A631A-D3F4-AAF8-F000-9F5EC245A0B8}"/>
              </a:ext>
            </a:extLst>
          </p:cNvPr>
          <p:cNvGrpSpPr/>
          <p:nvPr/>
        </p:nvGrpSpPr>
        <p:grpSpPr>
          <a:xfrm flipH="1">
            <a:off x="7163777" y="4332413"/>
            <a:ext cx="535889" cy="590047"/>
            <a:chOff x="5149750" y="3034050"/>
            <a:chExt cx="952300" cy="941100"/>
          </a:xfrm>
        </p:grpSpPr>
        <p:sp>
          <p:nvSpPr>
            <p:cNvPr id="1388" name="Google Shape;1719;p38">
              <a:extLst>
                <a:ext uri="{FF2B5EF4-FFF2-40B4-BE49-F238E27FC236}">
                  <a16:creationId xmlns:a16="http://schemas.microsoft.com/office/drawing/2014/main" id="{03BD1E18-CDEE-607B-0860-A7412F56F5F1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720;p38">
              <a:extLst>
                <a:ext uri="{FF2B5EF4-FFF2-40B4-BE49-F238E27FC236}">
                  <a16:creationId xmlns:a16="http://schemas.microsoft.com/office/drawing/2014/main" id="{17800390-FAD0-D321-1E7C-C5F67AD3E3B7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721;p38">
              <a:extLst>
                <a:ext uri="{FF2B5EF4-FFF2-40B4-BE49-F238E27FC236}">
                  <a16:creationId xmlns:a16="http://schemas.microsoft.com/office/drawing/2014/main" id="{8EF51D81-CD6D-7E59-5A84-7A07B6395BCC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722;p38">
              <a:extLst>
                <a:ext uri="{FF2B5EF4-FFF2-40B4-BE49-F238E27FC236}">
                  <a16:creationId xmlns:a16="http://schemas.microsoft.com/office/drawing/2014/main" id="{4E3E7F05-D4DB-6B63-C6E1-69F6949DF8E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723;p38">
              <a:extLst>
                <a:ext uri="{FF2B5EF4-FFF2-40B4-BE49-F238E27FC236}">
                  <a16:creationId xmlns:a16="http://schemas.microsoft.com/office/drawing/2014/main" id="{8EFDDC79-7FDA-376C-40A5-68492A8CF74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724;p38">
              <a:extLst>
                <a:ext uri="{FF2B5EF4-FFF2-40B4-BE49-F238E27FC236}">
                  <a16:creationId xmlns:a16="http://schemas.microsoft.com/office/drawing/2014/main" id="{CE3B6FCF-D0DC-D61F-A202-9D135DF3BEDB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725;p38">
              <a:extLst>
                <a:ext uri="{FF2B5EF4-FFF2-40B4-BE49-F238E27FC236}">
                  <a16:creationId xmlns:a16="http://schemas.microsoft.com/office/drawing/2014/main" id="{39F76FC8-2354-91AC-72B4-552AD67E8D3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726;p38">
              <a:extLst>
                <a:ext uri="{FF2B5EF4-FFF2-40B4-BE49-F238E27FC236}">
                  <a16:creationId xmlns:a16="http://schemas.microsoft.com/office/drawing/2014/main" id="{8D9430EE-C94E-1A7A-9CDE-00B773D01E8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727;p38">
              <a:extLst>
                <a:ext uri="{FF2B5EF4-FFF2-40B4-BE49-F238E27FC236}">
                  <a16:creationId xmlns:a16="http://schemas.microsoft.com/office/drawing/2014/main" id="{8C8470C5-D9FE-478C-1B59-9DDA99176281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728;p38">
              <a:extLst>
                <a:ext uri="{FF2B5EF4-FFF2-40B4-BE49-F238E27FC236}">
                  <a16:creationId xmlns:a16="http://schemas.microsoft.com/office/drawing/2014/main" id="{B6A3DF59-2342-75A5-FB29-43C03C97B6F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729;p38">
              <a:extLst>
                <a:ext uri="{FF2B5EF4-FFF2-40B4-BE49-F238E27FC236}">
                  <a16:creationId xmlns:a16="http://schemas.microsoft.com/office/drawing/2014/main" id="{D9BCEC12-13C3-1001-C8F3-AA1E22481C1E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730;p38">
              <a:extLst>
                <a:ext uri="{FF2B5EF4-FFF2-40B4-BE49-F238E27FC236}">
                  <a16:creationId xmlns:a16="http://schemas.microsoft.com/office/drawing/2014/main" id="{2AA49E7F-975C-8A65-119F-03111F7C5D6B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731;p38">
              <a:extLst>
                <a:ext uri="{FF2B5EF4-FFF2-40B4-BE49-F238E27FC236}">
                  <a16:creationId xmlns:a16="http://schemas.microsoft.com/office/drawing/2014/main" id="{8DE6BF14-3BC9-BEC5-2ACD-F0637CDC7B2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732;p38">
              <a:extLst>
                <a:ext uri="{FF2B5EF4-FFF2-40B4-BE49-F238E27FC236}">
                  <a16:creationId xmlns:a16="http://schemas.microsoft.com/office/drawing/2014/main" id="{6D403539-B804-5257-3810-C374B1DE497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733;p38">
              <a:extLst>
                <a:ext uri="{FF2B5EF4-FFF2-40B4-BE49-F238E27FC236}">
                  <a16:creationId xmlns:a16="http://schemas.microsoft.com/office/drawing/2014/main" id="{4260EF5E-EADD-BE2B-AE06-B76B21FB786B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734;p38">
              <a:extLst>
                <a:ext uri="{FF2B5EF4-FFF2-40B4-BE49-F238E27FC236}">
                  <a16:creationId xmlns:a16="http://schemas.microsoft.com/office/drawing/2014/main" id="{D46FB9B2-C316-34E5-6972-0CD5D3E6D2E0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735;p38">
              <a:extLst>
                <a:ext uri="{FF2B5EF4-FFF2-40B4-BE49-F238E27FC236}">
                  <a16:creationId xmlns:a16="http://schemas.microsoft.com/office/drawing/2014/main" id="{F758ABC6-4C7D-7F7D-AFBF-037DD3B28488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736;p38">
              <a:extLst>
                <a:ext uri="{FF2B5EF4-FFF2-40B4-BE49-F238E27FC236}">
                  <a16:creationId xmlns:a16="http://schemas.microsoft.com/office/drawing/2014/main" id="{46253B43-74D7-B1EB-BE10-387D377B32F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737;p38">
              <a:extLst>
                <a:ext uri="{FF2B5EF4-FFF2-40B4-BE49-F238E27FC236}">
                  <a16:creationId xmlns:a16="http://schemas.microsoft.com/office/drawing/2014/main" id="{9F566679-9C88-7D64-5EDC-CFBA2298A03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738;p38">
              <a:extLst>
                <a:ext uri="{FF2B5EF4-FFF2-40B4-BE49-F238E27FC236}">
                  <a16:creationId xmlns:a16="http://schemas.microsoft.com/office/drawing/2014/main" id="{A9BD237E-56E2-651B-7228-AD651ED24493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739;p38">
              <a:extLst>
                <a:ext uri="{FF2B5EF4-FFF2-40B4-BE49-F238E27FC236}">
                  <a16:creationId xmlns:a16="http://schemas.microsoft.com/office/drawing/2014/main" id="{0F5E4743-550E-6255-9CC1-26B2BC6F4A9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740;p38">
              <a:extLst>
                <a:ext uri="{FF2B5EF4-FFF2-40B4-BE49-F238E27FC236}">
                  <a16:creationId xmlns:a16="http://schemas.microsoft.com/office/drawing/2014/main" id="{DF72AEDA-A32D-5E17-EDFC-0D8D21392147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741;p38">
              <a:extLst>
                <a:ext uri="{FF2B5EF4-FFF2-40B4-BE49-F238E27FC236}">
                  <a16:creationId xmlns:a16="http://schemas.microsoft.com/office/drawing/2014/main" id="{24C544A9-5F42-21C6-7209-0BDF5E1CB74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742;p38">
              <a:extLst>
                <a:ext uri="{FF2B5EF4-FFF2-40B4-BE49-F238E27FC236}">
                  <a16:creationId xmlns:a16="http://schemas.microsoft.com/office/drawing/2014/main" id="{DFAB6696-63E0-7D02-7187-1F6AD9BD3C1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743;p38">
              <a:extLst>
                <a:ext uri="{FF2B5EF4-FFF2-40B4-BE49-F238E27FC236}">
                  <a16:creationId xmlns:a16="http://schemas.microsoft.com/office/drawing/2014/main" id="{492D7A01-B05C-E93E-F8EF-42F65D2F32A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744;p38">
              <a:extLst>
                <a:ext uri="{FF2B5EF4-FFF2-40B4-BE49-F238E27FC236}">
                  <a16:creationId xmlns:a16="http://schemas.microsoft.com/office/drawing/2014/main" id="{AB197DD1-9FAD-4FAA-72A4-B0E410F5B24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745;p38">
              <a:extLst>
                <a:ext uri="{FF2B5EF4-FFF2-40B4-BE49-F238E27FC236}">
                  <a16:creationId xmlns:a16="http://schemas.microsoft.com/office/drawing/2014/main" id="{CA2604F3-7271-9741-2C01-3F0D205CEDE6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746;p38">
              <a:extLst>
                <a:ext uri="{FF2B5EF4-FFF2-40B4-BE49-F238E27FC236}">
                  <a16:creationId xmlns:a16="http://schemas.microsoft.com/office/drawing/2014/main" id="{53627373-34A2-F603-D1B7-D760E4B5836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747;p38">
              <a:extLst>
                <a:ext uri="{FF2B5EF4-FFF2-40B4-BE49-F238E27FC236}">
                  <a16:creationId xmlns:a16="http://schemas.microsoft.com/office/drawing/2014/main" id="{FEE64A03-8A87-3A61-BA17-EAD12AAB6D9F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748;p38">
              <a:extLst>
                <a:ext uri="{FF2B5EF4-FFF2-40B4-BE49-F238E27FC236}">
                  <a16:creationId xmlns:a16="http://schemas.microsoft.com/office/drawing/2014/main" id="{D922273F-3788-A7BE-FAAE-93011F2FE0F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749;p38">
              <a:extLst>
                <a:ext uri="{FF2B5EF4-FFF2-40B4-BE49-F238E27FC236}">
                  <a16:creationId xmlns:a16="http://schemas.microsoft.com/office/drawing/2014/main" id="{6212D734-73BF-96AD-AFF4-85567BB99E63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750;p38">
              <a:extLst>
                <a:ext uri="{FF2B5EF4-FFF2-40B4-BE49-F238E27FC236}">
                  <a16:creationId xmlns:a16="http://schemas.microsoft.com/office/drawing/2014/main" id="{4BA14AAE-D197-F1CA-6400-21668D0C4620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751;p38">
              <a:extLst>
                <a:ext uri="{FF2B5EF4-FFF2-40B4-BE49-F238E27FC236}">
                  <a16:creationId xmlns:a16="http://schemas.microsoft.com/office/drawing/2014/main" id="{9BC7973C-56BA-0C4D-0706-883E320A846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752;p38">
              <a:extLst>
                <a:ext uri="{FF2B5EF4-FFF2-40B4-BE49-F238E27FC236}">
                  <a16:creationId xmlns:a16="http://schemas.microsoft.com/office/drawing/2014/main" id="{3F2C87CE-504B-B02C-8743-376CEFB9D725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753;p38">
              <a:extLst>
                <a:ext uri="{FF2B5EF4-FFF2-40B4-BE49-F238E27FC236}">
                  <a16:creationId xmlns:a16="http://schemas.microsoft.com/office/drawing/2014/main" id="{4CDB89C8-0425-C9DE-3EF4-F62AF2645766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754;p38">
              <a:extLst>
                <a:ext uri="{FF2B5EF4-FFF2-40B4-BE49-F238E27FC236}">
                  <a16:creationId xmlns:a16="http://schemas.microsoft.com/office/drawing/2014/main" id="{79EF393F-DA44-926C-4A34-8D2DB9AD39D7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755;p38">
              <a:extLst>
                <a:ext uri="{FF2B5EF4-FFF2-40B4-BE49-F238E27FC236}">
                  <a16:creationId xmlns:a16="http://schemas.microsoft.com/office/drawing/2014/main" id="{5B83490D-C4F9-24BA-9DB3-C4B8C75AA59B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756;p38">
              <a:extLst>
                <a:ext uri="{FF2B5EF4-FFF2-40B4-BE49-F238E27FC236}">
                  <a16:creationId xmlns:a16="http://schemas.microsoft.com/office/drawing/2014/main" id="{314BAE4B-AD99-0B82-8BCB-01DDB7431527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757;p38">
              <a:extLst>
                <a:ext uri="{FF2B5EF4-FFF2-40B4-BE49-F238E27FC236}">
                  <a16:creationId xmlns:a16="http://schemas.microsoft.com/office/drawing/2014/main" id="{C5907330-58B2-374A-029D-9931E8FC59AB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758;p38">
              <a:extLst>
                <a:ext uri="{FF2B5EF4-FFF2-40B4-BE49-F238E27FC236}">
                  <a16:creationId xmlns:a16="http://schemas.microsoft.com/office/drawing/2014/main" id="{6929A039-6F97-B183-AD3E-C7B401C2454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759;p38">
              <a:extLst>
                <a:ext uri="{FF2B5EF4-FFF2-40B4-BE49-F238E27FC236}">
                  <a16:creationId xmlns:a16="http://schemas.microsoft.com/office/drawing/2014/main" id="{1F5003C7-3D8B-3EB3-1D2C-36D84000B03B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760;p38">
              <a:extLst>
                <a:ext uri="{FF2B5EF4-FFF2-40B4-BE49-F238E27FC236}">
                  <a16:creationId xmlns:a16="http://schemas.microsoft.com/office/drawing/2014/main" id="{EBA8977F-D320-4297-3F1C-4CBDE9A64AC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761;p38">
              <a:extLst>
                <a:ext uri="{FF2B5EF4-FFF2-40B4-BE49-F238E27FC236}">
                  <a16:creationId xmlns:a16="http://schemas.microsoft.com/office/drawing/2014/main" id="{83766CD0-B5F3-E0EE-5DF4-81F0D1E76CA7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762;p38">
              <a:extLst>
                <a:ext uri="{FF2B5EF4-FFF2-40B4-BE49-F238E27FC236}">
                  <a16:creationId xmlns:a16="http://schemas.microsoft.com/office/drawing/2014/main" id="{41C68412-3846-7864-70FB-257351FF7976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763;p38">
              <a:extLst>
                <a:ext uri="{FF2B5EF4-FFF2-40B4-BE49-F238E27FC236}">
                  <a16:creationId xmlns:a16="http://schemas.microsoft.com/office/drawing/2014/main" id="{BC37EB39-F5FE-7562-B36C-4A2FFE39535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764;p38">
              <a:extLst>
                <a:ext uri="{FF2B5EF4-FFF2-40B4-BE49-F238E27FC236}">
                  <a16:creationId xmlns:a16="http://schemas.microsoft.com/office/drawing/2014/main" id="{CD3C4210-A7A0-C85D-C37C-C263E3EC0B69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765;p38">
              <a:extLst>
                <a:ext uri="{FF2B5EF4-FFF2-40B4-BE49-F238E27FC236}">
                  <a16:creationId xmlns:a16="http://schemas.microsoft.com/office/drawing/2014/main" id="{E5FD7A0F-BCEE-A71D-3CC3-21D4CEEFD490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766;p38">
              <a:extLst>
                <a:ext uri="{FF2B5EF4-FFF2-40B4-BE49-F238E27FC236}">
                  <a16:creationId xmlns:a16="http://schemas.microsoft.com/office/drawing/2014/main" id="{82D4F292-BB7B-1952-6FBE-FFC84B14472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767;p38">
              <a:extLst>
                <a:ext uri="{FF2B5EF4-FFF2-40B4-BE49-F238E27FC236}">
                  <a16:creationId xmlns:a16="http://schemas.microsoft.com/office/drawing/2014/main" id="{FEE9F704-117D-5A92-C667-8E023C316ABD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768;p38">
              <a:extLst>
                <a:ext uri="{FF2B5EF4-FFF2-40B4-BE49-F238E27FC236}">
                  <a16:creationId xmlns:a16="http://schemas.microsoft.com/office/drawing/2014/main" id="{22F226B4-7C5D-F6C4-6247-2FA33F6BB63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769;p38">
              <a:extLst>
                <a:ext uri="{FF2B5EF4-FFF2-40B4-BE49-F238E27FC236}">
                  <a16:creationId xmlns:a16="http://schemas.microsoft.com/office/drawing/2014/main" id="{D967803B-6735-0F0C-82E6-DCD16DE48855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770;p38">
              <a:extLst>
                <a:ext uri="{FF2B5EF4-FFF2-40B4-BE49-F238E27FC236}">
                  <a16:creationId xmlns:a16="http://schemas.microsoft.com/office/drawing/2014/main" id="{BFF8404D-F1DC-ACC3-4C18-6E050C3B8D69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771;p38">
              <a:extLst>
                <a:ext uri="{FF2B5EF4-FFF2-40B4-BE49-F238E27FC236}">
                  <a16:creationId xmlns:a16="http://schemas.microsoft.com/office/drawing/2014/main" id="{95F6EDC5-F595-187A-F46C-AA33080F2CB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772;p38">
              <a:extLst>
                <a:ext uri="{FF2B5EF4-FFF2-40B4-BE49-F238E27FC236}">
                  <a16:creationId xmlns:a16="http://schemas.microsoft.com/office/drawing/2014/main" id="{0167C196-03E8-1DFF-7F21-A67F402DDF4B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773;p38">
              <a:extLst>
                <a:ext uri="{FF2B5EF4-FFF2-40B4-BE49-F238E27FC236}">
                  <a16:creationId xmlns:a16="http://schemas.microsoft.com/office/drawing/2014/main" id="{482A3AE9-7CE7-53B4-CFD7-A1C1C73217A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774;p38">
              <a:extLst>
                <a:ext uri="{FF2B5EF4-FFF2-40B4-BE49-F238E27FC236}">
                  <a16:creationId xmlns:a16="http://schemas.microsoft.com/office/drawing/2014/main" id="{846AA0FD-DC80-3BA6-7C16-BEB51A3BED4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775;p38">
              <a:extLst>
                <a:ext uri="{FF2B5EF4-FFF2-40B4-BE49-F238E27FC236}">
                  <a16:creationId xmlns:a16="http://schemas.microsoft.com/office/drawing/2014/main" id="{FB93E20F-61CD-3690-7D35-2852FE2317E2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776;p38">
              <a:extLst>
                <a:ext uri="{FF2B5EF4-FFF2-40B4-BE49-F238E27FC236}">
                  <a16:creationId xmlns:a16="http://schemas.microsoft.com/office/drawing/2014/main" id="{1954CB6E-4B87-5915-A59F-0261FFCA3D2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777;p38">
              <a:extLst>
                <a:ext uri="{FF2B5EF4-FFF2-40B4-BE49-F238E27FC236}">
                  <a16:creationId xmlns:a16="http://schemas.microsoft.com/office/drawing/2014/main" id="{6568CAC6-4728-6E36-1EEB-1F8599119F3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" name="Google Shape;1024;p35"/>
          <p:cNvGrpSpPr/>
          <p:nvPr/>
        </p:nvGrpSpPr>
        <p:grpSpPr>
          <a:xfrm>
            <a:off x="1761992" y="1782059"/>
            <a:ext cx="676213" cy="594732"/>
            <a:chOff x="1146775" y="238125"/>
            <a:chExt cx="1232375" cy="1006850"/>
          </a:xfrm>
        </p:grpSpPr>
        <p:sp>
          <p:nvSpPr>
            <p:cNvPr id="1448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" name="Google Shape;1024;p35"/>
          <p:cNvGrpSpPr/>
          <p:nvPr/>
        </p:nvGrpSpPr>
        <p:grpSpPr>
          <a:xfrm>
            <a:off x="2602811" y="941767"/>
            <a:ext cx="676213" cy="594732"/>
            <a:chOff x="1146775" y="238125"/>
            <a:chExt cx="1232375" cy="1006850"/>
          </a:xfrm>
        </p:grpSpPr>
        <p:sp>
          <p:nvSpPr>
            <p:cNvPr id="1551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3" name="Google Shape;1024;p35"/>
          <p:cNvGrpSpPr/>
          <p:nvPr/>
        </p:nvGrpSpPr>
        <p:grpSpPr>
          <a:xfrm>
            <a:off x="2635972" y="2595221"/>
            <a:ext cx="676213" cy="594732"/>
            <a:chOff x="1146775" y="238125"/>
            <a:chExt cx="1232375" cy="1006850"/>
          </a:xfrm>
        </p:grpSpPr>
        <p:sp>
          <p:nvSpPr>
            <p:cNvPr id="1654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" name="Google Shape;1024;p35"/>
          <p:cNvGrpSpPr/>
          <p:nvPr/>
        </p:nvGrpSpPr>
        <p:grpSpPr>
          <a:xfrm>
            <a:off x="1761992" y="3469734"/>
            <a:ext cx="676213" cy="594732"/>
            <a:chOff x="1146775" y="238125"/>
            <a:chExt cx="1232375" cy="1006850"/>
          </a:xfrm>
        </p:grpSpPr>
        <p:sp>
          <p:nvSpPr>
            <p:cNvPr id="1757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" name="Google Shape;1024;p35"/>
          <p:cNvGrpSpPr/>
          <p:nvPr/>
        </p:nvGrpSpPr>
        <p:grpSpPr>
          <a:xfrm>
            <a:off x="1812463" y="4337584"/>
            <a:ext cx="676213" cy="594732"/>
            <a:chOff x="1146775" y="238125"/>
            <a:chExt cx="1232375" cy="1006850"/>
          </a:xfrm>
        </p:grpSpPr>
        <p:sp>
          <p:nvSpPr>
            <p:cNvPr id="1860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2" name="Google Shape;1024;p35"/>
          <p:cNvGrpSpPr/>
          <p:nvPr/>
        </p:nvGrpSpPr>
        <p:grpSpPr>
          <a:xfrm>
            <a:off x="4986844" y="906850"/>
            <a:ext cx="676213" cy="594732"/>
            <a:chOff x="1146775" y="238125"/>
            <a:chExt cx="1232375" cy="1006850"/>
          </a:xfrm>
        </p:grpSpPr>
        <p:sp>
          <p:nvSpPr>
            <p:cNvPr id="1963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5" name="Google Shape;1024;p35"/>
          <p:cNvGrpSpPr/>
          <p:nvPr/>
        </p:nvGrpSpPr>
        <p:grpSpPr>
          <a:xfrm>
            <a:off x="6813223" y="902158"/>
            <a:ext cx="784475" cy="594732"/>
            <a:chOff x="1146775" y="238125"/>
            <a:chExt cx="1232375" cy="1006850"/>
          </a:xfrm>
        </p:grpSpPr>
        <p:sp>
          <p:nvSpPr>
            <p:cNvPr id="2066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8" name="Google Shape;1024;p35"/>
          <p:cNvGrpSpPr/>
          <p:nvPr/>
        </p:nvGrpSpPr>
        <p:grpSpPr>
          <a:xfrm>
            <a:off x="5849205" y="1713660"/>
            <a:ext cx="676213" cy="594732"/>
            <a:chOff x="1146775" y="238125"/>
            <a:chExt cx="1232375" cy="1006850"/>
          </a:xfrm>
        </p:grpSpPr>
        <p:sp>
          <p:nvSpPr>
            <p:cNvPr id="2169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" name="Google Shape;1024;p35"/>
          <p:cNvGrpSpPr/>
          <p:nvPr/>
        </p:nvGrpSpPr>
        <p:grpSpPr>
          <a:xfrm>
            <a:off x="4971976" y="2619843"/>
            <a:ext cx="676213" cy="594732"/>
            <a:chOff x="1146775" y="238125"/>
            <a:chExt cx="1232375" cy="1006850"/>
          </a:xfrm>
        </p:grpSpPr>
        <p:sp>
          <p:nvSpPr>
            <p:cNvPr id="2272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4" name="Google Shape;1024;p35"/>
          <p:cNvGrpSpPr/>
          <p:nvPr/>
        </p:nvGrpSpPr>
        <p:grpSpPr>
          <a:xfrm>
            <a:off x="5841771" y="3469734"/>
            <a:ext cx="676213" cy="594732"/>
            <a:chOff x="1146775" y="238125"/>
            <a:chExt cx="1232375" cy="1006850"/>
          </a:xfrm>
        </p:grpSpPr>
        <p:sp>
          <p:nvSpPr>
            <p:cNvPr id="237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7" name="Google Shape;1024;p35"/>
          <p:cNvGrpSpPr/>
          <p:nvPr/>
        </p:nvGrpSpPr>
        <p:grpSpPr>
          <a:xfrm>
            <a:off x="4979410" y="4342563"/>
            <a:ext cx="676213" cy="594732"/>
            <a:chOff x="1146775" y="238125"/>
            <a:chExt cx="1232375" cy="1006850"/>
          </a:xfrm>
        </p:grpSpPr>
        <p:sp>
          <p:nvSpPr>
            <p:cNvPr id="2478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0" name="Google Shape;1024;p35"/>
          <p:cNvGrpSpPr/>
          <p:nvPr/>
        </p:nvGrpSpPr>
        <p:grpSpPr>
          <a:xfrm>
            <a:off x="6790921" y="2612575"/>
            <a:ext cx="784475" cy="594732"/>
            <a:chOff x="1146775" y="238125"/>
            <a:chExt cx="1232375" cy="1006850"/>
          </a:xfrm>
        </p:grpSpPr>
        <p:sp>
          <p:nvSpPr>
            <p:cNvPr id="2581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3" name="Google Shape;1024;p35"/>
          <p:cNvGrpSpPr/>
          <p:nvPr/>
        </p:nvGrpSpPr>
        <p:grpSpPr>
          <a:xfrm>
            <a:off x="4957108" y="6052980"/>
            <a:ext cx="676213" cy="594732"/>
            <a:chOff x="1146775" y="238125"/>
            <a:chExt cx="1232375" cy="1006850"/>
          </a:xfrm>
        </p:grpSpPr>
        <p:sp>
          <p:nvSpPr>
            <p:cNvPr id="2684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39837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10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10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1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10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10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" dur="1000"/>
                                        <p:tgtEl>
                                          <p:spTgt spid="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1000"/>
                                        <p:tgtEl>
                                          <p:spTgt spid="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1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9" dur="500"/>
                                        <p:tgtEl>
                                          <p:spTgt spid="1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2" dur="500"/>
                                        <p:tgtEl>
                                          <p:spTgt spid="1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1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8" dur="500"/>
                                        <p:tgtEl>
                                          <p:spTgt spid="1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1" dur="500"/>
                                        <p:tgtEl>
                                          <p:spTgt spid="1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4" dur="500"/>
                                        <p:tgtEl>
                                          <p:spTgt spid="1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7" dur="500"/>
                                        <p:tgtEl>
                                          <p:spTgt spid="2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0" dur="500"/>
                                        <p:tgtEl>
                                          <p:spTgt spid="2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3" dur="500"/>
                                        <p:tgtEl>
                                          <p:spTgt spid="2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6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9" dur="500"/>
                                        <p:tgtEl>
                                          <p:spTgt spid="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2" dur="500"/>
                                        <p:tgtEl>
                                          <p:spTgt spid="2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Hộp Văn bản 1">
                <a:extLst>
                  <a:ext uri="{FF2B5EF4-FFF2-40B4-BE49-F238E27FC236}">
                    <a16:creationId xmlns:a16="http://schemas.microsoft.com/office/drawing/2014/main" id="{5375C9BD-BEC7-79BB-68C5-F7C7EF1612B9}"/>
                  </a:ext>
                </a:extLst>
              </p:cNvPr>
              <p:cNvSpPr txBox="1"/>
              <p:nvPr/>
            </p:nvSpPr>
            <p:spPr>
              <a:xfrm>
                <a:off x="1927618" y="3469735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×4=12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2" name="Hộp Văn bản 1">
                <a:extLst>
                  <a:ext uri="{FF2B5EF4-FFF2-40B4-BE49-F238E27FC236}">
                    <a16:creationId xmlns:a16="http://schemas.microsoft.com/office/drawing/2014/main" id="{5375C9BD-BEC7-79BB-68C5-F7C7EF1612B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7618" y="3469735"/>
                <a:ext cx="2410916" cy="58477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Hộp Văn bản 2">
                <a:extLst>
                  <a:ext uri="{FF2B5EF4-FFF2-40B4-BE49-F238E27FC236}">
                    <a16:creationId xmlns:a16="http://schemas.microsoft.com/office/drawing/2014/main" id="{7027D07D-DCC8-2DEB-9F5B-A1F7A7BF4BFB}"/>
                  </a:ext>
                </a:extLst>
              </p:cNvPr>
              <p:cNvSpPr txBox="1"/>
              <p:nvPr/>
            </p:nvSpPr>
            <p:spPr>
              <a:xfrm>
                <a:off x="1927618" y="4342564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×5=15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3" name="Hộp Văn bản 2">
                <a:extLst>
                  <a:ext uri="{FF2B5EF4-FFF2-40B4-BE49-F238E27FC236}">
                    <a16:creationId xmlns:a16="http://schemas.microsoft.com/office/drawing/2014/main" id="{7027D07D-DCC8-2DEB-9F5B-A1F7A7BF4B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7618" y="4342564"/>
                <a:ext cx="2410916" cy="58477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Hộp Văn bản 3">
                <a:extLst>
                  <a:ext uri="{FF2B5EF4-FFF2-40B4-BE49-F238E27FC236}">
                    <a16:creationId xmlns:a16="http://schemas.microsoft.com/office/drawing/2014/main" id="{89C608C2-5988-2077-E108-F1FB496722E6}"/>
                  </a:ext>
                </a:extLst>
              </p:cNvPr>
              <p:cNvSpPr txBox="1"/>
              <p:nvPr/>
            </p:nvSpPr>
            <p:spPr>
              <a:xfrm>
                <a:off x="5115690" y="919542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×6=18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4" name="Hộp Văn bản 3">
                <a:extLst>
                  <a:ext uri="{FF2B5EF4-FFF2-40B4-BE49-F238E27FC236}">
                    <a16:creationId xmlns:a16="http://schemas.microsoft.com/office/drawing/2014/main" id="{89C608C2-5988-2077-E108-F1FB496722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919542"/>
                <a:ext cx="2410916" cy="58477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Hộp Văn bản 4">
                <a:extLst>
                  <a:ext uri="{FF2B5EF4-FFF2-40B4-BE49-F238E27FC236}">
                    <a16:creationId xmlns:a16="http://schemas.microsoft.com/office/drawing/2014/main" id="{3E9C8346-0FE0-E269-5F78-4B24CE23F97B}"/>
                  </a:ext>
                </a:extLst>
              </p:cNvPr>
              <p:cNvSpPr txBox="1"/>
              <p:nvPr/>
            </p:nvSpPr>
            <p:spPr>
              <a:xfrm>
                <a:off x="5115690" y="1713660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×7=21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5" name="Hộp Văn bản 4">
                <a:extLst>
                  <a:ext uri="{FF2B5EF4-FFF2-40B4-BE49-F238E27FC236}">
                    <a16:creationId xmlns:a16="http://schemas.microsoft.com/office/drawing/2014/main" id="{3E9C8346-0FE0-E269-5F78-4B24CE23F97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1713660"/>
                <a:ext cx="2410916" cy="58477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id="{DAB73167-AFAB-4FA5-1965-91D733E99503}"/>
                  </a:ext>
                </a:extLst>
              </p:cNvPr>
              <p:cNvSpPr txBox="1"/>
              <p:nvPr/>
            </p:nvSpPr>
            <p:spPr>
              <a:xfrm>
                <a:off x="5115690" y="2629800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×8=24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id="{DAB73167-AFAB-4FA5-1965-91D733E995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2629800"/>
                <a:ext cx="2410916" cy="58477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id="{C7786A9F-44F2-638B-19D3-85256D6B4EF9}"/>
                  </a:ext>
                </a:extLst>
              </p:cNvPr>
              <p:cNvSpPr txBox="1"/>
              <p:nvPr/>
            </p:nvSpPr>
            <p:spPr>
              <a:xfrm>
                <a:off x="5115690" y="3469734"/>
                <a:ext cx="2410916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×9=27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id="{C7786A9F-44F2-638B-19D3-85256D6B4E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3469734"/>
                <a:ext cx="2410916" cy="58477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6C6B88CD-791A-0FD8-8583-A6EC26629A94}"/>
                  </a:ext>
                </a:extLst>
              </p:cNvPr>
              <p:cNvSpPr txBox="1"/>
              <p:nvPr/>
            </p:nvSpPr>
            <p:spPr>
              <a:xfrm>
                <a:off x="5115690" y="4342563"/>
                <a:ext cx="2680221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×10=30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6C6B88CD-791A-0FD8-8583-A6EC26629A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15690" y="4342563"/>
                <a:ext cx="2680221" cy="58477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Picture 2">
            <a:extLst>
              <a:ext uri="{FF2B5EF4-FFF2-40B4-BE49-F238E27FC236}">
                <a16:creationId xmlns:a16="http://schemas.microsoft.com/office/drawing/2014/main" id="{18ACF0BA-6FCD-1994-594C-0D949C78A5F6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>
            <a:fillRect/>
          </a:stretch>
        </p:blipFill>
        <p:spPr>
          <a:xfrm>
            <a:off x="-91615" y="0"/>
            <a:ext cx="1453622" cy="1141093"/>
          </a:xfrm>
          <a:prstGeom prst="rect">
            <a:avLst/>
          </a:prstGeom>
        </p:spPr>
      </p:pic>
      <p:pic>
        <p:nvPicPr>
          <p:cNvPr id="11" name="Picture 2">
            <a:extLst>
              <a:ext uri="{FF2B5EF4-FFF2-40B4-BE49-F238E27FC236}">
                <a16:creationId xmlns:a16="http://schemas.microsoft.com/office/drawing/2014/main" id="{6B816DB3-D845-631E-C1D4-2D22D45D97D8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 flipH="1">
            <a:off x="0" y="2324313"/>
            <a:ext cx="1761992" cy="2819187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245A45EC-6844-4F58-80BC-69941C1D946F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rot="530569" flipV="1">
            <a:off x="3600587" y="2378305"/>
            <a:ext cx="142126" cy="178469"/>
          </a:xfrm>
          <a:prstGeom prst="rect">
            <a:avLst/>
          </a:prstGeom>
        </p:spPr>
      </p:pic>
      <p:pic>
        <p:nvPicPr>
          <p:cNvPr id="17" name="Picture 6">
            <a:extLst>
              <a:ext uri="{FF2B5EF4-FFF2-40B4-BE49-F238E27FC236}">
                <a16:creationId xmlns:a16="http://schemas.microsoft.com/office/drawing/2014/main" id="{A6C67DE6-5BFA-8B25-5D45-7D4B44CD8142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rot="530569">
            <a:off x="653340" y="1502723"/>
            <a:ext cx="200313" cy="25153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Hộp Văn bản 17">
                <a:extLst>
                  <a:ext uri="{FF2B5EF4-FFF2-40B4-BE49-F238E27FC236}">
                    <a16:creationId xmlns:a16="http://schemas.microsoft.com/office/drawing/2014/main" id="{2929056D-B1DE-C03D-6DC5-F3FA421B2938}"/>
                  </a:ext>
                </a:extLst>
              </p:cNvPr>
              <p:cNvSpPr txBox="1"/>
              <p:nvPr/>
            </p:nvSpPr>
            <p:spPr>
              <a:xfrm>
                <a:off x="1913127" y="919542"/>
                <a:ext cx="2141612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×1=3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115" name="Hộp Văn bản 17">
                <a:extLst>
                  <a:ext uri="{FF2B5EF4-FFF2-40B4-BE49-F238E27FC236}">
                    <a16:creationId xmlns:a16="http://schemas.microsoft.com/office/drawing/2014/main" id="{2929056D-B1DE-C03D-6DC5-F3FA421B29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13127" y="919542"/>
                <a:ext cx="2141612" cy="584775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6" name="Hộp Văn bản 18">
                <a:extLst>
                  <a:ext uri="{FF2B5EF4-FFF2-40B4-BE49-F238E27FC236}">
                    <a16:creationId xmlns:a16="http://schemas.microsoft.com/office/drawing/2014/main" id="{13C9DC99-4FAA-F35C-83E1-0DC260CFCB74}"/>
                  </a:ext>
                </a:extLst>
              </p:cNvPr>
              <p:cNvSpPr txBox="1"/>
              <p:nvPr/>
            </p:nvSpPr>
            <p:spPr>
              <a:xfrm>
                <a:off x="1903273" y="1788559"/>
                <a:ext cx="2141612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×2=6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116" name="Hộp Văn bản 18">
                <a:extLst>
                  <a:ext uri="{FF2B5EF4-FFF2-40B4-BE49-F238E27FC236}">
                    <a16:creationId xmlns:a16="http://schemas.microsoft.com/office/drawing/2014/main" id="{13C9DC99-4FAA-F35C-83E1-0DC260CFCB7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3273" y="1788559"/>
                <a:ext cx="2141612" cy="584775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Hộp Văn bản 19">
                <a:extLst>
                  <a:ext uri="{FF2B5EF4-FFF2-40B4-BE49-F238E27FC236}">
                    <a16:creationId xmlns:a16="http://schemas.microsoft.com/office/drawing/2014/main" id="{BDBE0732-6FAB-F248-EC2D-29E791DCCD31}"/>
                  </a:ext>
                </a:extLst>
              </p:cNvPr>
              <p:cNvSpPr txBox="1"/>
              <p:nvPr/>
            </p:nvSpPr>
            <p:spPr>
              <a:xfrm>
                <a:off x="1925300" y="2622532"/>
                <a:ext cx="2141612" cy="5847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800" b="0" i="1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3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×3=9</m:t>
                      </m:r>
                    </m:oMath>
                  </m:oMathPara>
                </a14:m>
                <a:endParaRPr lang="en-US" sz="3800" dirty="0"/>
              </a:p>
            </p:txBody>
          </p:sp>
        </mc:Choice>
        <mc:Fallback xmlns="">
          <p:sp>
            <p:nvSpPr>
              <p:cNvPr id="117" name="Hộp Văn bản 19">
                <a:extLst>
                  <a:ext uri="{FF2B5EF4-FFF2-40B4-BE49-F238E27FC236}">
                    <a16:creationId xmlns:a16="http://schemas.microsoft.com/office/drawing/2014/main" id="{BDBE0732-6FAB-F248-EC2D-29E791DCCD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5300" y="2622532"/>
                <a:ext cx="2141612" cy="584775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8" name="标题 5"/>
          <p:cNvSpPr txBox="1"/>
          <p:nvPr>
            <p:custDataLst>
              <p:tags r:id="rId1"/>
            </p:custDataLst>
          </p:nvPr>
        </p:nvSpPr>
        <p:spPr>
          <a:xfrm>
            <a:off x="2744085" y="340647"/>
            <a:ext cx="4641247" cy="608410"/>
          </a:xfrm>
          <a:prstGeom prst="rect">
            <a:avLst/>
          </a:prstGeom>
        </p:spPr>
        <p:txBody>
          <a:bodyPr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 baseline="0">
                <a:solidFill>
                  <a:schemeClr val="tx2">
                    <a:lumMod val="75000"/>
                  </a:schemeClr>
                </a:solidFill>
                <a:effectLst>
                  <a:outerShdw dist="50800" dir="5400000" algn="t" rotWithShape="0">
                    <a:schemeClr val="bg1">
                      <a:alpha val="19000"/>
                    </a:schemeClr>
                  </a:outerShdw>
                </a:effectLst>
                <a:latin typeface="Arial Black" panose="020B0A04020102020204" pitchFamily="34" charset="0"/>
                <a:ea typeface="Microsoft YaHei" panose="020B0503020204020204" pitchFamily="34" charset="-122"/>
                <a:cs typeface="+mj-cs"/>
              </a:defRPr>
            </a:lvl1pPr>
          </a:lstStyle>
          <a:p>
            <a:pPr>
              <a:lnSpc>
                <a:spcPct val="150000"/>
              </a:lnSpc>
              <a:defRPr/>
            </a:pPr>
            <a:r>
              <a:rPr lang="en-US" altLang="zh-CN" sz="45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BẢNG NHÂN </a:t>
            </a:r>
            <a:r>
              <a:rPr lang="en-US" altLang="zh-CN" sz="4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3</a:t>
            </a:r>
            <a:endParaRPr lang="en-US" altLang="zh-CN" sz="45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8298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8" grpId="0"/>
      <p:bldP spid="115" grpId="0"/>
      <p:bldP spid="116" grpId="0"/>
      <p:bldP spid="1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5">
            <a:extLst>
              <a:ext uri="{FF2B5EF4-FFF2-40B4-BE49-F238E27FC236}">
                <a16:creationId xmlns:a16="http://schemas.microsoft.com/office/drawing/2014/main" id="{528AAE9A-165B-EAA1-9AEA-DFA2E93E21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4169" y="3922552"/>
            <a:ext cx="2291023" cy="120175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51C80C9-4CC8-2AA3-AE2E-92A63F0E30A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007394" y="3941748"/>
            <a:ext cx="2413379" cy="1182556"/>
          </a:xfrm>
          <a:prstGeom prst="rect">
            <a:avLst/>
          </a:prstGeom>
        </p:spPr>
      </p:pic>
      <p:pic>
        <p:nvPicPr>
          <p:cNvPr id="8" name="Picture 8">
            <a:extLst>
              <a:ext uri="{FF2B5EF4-FFF2-40B4-BE49-F238E27FC236}">
                <a16:creationId xmlns:a16="http://schemas.microsoft.com/office/drawing/2014/main" id="{8497830B-59B0-DB76-A5E4-C6C3799AB8B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267565" y="1577819"/>
            <a:ext cx="280873" cy="30650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516D163-20FC-1948-64D3-B519B45981F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8156021" y="2723200"/>
            <a:ext cx="280873" cy="306508"/>
          </a:xfrm>
          <a:prstGeom prst="rect">
            <a:avLst/>
          </a:prstGeom>
        </p:spPr>
      </p:pic>
      <p:pic>
        <p:nvPicPr>
          <p:cNvPr id="10" name="Picture 8">
            <a:extLst>
              <a:ext uri="{FF2B5EF4-FFF2-40B4-BE49-F238E27FC236}">
                <a16:creationId xmlns:a16="http://schemas.microsoft.com/office/drawing/2014/main" id="{F0560183-B1FA-03DD-5B4C-5F3E67242AA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419340" y="3258981"/>
            <a:ext cx="280873" cy="306508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26A3D2C7-3582-B12D-0485-27D5407DC02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4986692" y="3941748"/>
            <a:ext cx="280873" cy="306508"/>
          </a:xfrm>
          <a:prstGeom prst="rect">
            <a:avLst/>
          </a:prstGeom>
        </p:spPr>
      </p:pic>
      <p:sp>
        <p:nvSpPr>
          <p:cNvPr id="14" name="Google Shape;1255;p35">
            <a:extLst>
              <a:ext uri="{FF2B5EF4-FFF2-40B4-BE49-F238E27FC236}">
                <a16:creationId xmlns:a16="http://schemas.microsoft.com/office/drawing/2014/main" id="{844D1570-60AE-2347-AAA4-5CB8CE64547E}"/>
              </a:ext>
            </a:extLst>
          </p:cNvPr>
          <p:cNvSpPr/>
          <p:nvPr/>
        </p:nvSpPr>
        <p:spPr>
          <a:xfrm rot="591278">
            <a:off x="7739426" y="205027"/>
            <a:ext cx="833190" cy="384758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" name="Google Shape;1718;p38">
            <a:extLst>
              <a:ext uri="{FF2B5EF4-FFF2-40B4-BE49-F238E27FC236}">
                <a16:creationId xmlns:a16="http://schemas.microsoft.com/office/drawing/2014/main" id="{956A631A-D3F4-AAF8-F000-9F5EC245A0B8}"/>
              </a:ext>
            </a:extLst>
          </p:cNvPr>
          <p:cNvGrpSpPr/>
          <p:nvPr/>
        </p:nvGrpSpPr>
        <p:grpSpPr>
          <a:xfrm flipH="1">
            <a:off x="304865" y="4187343"/>
            <a:ext cx="790695" cy="781395"/>
            <a:chOff x="5149750" y="3034050"/>
            <a:chExt cx="952300" cy="941100"/>
          </a:xfrm>
        </p:grpSpPr>
        <p:sp>
          <p:nvSpPr>
            <p:cNvPr id="16" name="Google Shape;1719;p38">
              <a:extLst>
                <a:ext uri="{FF2B5EF4-FFF2-40B4-BE49-F238E27FC236}">
                  <a16:creationId xmlns:a16="http://schemas.microsoft.com/office/drawing/2014/main" id="{03BD1E18-CDEE-607B-0860-A7412F56F5F1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20;p38">
              <a:extLst>
                <a:ext uri="{FF2B5EF4-FFF2-40B4-BE49-F238E27FC236}">
                  <a16:creationId xmlns:a16="http://schemas.microsoft.com/office/drawing/2014/main" id="{17800390-FAD0-D321-1E7C-C5F67AD3E3B7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721;p38">
              <a:extLst>
                <a:ext uri="{FF2B5EF4-FFF2-40B4-BE49-F238E27FC236}">
                  <a16:creationId xmlns:a16="http://schemas.microsoft.com/office/drawing/2014/main" id="{8EF51D81-CD6D-7E59-5A84-7A07B6395BCC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722;p38">
              <a:extLst>
                <a:ext uri="{FF2B5EF4-FFF2-40B4-BE49-F238E27FC236}">
                  <a16:creationId xmlns:a16="http://schemas.microsoft.com/office/drawing/2014/main" id="{4E3E7F05-D4DB-6B63-C6E1-69F6949DF8EA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723;p38">
              <a:extLst>
                <a:ext uri="{FF2B5EF4-FFF2-40B4-BE49-F238E27FC236}">
                  <a16:creationId xmlns:a16="http://schemas.microsoft.com/office/drawing/2014/main" id="{8EFDDC79-7FDA-376C-40A5-68492A8CF747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724;p38">
              <a:extLst>
                <a:ext uri="{FF2B5EF4-FFF2-40B4-BE49-F238E27FC236}">
                  <a16:creationId xmlns:a16="http://schemas.microsoft.com/office/drawing/2014/main" id="{CE3B6FCF-D0DC-D61F-A202-9D135DF3BEDB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725;p38">
              <a:extLst>
                <a:ext uri="{FF2B5EF4-FFF2-40B4-BE49-F238E27FC236}">
                  <a16:creationId xmlns:a16="http://schemas.microsoft.com/office/drawing/2014/main" id="{39F76FC8-2354-91AC-72B4-552AD67E8D3F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726;p38">
              <a:extLst>
                <a:ext uri="{FF2B5EF4-FFF2-40B4-BE49-F238E27FC236}">
                  <a16:creationId xmlns:a16="http://schemas.microsoft.com/office/drawing/2014/main" id="{8D9430EE-C94E-1A7A-9CDE-00B773D01E8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727;p38">
              <a:extLst>
                <a:ext uri="{FF2B5EF4-FFF2-40B4-BE49-F238E27FC236}">
                  <a16:creationId xmlns:a16="http://schemas.microsoft.com/office/drawing/2014/main" id="{8C8470C5-D9FE-478C-1B59-9DDA99176281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728;p38">
              <a:extLst>
                <a:ext uri="{FF2B5EF4-FFF2-40B4-BE49-F238E27FC236}">
                  <a16:creationId xmlns:a16="http://schemas.microsoft.com/office/drawing/2014/main" id="{B6A3DF59-2342-75A5-FB29-43C03C97B6F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729;p38">
              <a:extLst>
                <a:ext uri="{FF2B5EF4-FFF2-40B4-BE49-F238E27FC236}">
                  <a16:creationId xmlns:a16="http://schemas.microsoft.com/office/drawing/2014/main" id="{D9BCEC12-13C3-1001-C8F3-AA1E22481C1E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730;p38">
              <a:extLst>
                <a:ext uri="{FF2B5EF4-FFF2-40B4-BE49-F238E27FC236}">
                  <a16:creationId xmlns:a16="http://schemas.microsoft.com/office/drawing/2014/main" id="{2AA49E7F-975C-8A65-119F-03111F7C5D6B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731;p38">
              <a:extLst>
                <a:ext uri="{FF2B5EF4-FFF2-40B4-BE49-F238E27FC236}">
                  <a16:creationId xmlns:a16="http://schemas.microsoft.com/office/drawing/2014/main" id="{8DE6BF14-3BC9-BEC5-2ACD-F0637CDC7B28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732;p38">
              <a:extLst>
                <a:ext uri="{FF2B5EF4-FFF2-40B4-BE49-F238E27FC236}">
                  <a16:creationId xmlns:a16="http://schemas.microsoft.com/office/drawing/2014/main" id="{6D403539-B804-5257-3810-C374B1DE497A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733;p38">
              <a:extLst>
                <a:ext uri="{FF2B5EF4-FFF2-40B4-BE49-F238E27FC236}">
                  <a16:creationId xmlns:a16="http://schemas.microsoft.com/office/drawing/2014/main" id="{4260EF5E-EADD-BE2B-AE06-B76B21FB786B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734;p38">
              <a:extLst>
                <a:ext uri="{FF2B5EF4-FFF2-40B4-BE49-F238E27FC236}">
                  <a16:creationId xmlns:a16="http://schemas.microsoft.com/office/drawing/2014/main" id="{D46FB9B2-C316-34E5-6972-0CD5D3E6D2E0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735;p38">
              <a:extLst>
                <a:ext uri="{FF2B5EF4-FFF2-40B4-BE49-F238E27FC236}">
                  <a16:creationId xmlns:a16="http://schemas.microsoft.com/office/drawing/2014/main" id="{F758ABC6-4C7D-7F7D-AFBF-037DD3B28488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736;p38">
              <a:extLst>
                <a:ext uri="{FF2B5EF4-FFF2-40B4-BE49-F238E27FC236}">
                  <a16:creationId xmlns:a16="http://schemas.microsoft.com/office/drawing/2014/main" id="{46253B43-74D7-B1EB-BE10-387D377B32FE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737;p38">
              <a:extLst>
                <a:ext uri="{FF2B5EF4-FFF2-40B4-BE49-F238E27FC236}">
                  <a16:creationId xmlns:a16="http://schemas.microsoft.com/office/drawing/2014/main" id="{9F566679-9C88-7D64-5EDC-CFBA2298A03E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738;p38">
              <a:extLst>
                <a:ext uri="{FF2B5EF4-FFF2-40B4-BE49-F238E27FC236}">
                  <a16:creationId xmlns:a16="http://schemas.microsoft.com/office/drawing/2014/main" id="{A9BD237E-56E2-651B-7228-AD651ED24493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739;p38">
              <a:extLst>
                <a:ext uri="{FF2B5EF4-FFF2-40B4-BE49-F238E27FC236}">
                  <a16:creationId xmlns:a16="http://schemas.microsoft.com/office/drawing/2014/main" id="{0F5E4743-550E-6255-9CC1-26B2BC6F4A9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740;p38">
              <a:extLst>
                <a:ext uri="{FF2B5EF4-FFF2-40B4-BE49-F238E27FC236}">
                  <a16:creationId xmlns:a16="http://schemas.microsoft.com/office/drawing/2014/main" id="{DF72AEDA-A32D-5E17-EDFC-0D8D21392147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741;p38">
              <a:extLst>
                <a:ext uri="{FF2B5EF4-FFF2-40B4-BE49-F238E27FC236}">
                  <a16:creationId xmlns:a16="http://schemas.microsoft.com/office/drawing/2014/main" id="{24C544A9-5F42-21C6-7209-0BDF5E1CB748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742;p38">
              <a:extLst>
                <a:ext uri="{FF2B5EF4-FFF2-40B4-BE49-F238E27FC236}">
                  <a16:creationId xmlns:a16="http://schemas.microsoft.com/office/drawing/2014/main" id="{DFAB6696-63E0-7D02-7187-1F6AD9BD3C16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743;p38">
              <a:extLst>
                <a:ext uri="{FF2B5EF4-FFF2-40B4-BE49-F238E27FC236}">
                  <a16:creationId xmlns:a16="http://schemas.microsoft.com/office/drawing/2014/main" id="{492D7A01-B05C-E93E-F8EF-42F65D2F32AB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744;p38">
              <a:extLst>
                <a:ext uri="{FF2B5EF4-FFF2-40B4-BE49-F238E27FC236}">
                  <a16:creationId xmlns:a16="http://schemas.microsoft.com/office/drawing/2014/main" id="{AB197DD1-9FAD-4FAA-72A4-B0E410F5B24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745;p38">
              <a:extLst>
                <a:ext uri="{FF2B5EF4-FFF2-40B4-BE49-F238E27FC236}">
                  <a16:creationId xmlns:a16="http://schemas.microsoft.com/office/drawing/2014/main" id="{CA2604F3-7271-9741-2C01-3F0D205CEDE6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746;p38">
              <a:extLst>
                <a:ext uri="{FF2B5EF4-FFF2-40B4-BE49-F238E27FC236}">
                  <a16:creationId xmlns:a16="http://schemas.microsoft.com/office/drawing/2014/main" id="{53627373-34A2-F603-D1B7-D760E4B58365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747;p38">
              <a:extLst>
                <a:ext uri="{FF2B5EF4-FFF2-40B4-BE49-F238E27FC236}">
                  <a16:creationId xmlns:a16="http://schemas.microsoft.com/office/drawing/2014/main" id="{FEE64A03-8A87-3A61-BA17-EAD12AAB6D9F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748;p38">
              <a:extLst>
                <a:ext uri="{FF2B5EF4-FFF2-40B4-BE49-F238E27FC236}">
                  <a16:creationId xmlns:a16="http://schemas.microsoft.com/office/drawing/2014/main" id="{D922273F-3788-A7BE-FAAE-93011F2FE0F1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749;p38">
              <a:extLst>
                <a:ext uri="{FF2B5EF4-FFF2-40B4-BE49-F238E27FC236}">
                  <a16:creationId xmlns:a16="http://schemas.microsoft.com/office/drawing/2014/main" id="{6212D734-73BF-96AD-AFF4-85567BB99E63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750;p38">
              <a:extLst>
                <a:ext uri="{FF2B5EF4-FFF2-40B4-BE49-F238E27FC236}">
                  <a16:creationId xmlns:a16="http://schemas.microsoft.com/office/drawing/2014/main" id="{4BA14AAE-D197-F1CA-6400-21668D0C4620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751;p38">
              <a:extLst>
                <a:ext uri="{FF2B5EF4-FFF2-40B4-BE49-F238E27FC236}">
                  <a16:creationId xmlns:a16="http://schemas.microsoft.com/office/drawing/2014/main" id="{9BC7973C-56BA-0C4D-0706-883E320A846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752;p38">
              <a:extLst>
                <a:ext uri="{FF2B5EF4-FFF2-40B4-BE49-F238E27FC236}">
                  <a16:creationId xmlns:a16="http://schemas.microsoft.com/office/drawing/2014/main" id="{3F2C87CE-504B-B02C-8743-376CEFB9D725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753;p38">
              <a:extLst>
                <a:ext uri="{FF2B5EF4-FFF2-40B4-BE49-F238E27FC236}">
                  <a16:creationId xmlns:a16="http://schemas.microsoft.com/office/drawing/2014/main" id="{4CDB89C8-0425-C9DE-3EF4-F62AF2645766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754;p38">
              <a:extLst>
                <a:ext uri="{FF2B5EF4-FFF2-40B4-BE49-F238E27FC236}">
                  <a16:creationId xmlns:a16="http://schemas.microsoft.com/office/drawing/2014/main" id="{79EF393F-DA44-926C-4A34-8D2DB9AD39D7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755;p38">
              <a:extLst>
                <a:ext uri="{FF2B5EF4-FFF2-40B4-BE49-F238E27FC236}">
                  <a16:creationId xmlns:a16="http://schemas.microsoft.com/office/drawing/2014/main" id="{5B83490D-C4F9-24BA-9DB3-C4B8C75AA59B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756;p38">
              <a:extLst>
                <a:ext uri="{FF2B5EF4-FFF2-40B4-BE49-F238E27FC236}">
                  <a16:creationId xmlns:a16="http://schemas.microsoft.com/office/drawing/2014/main" id="{314BAE4B-AD99-0B82-8BCB-01DDB7431527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757;p38">
              <a:extLst>
                <a:ext uri="{FF2B5EF4-FFF2-40B4-BE49-F238E27FC236}">
                  <a16:creationId xmlns:a16="http://schemas.microsoft.com/office/drawing/2014/main" id="{C5907330-58B2-374A-029D-9931E8FC59AB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758;p38">
              <a:extLst>
                <a:ext uri="{FF2B5EF4-FFF2-40B4-BE49-F238E27FC236}">
                  <a16:creationId xmlns:a16="http://schemas.microsoft.com/office/drawing/2014/main" id="{6929A039-6F97-B183-AD3E-C7B401C24544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759;p38">
              <a:extLst>
                <a:ext uri="{FF2B5EF4-FFF2-40B4-BE49-F238E27FC236}">
                  <a16:creationId xmlns:a16="http://schemas.microsoft.com/office/drawing/2014/main" id="{1F5003C7-3D8B-3EB3-1D2C-36D84000B03B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760;p38">
              <a:extLst>
                <a:ext uri="{FF2B5EF4-FFF2-40B4-BE49-F238E27FC236}">
                  <a16:creationId xmlns:a16="http://schemas.microsoft.com/office/drawing/2014/main" id="{EBA8977F-D320-4297-3F1C-4CBDE9A64ACA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761;p38">
              <a:extLst>
                <a:ext uri="{FF2B5EF4-FFF2-40B4-BE49-F238E27FC236}">
                  <a16:creationId xmlns:a16="http://schemas.microsoft.com/office/drawing/2014/main" id="{83766CD0-B5F3-E0EE-5DF4-81F0D1E76CA7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762;p38">
              <a:extLst>
                <a:ext uri="{FF2B5EF4-FFF2-40B4-BE49-F238E27FC236}">
                  <a16:creationId xmlns:a16="http://schemas.microsoft.com/office/drawing/2014/main" id="{41C68412-3846-7864-70FB-257351FF7976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763;p38">
              <a:extLst>
                <a:ext uri="{FF2B5EF4-FFF2-40B4-BE49-F238E27FC236}">
                  <a16:creationId xmlns:a16="http://schemas.microsoft.com/office/drawing/2014/main" id="{BC37EB39-F5FE-7562-B36C-4A2FFE39535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764;p38">
              <a:extLst>
                <a:ext uri="{FF2B5EF4-FFF2-40B4-BE49-F238E27FC236}">
                  <a16:creationId xmlns:a16="http://schemas.microsoft.com/office/drawing/2014/main" id="{CD3C4210-A7A0-C85D-C37C-C263E3EC0B69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765;p38">
              <a:extLst>
                <a:ext uri="{FF2B5EF4-FFF2-40B4-BE49-F238E27FC236}">
                  <a16:creationId xmlns:a16="http://schemas.microsoft.com/office/drawing/2014/main" id="{E5FD7A0F-BCEE-A71D-3CC3-21D4CEEFD490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766;p38">
              <a:extLst>
                <a:ext uri="{FF2B5EF4-FFF2-40B4-BE49-F238E27FC236}">
                  <a16:creationId xmlns:a16="http://schemas.microsoft.com/office/drawing/2014/main" id="{82D4F292-BB7B-1952-6FBE-FFC84B14472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767;p38">
              <a:extLst>
                <a:ext uri="{FF2B5EF4-FFF2-40B4-BE49-F238E27FC236}">
                  <a16:creationId xmlns:a16="http://schemas.microsoft.com/office/drawing/2014/main" id="{FEE9F704-117D-5A92-C667-8E023C316ABD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768;p38">
              <a:extLst>
                <a:ext uri="{FF2B5EF4-FFF2-40B4-BE49-F238E27FC236}">
                  <a16:creationId xmlns:a16="http://schemas.microsoft.com/office/drawing/2014/main" id="{22F226B4-7C5D-F6C4-6247-2FA33F6BB631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769;p38">
              <a:extLst>
                <a:ext uri="{FF2B5EF4-FFF2-40B4-BE49-F238E27FC236}">
                  <a16:creationId xmlns:a16="http://schemas.microsoft.com/office/drawing/2014/main" id="{D967803B-6735-0F0C-82E6-DCD16DE48855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770;p38">
              <a:extLst>
                <a:ext uri="{FF2B5EF4-FFF2-40B4-BE49-F238E27FC236}">
                  <a16:creationId xmlns:a16="http://schemas.microsoft.com/office/drawing/2014/main" id="{BFF8404D-F1DC-ACC3-4C18-6E050C3B8D69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771;p38">
              <a:extLst>
                <a:ext uri="{FF2B5EF4-FFF2-40B4-BE49-F238E27FC236}">
                  <a16:creationId xmlns:a16="http://schemas.microsoft.com/office/drawing/2014/main" id="{95F6EDC5-F595-187A-F46C-AA33080F2CB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772;p38">
              <a:extLst>
                <a:ext uri="{FF2B5EF4-FFF2-40B4-BE49-F238E27FC236}">
                  <a16:creationId xmlns:a16="http://schemas.microsoft.com/office/drawing/2014/main" id="{0167C196-03E8-1DFF-7F21-A67F402DDF4B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773;p38">
              <a:extLst>
                <a:ext uri="{FF2B5EF4-FFF2-40B4-BE49-F238E27FC236}">
                  <a16:creationId xmlns:a16="http://schemas.microsoft.com/office/drawing/2014/main" id="{482A3AE9-7CE7-53B4-CFD7-A1C1C73217AE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774;p38">
              <a:extLst>
                <a:ext uri="{FF2B5EF4-FFF2-40B4-BE49-F238E27FC236}">
                  <a16:creationId xmlns:a16="http://schemas.microsoft.com/office/drawing/2014/main" id="{846AA0FD-DC80-3BA6-7C16-BEB51A3BED49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775;p38">
              <a:extLst>
                <a:ext uri="{FF2B5EF4-FFF2-40B4-BE49-F238E27FC236}">
                  <a16:creationId xmlns:a16="http://schemas.microsoft.com/office/drawing/2014/main" id="{FB93E20F-61CD-3690-7D35-2852FE2317E2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776;p38">
              <a:extLst>
                <a:ext uri="{FF2B5EF4-FFF2-40B4-BE49-F238E27FC236}">
                  <a16:creationId xmlns:a16="http://schemas.microsoft.com/office/drawing/2014/main" id="{1954CB6E-4B87-5915-A59F-0261FFCA3D24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777;p38">
              <a:extLst>
                <a:ext uri="{FF2B5EF4-FFF2-40B4-BE49-F238E27FC236}">
                  <a16:creationId xmlns:a16="http://schemas.microsoft.com/office/drawing/2014/main" id="{6568CAC6-4728-6E36-1EEB-1F8599119F39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88394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5150559"/>
  <p:tag name="MH_LIBRARY" val="GRAPHIC"/>
  <p:tag name="MH_ORDER" val="标题 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5150559"/>
  <p:tag name="MH_LIBRARY" val="GRAPHIC"/>
  <p:tag name="MH_ORDER" val="标题 5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5150559"/>
  <p:tag name="MH_LIBRARY" val="GRAPHIC"/>
  <p:tag name="MH_ORDER" val="标题 5"/>
</p:tagLst>
</file>

<file path=ppt/theme/theme1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353</TotalTime>
  <Words>247</Words>
  <Application>Microsoft Office PowerPoint</Application>
  <PresentationFormat>On-screen Show (16:9)</PresentationFormat>
  <Paragraphs>107</Paragraphs>
  <Slides>17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8" baseType="lpstr">
      <vt:lpstr>Arial</vt:lpstr>
      <vt:lpstr>SimSun</vt:lpstr>
      <vt:lpstr>Cambria Math</vt:lpstr>
      <vt:lpstr>Times New Roman</vt:lpstr>
      <vt:lpstr>Tahoma</vt:lpstr>
      <vt:lpstr>Bebas Neue</vt:lpstr>
      <vt:lpstr>Pacifico</vt:lpstr>
      <vt:lpstr>Calibri</vt:lpstr>
      <vt:lpstr>Baloo 2</vt:lpstr>
      <vt:lpstr>Microsoft YaHei</vt:lpstr>
      <vt:lpstr>Cute Emojis Pack for Students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Lê Thảo</dc:creator>
  <cp:lastModifiedBy>Administrator</cp:lastModifiedBy>
  <cp:revision>29</cp:revision>
  <dcterms:modified xsi:type="dcterms:W3CDTF">2023-11-14T14:24:48Z</dcterms:modified>
</cp:coreProperties>
</file>