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88" r:id="rId2"/>
    <p:sldId id="539" r:id="rId3"/>
    <p:sldId id="518" r:id="rId4"/>
    <p:sldId id="527" r:id="rId5"/>
    <p:sldId id="519" r:id="rId6"/>
    <p:sldId id="520" r:id="rId7"/>
    <p:sldId id="537" r:id="rId8"/>
    <p:sldId id="535" r:id="rId9"/>
    <p:sldId id="531" r:id="rId10"/>
    <p:sldId id="534" r:id="rId11"/>
    <p:sldId id="521" r:id="rId12"/>
    <p:sldId id="532" r:id="rId13"/>
    <p:sldId id="525" r:id="rId14"/>
    <p:sldId id="536" r:id="rId15"/>
    <p:sldId id="523" r:id="rId16"/>
    <p:sldId id="538" r:id="rId17"/>
    <p:sldId id="524" r:id="rId18"/>
    <p:sldId id="517" r:id="rId19"/>
    <p:sldId id="528" r:id="rId20"/>
    <p:sldId id="5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90874-455B-42BC-A174-0F852676024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3D8F1-B469-4EB7-BC25-FF03C4290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0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CDEE5-8A83-B6E9-514D-F6C92FDB6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934105-B3A6-DED0-8E7C-50C29B372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BC5735-07AC-2263-9C20-01DD3922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EAFA4E-277B-5D47-B1A1-6AFB533D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449B7-A894-7C87-2F7C-4FB675FB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0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03B03-CCAD-C36D-93F9-1AC83DD9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638B9D-C6DB-A6B5-4BBA-5C7FE7F4F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5A12B8-41E4-9C57-780D-CD7B9C50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1C7E9C-7C0A-9A2C-8D9A-7BE28EFE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9A805-DF59-D9EE-9FE2-81AB1258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4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E9298C8-D451-A64C-F032-9215F619A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BF75D1-3EA2-E1A6-641D-2EBED4164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3CFEEC-9382-4F37-8754-DD5FD93E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D5B6DD-58BC-57C5-1C23-090D0592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6A43BF-387C-50E7-954E-75D2B8F8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0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251D49-009F-539F-10FF-EF0BF6E5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E5245C-A7BF-1100-C55B-2143FFC0D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986C6B-C3B5-56D6-18BF-55CAFF35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21405A-3035-A589-4EFF-F947BF98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29EAAA-4EA1-C7DD-3722-C10490A5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7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C5F21-2769-2B7B-6B63-56BD34FB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E79FF7-B695-3803-296C-DDC7A1146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102836-289E-3507-64C7-1C0FBE39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46B6FE-2119-1BCA-32E8-4047E0DD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4F7913-2FE7-38C8-4F02-9F6786B1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984BB8-7915-A219-0D98-AB78DB7C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B4A1E7-C8EA-CF6F-3A6E-3095F0E72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00771F-BCDD-F55B-8435-55E728C20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CFFD79-9B2C-758B-2C8C-144C3C9F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278D95-6A7F-6F42-938C-B247E2F0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B56F0A-B7DE-21D7-6BCA-E9DE8699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9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FFB39-52D9-26F3-87B9-E776F93C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52FBD4-D7DB-5314-8763-2D530C5C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530A3C-17EA-19F8-3BE6-AEAF1E5DF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E27759-4CB0-81E3-9BC4-BA7609D7E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B06F72C-E6B0-D1BD-9D8C-A7D4DA7D0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1B442C-21C2-BFA0-7515-D9755F5D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E8B470-5100-47C7-5FC2-99A05F35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539287-F97A-4599-64BE-DF5896E3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0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01019-68C2-8934-92E4-BB3974A5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57A3F4-C5E2-B978-4D72-EB0E8539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55772B-1EAD-198C-E932-455B7A47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CCCE45-4080-5CEA-3AE2-91167513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540AAF8-5E1D-76CD-8984-6DE1C139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A310031-FC86-F199-F413-C3F68697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670789-0322-27EC-B4D3-11112DA9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5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6895A-B497-6195-95F2-A6424928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04284F-8DDB-DB0C-F8A4-45F784EC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D51963-AC3E-1D9D-8A13-389FF7E54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1B6026-77C7-BD81-8A10-C4E74BE3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3DEA89-D540-4C66-A7E3-E8402A1E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E8DA7B-E9D7-16D5-DE3B-035D46A8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A988C-AAD2-9F44-5AC3-899C1AF8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E14627-B392-B379-2F79-D611E75FC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AA2E8F-8850-60A9-AB2B-4688C26F3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F41B3B-53F4-F897-110B-8EB236E6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CB8E84-0254-10C9-5274-0244AAE8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723745-7521-C909-DA88-FCAB93CC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7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8733738-5597-C27B-291A-AF55012A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9BBF98-FCDC-591C-CA60-18E73D78C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78356D-4406-77E0-F8CC-68C259C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6BDCB-BC19-4938-90F4-2B3AAE770C6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55A7E2-C9C9-374D-492D-1E5C201D1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75B443-1048-74E7-4A52-B862E382D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7757-74B3-4B52-8095-943C4786E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4.mp4"/><Relationship Id="rId7" Type="http://schemas.openxmlformats.org/officeDocument/2006/relationships/image" Target="../media/image3.gif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5.m4a"/><Relationship Id="rId4" Type="http://schemas.microsoft.com/office/2007/relationships/media" Target="../media/media5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B0CBF3-13CB-4188-2254-C2AE59332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5B43C3-A7E1-0762-58FC-9DEAADC6943B}"/>
              </a:ext>
            </a:extLst>
          </p:cNvPr>
          <p:cNvSpPr/>
          <p:nvPr/>
        </p:nvSpPr>
        <p:spPr>
          <a:xfrm>
            <a:off x="-318626" y="2211928"/>
            <a:ext cx="1266824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HOẠT ĐỘNG TRẢI NGHIỆM LỚP 1</a:t>
            </a:r>
          </a:p>
          <a:p>
            <a:pPr algn="ctr"/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06F1141-B68F-9BEA-BCF3-1D2FF30700CE}"/>
              </a:ext>
            </a:extLst>
          </p:cNvPr>
          <p:cNvSpPr/>
          <p:nvPr/>
        </p:nvSpPr>
        <p:spPr>
          <a:xfrm>
            <a:off x="88045" y="3273757"/>
            <a:ext cx="121039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SINH HOẠT DƯỚI CỜ</a:t>
            </a:r>
          </a:p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 MỪNG NGÀY GIẢI PHÓNG MIỀN NAM</a:t>
            </a:r>
          </a:p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30 - 4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97C9FA90-E3C2-C56B-650E-ECF61E215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8"/>
    </mc:Choice>
    <mc:Fallback xmlns="">
      <p:transition spd="slow" advTm="1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53967" y="191176"/>
            <a:ext cx="12138033" cy="6590624"/>
            <a:chOff x="158" y="164"/>
            <a:chExt cx="5398" cy="3999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4B9A81-4977-58F6-701E-DC6B0A0B5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4" y="245128"/>
            <a:ext cx="5895975" cy="4743147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39A8F336-56DD-BD09-D471-E512ED01A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1" y="5075730"/>
            <a:ext cx="11308245" cy="138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411" tIns="54206" rIns="108411" bIns="54206" numCol="1" anchor="t" anchorCtr="0" compatLnSpc="1">
            <a:prstTxWarp prst="textNoShape">
              <a:avLst/>
            </a:prstTxWarp>
          </a:bodyPr>
          <a:lstStyle>
            <a:lvl1pPr marL="541338" indent="-5413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4750" indent="-4508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>
                <a:solidFill>
                  <a:schemeClr val="tx1"/>
                </a:solidFill>
                <a:latin typeface="+mn-lt"/>
              </a:defRPr>
            </a:lvl2pPr>
            <a:lvl3pPr marL="1808163" indent="-360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chemeClr val="tx1"/>
                </a:solidFill>
                <a:latin typeface="+mn-lt"/>
              </a:defRPr>
            </a:lvl3pPr>
            <a:lvl4pPr marL="2532063" indent="-3603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</a:defRPr>
            </a:lvl4pPr>
            <a:lvl5pPr marL="3255963" indent="-360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5pPr>
            <a:lvl6pPr marL="3980109" indent="-361828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4703765" indent="-361828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5427421" indent="-361828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6151077" indent="-361828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342443" algn="ctr">
              <a:buNone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30/4/1975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390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843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Dinh. 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hiếc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390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Dinh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593606-A250-DF80-75D4-17FEBC77C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45128"/>
            <a:ext cx="5305424" cy="474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3"/>
    </mc:Choice>
    <mc:Fallback xmlns="">
      <p:transition spd="slow" advTm="1828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xmlns="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xmlns="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xmlns="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xmlns="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xmlns="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xmlns="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xmlns="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7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xmlns="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1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xmlns="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53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xmlns="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47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xmlns="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3" y="408540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xmlns="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362088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547E37-3B15-DFBF-F5F1-BC60753F6C3E}"/>
              </a:ext>
            </a:extLst>
          </p:cNvPr>
          <p:cNvSpPr txBox="1"/>
          <p:nvPr/>
        </p:nvSpPr>
        <p:spPr>
          <a:xfrm>
            <a:off x="1201737" y="941623"/>
            <a:ext cx="10132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30/4/1975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9401F7-EEA1-6993-7FFD-A2EBDEB18620}"/>
              </a:ext>
            </a:extLst>
          </p:cNvPr>
          <p:cNvSpPr txBox="1"/>
          <p:nvPr/>
        </p:nvSpPr>
        <p:spPr>
          <a:xfrm>
            <a:off x="650081" y="2947176"/>
            <a:ext cx="9758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A736B0-0A86-87DE-3BE7-494B72DE2CD3}"/>
              </a:ext>
            </a:extLst>
          </p:cNvPr>
          <p:cNvSpPr txBox="1"/>
          <p:nvPr/>
        </p:nvSpPr>
        <p:spPr>
          <a:xfrm>
            <a:off x="632332" y="4095132"/>
            <a:ext cx="115596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tung bay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DD42C1-F196-10EB-ECA1-44436BA8686F}"/>
              </a:ext>
            </a:extLst>
          </p:cNvPr>
          <p:cNvSpPr txBox="1"/>
          <p:nvPr/>
        </p:nvSpPr>
        <p:spPr>
          <a:xfrm>
            <a:off x="650081" y="5170082"/>
            <a:ext cx="9758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ý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5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3"/>
    </mc:Choice>
    <mc:Fallback xmlns="">
      <p:transition spd="slow" advTm="38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4343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xmlns="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xmlns="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xmlns="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xmlns="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xmlns="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xmlns="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xmlns="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7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xmlns="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1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xmlns="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53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xmlns="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47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xmlns="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3" y="408540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xmlns="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362088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77D9A2-8734-C53A-A704-6B2343D80448}"/>
              </a:ext>
            </a:extLst>
          </p:cNvPr>
          <p:cNvSpPr txBox="1"/>
          <p:nvPr/>
        </p:nvSpPr>
        <p:spPr>
          <a:xfrm>
            <a:off x="2200446" y="674791"/>
            <a:ext cx="7978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9537EE-FA2C-7C7B-3C56-88D7E3C5B6A3}"/>
              </a:ext>
            </a:extLst>
          </p:cNvPr>
          <p:cNvSpPr txBox="1"/>
          <p:nvPr/>
        </p:nvSpPr>
        <p:spPr>
          <a:xfrm>
            <a:off x="3741724" y="2635734"/>
            <a:ext cx="9758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101E9B-C58D-66FE-6710-04FA6D27417B}"/>
              </a:ext>
            </a:extLst>
          </p:cNvPr>
          <p:cNvSpPr txBox="1"/>
          <p:nvPr/>
        </p:nvSpPr>
        <p:spPr>
          <a:xfrm>
            <a:off x="3712277" y="3646327"/>
            <a:ext cx="64374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65E9F6-61DA-AB94-C0D8-C3A7DE3CCC85}"/>
              </a:ext>
            </a:extLst>
          </p:cNvPr>
          <p:cNvSpPr txBox="1"/>
          <p:nvPr/>
        </p:nvSpPr>
        <p:spPr>
          <a:xfrm>
            <a:off x="3677314" y="4702212"/>
            <a:ext cx="9758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26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07"/>
    </mc:Choice>
    <mc:Fallback xmlns="">
      <p:transition spd="slow" advTm="9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4343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CB8B15-6C93-AC6D-EBC2-9C1140389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57" y="679173"/>
            <a:ext cx="10692686" cy="548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8"/>
    </mc:Choice>
    <mc:Fallback xmlns="">
      <p:transition spd="slow" advTm="928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D71C02-F697-8090-59E8-15C3D248F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" y="602369"/>
            <a:ext cx="5533440" cy="5644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933F42-442D-8C1B-8AE9-F0E2878B5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02" y="583415"/>
            <a:ext cx="5533440" cy="56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"/>
    </mc:Choice>
    <mc:Fallback xmlns="">
      <p:transition spd="slow" advTm="202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9AC2F1-D9CE-A1B0-B7FF-56086FD01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3" y="296458"/>
            <a:ext cx="5080000" cy="5950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96E418-F7BD-1468-2534-6CE4C898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9" y="286861"/>
            <a:ext cx="5280428" cy="5950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6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"/>
    </mc:Choice>
    <mc:Fallback xmlns="">
      <p:transition spd="slow" advTm="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33C434-CD78-11E9-D4E0-2E438E7D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2" y="642937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"/>
    </mc:Choice>
    <mc:Fallback xmlns="">
      <p:transition spd="slow" advTm="181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9B9C02-D06D-B5F1-A439-93B59F79D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05" y="283225"/>
            <a:ext cx="5106608" cy="5963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60F07D-002A-991B-6BD6-6D3DEE98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17" y="267811"/>
            <a:ext cx="5106608" cy="5963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1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1"/>
    </mc:Choice>
    <mc:Fallback xmlns="">
      <p:transition spd="slow" advTm="1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BAB359-FE2A-F2EC-9A14-6B1151D4A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"/>
    </mc:Choice>
    <mc:Fallback xmlns="">
      <p:transition spd="slow" advTm="199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Như có Bác trong ngày vui đại thắng">
            <a:hlinkClick r:id="" action="ppaction://media"/>
            <a:extLst>
              <a:ext uri="{FF2B5EF4-FFF2-40B4-BE49-F238E27FC236}">
                <a16:creationId xmlns:a16="http://schemas.microsoft.com/office/drawing/2014/main" xmlns="" id="{1DE615FF-031B-7ED1-ECC7-E15E910B67A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070" y="267811"/>
            <a:ext cx="9906950" cy="56619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A54DE16-9AF1-B78E-9420-C9DEED98459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0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15"/>
    </mc:Choice>
    <mc:Fallback xmlns="">
      <p:transition spd="slow" advTm="15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808" objId="2"/>
        <p14:stopEvt time="12909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4CE2787-5C6C-26CA-4EE6-4F64DA4ACB77}"/>
              </a:ext>
            </a:extLst>
          </p:cNvPr>
          <p:cNvSpPr/>
          <p:nvPr/>
        </p:nvSpPr>
        <p:spPr>
          <a:xfrm>
            <a:off x="511560" y="793545"/>
            <a:ext cx="11097140" cy="16684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Hoạt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1: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Chào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cờ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Hoạt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mừng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ngày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Giải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phóng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miền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Nam 30 - 4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40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9"/>
    </mc:Choice>
    <mc:Fallback xmlns="">
      <p:transition spd="slow" advTm="1039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0BB74D-93A3-2AA7-0E95-E383AD6A6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367C7E3-7775-B2EA-8FCA-3F525D474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"/>
    </mc:Choice>
    <mc:Fallback xmlns="">
      <p:transition spd="slow" advTm="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CỜ - Quốc ca có lời - chuẩn">
            <a:hlinkClick r:id="" action="ppaction://media"/>
            <a:extLst>
              <a:ext uri="{FF2B5EF4-FFF2-40B4-BE49-F238E27FC236}">
                <a16:creationId xmlns:a16="http://schemas.microsoft.com/office/drawing/2014/main" xmlns="" id="{3D9B318C-841C-9788-77D4-996A2190CDA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53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83"/>
    </mc:Choice>
    <mc:Fallback xmlns="">
      <p:transition spd="slow" advTm="9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2011" objId="2"/>
        <p14:stopEvt time="92644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7FA960-0A34-BBFF-F67D-301C7F971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35" y="386026"/>
            <a:ext cx="9020339" cy="586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7"/>
    </mc:Choice>
    <mc:Fallback xmlns="">
      <p:transition spd="slow" advTm="1487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Sự kiện 30 tháng 4 lồng tiếng">
            <a:hlinkClick r:id="" action="ppaction://media"/>
            <a:extLst>
              <a:ext uri="{FF2B5EF4-FFF2-40B4-BE49-F238E27FC236}">
                <a16:creationId xmlns:a16="http://schemas.microsoft.com/office/drawing/2014/main" xmlns="" id="{B1F8F2EB-5C5D-FEE0-0353-E4BEA36C8F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78" y="237711"/>
            <a:ext cx="10173972" cy="5772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2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88"/>
    </mc:Choice>
    <mc:Fallback xmlns="">
      <p:transition spd="slow" advTm="18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30" objId="3"/>
        <p14:stopEvt time="174247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CEEEBEA-743D-EF91-859C-FBC274232D7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DE734A3-5081-CB2E-541D-7086C0A1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4A14F50-81AB-AC01-BCE7-0EA75985FD65}"/>
                </a:ext>
              </a:extLst>
            </p:cNvPr>
            <p:cNvSpPr/>
            <p:nvPr/>
          </p:nvSpPr>
          <p:spPr>
            <a:xfrm>
              <a:off x="2070603" y="2262485"/>
              <a:ext cx="7803162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TRÒ CHƠI:</a:t>
              </a:r>
            </a:p>
            <a:p>
              <a:pPr algn="ctr"/>
              <a:r>
                <a:rPr lang="en-US" sz="66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CHỌN ĐÁP ÁN ĐÚNG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78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0"/>
    </mc:Choice>
    <mc:Fallback xmlns="">
      <p:transition spd="slow" advTm="2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xmlns="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xmlns="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 dirty="0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xmlns="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xmlns="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xmlns="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xmlns="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xmlns="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7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xmlns="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1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xmlns="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53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xmlns="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47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xmlns="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3" y="408540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xmlns="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362088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598FB9-A04A-DE19-ABCB-FE8738B35C90}"/>
              </a:ext>
            </a:extLst>
          </p:cNvPr>
          <p:cNvSpPr txBox="1"/>
          <p:nvPr/>
        </p:nvSpPr>
        <p:spPr>
          <a:xfrm>
            <a:off x="2900561" y="2164183"/>
            <a:ext cx="9758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C4BFB4-6675-C99E-CA22-EB1F46119C6F}"/>
              </a:ext>
            </a:extLst>
          </p:cNvPr>
          <p:cNvSpPr txBox="1"/>
          <p:nvPr/>
        </p:nvSpPr>
        <p:spPr>
          <a:xfrm>
            <a:off x="2900560" y="3429000"/>
            <a:ext cx="9758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D69A87-BAC3-D648-1ADC-C951D5171D33}"/>
              </a:ext>
            </a:extLst>
          </p:cNvPr>
          <p:cNvSpPr txBox="1"/>
          <p:nvPr/>
        </p:nvSpPr>
        <p:spPr>
          <a:xfrm>
            <a:off x="2900561" y="4713387"/>
            <a:ext cx="83728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EB8DDB-412B-4A83-E58F-F0EDEC05686E}"/>
              </a:ext>
            </a:extLst>
          </p:cNvPr>
          <p:cNvSpPr txBox="1"/>
          <p:nvPr/>
        </p:nvSpPr>
        <p:spPr>
          <a:xfrm>
            <a:off x="2900563" y="690733"/>
            <a:ext cx="70721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30/4/1975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2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4"/>
    </mc:Choice>
    <mc:Fallback xmlns="">
      <p:transition spd="slow" advTm="3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4343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1">
            <a:extLst>
              <a:ext uri="{FF2B5EF4-FFF2-40B4-BE49-F238E27FC236}">
                <a16:creationId xmlns:a16="http://schemas.microsoft.com/office/drawing/2014/main" xmlns="" id="{17C5AD01-E4E7-C5FE-E527-2B902B56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7179" name="Rectangle 52">
              <a:extLst>
                <a:ext uri="{FF2B5EF4-FFF2-40B4-BE49-F238E27FC236}">
                  <a16:creationId xmlns:a16="http://schemas.microsoft.com/office/drawing/2014/main" xmlns="" id="{B1E211F1-93AF-DE58-5A78-AEC95A5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7180" name="Picture 53" descr="sflower">
              <a:extLst>
                <a:ext uri="{FF2B5EF4-FFF2-40B4-BE49-F238E27FC236}">
                  <a16:creationId xmlns:a16="http://schemas.microsoft.com/office/drawing/2014/main" xmlns="" id="{20E6BDEA-61AA-1E3B-EAFA-DBFD2330B2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54" descr="sflower">
              <a:extLst>
                <a:ext uri="{FF2B5EF4-FFF2-40B4-BE49-F238E27FC236}">
                  <a16:creationId xmlns:a16="http://schemas.microsoft.com/office/drawing/2014/main" xmlns="" id="{DFDFCCDD-55BC-3282-A0BA-386B2F17A4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5" descr="sflower">
              <a:extLst>
                <a:ext uri="{FF2B5EF4-FFF2-40B4-BE49-F238E27FC236}">
                  <a16:creationId xmlns:a16="http://schemas.microsoft.com/office/drawing/2014/main" xmlns="" id="{6036C1AB-03EB-6659-7ECF-2DEB70D912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6" descr="sflower">
              <a:extLst>
                <a:ext uri="{FF2B5EF4-FFF2-40B4-BE49-F238E27FC236}">
                  <a16:creationId xmlns:a16="http://schemas.microsoft.com/office/drawing/2014/main" xmlns="" id="{8BE91DEA-DFDA-919D-88DA-4968202681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2" descr="Những hình ảnh về ngày giải phóng miền Nam, thống nhất đất nước | Tạp chí  Tuyên giáo">
            <a:extLst>
              <a:ext uri="{FF2B5EF4-FFF2-40B4-BE49-F238E27FC236}">
                <a16:creationId xmlns:a16="http://schemas.microsoft.com/office/drawing/2014/main" xmlns="" id="{8A3F46FB-B0CC-C8D9-3FAA-EA992C60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7" y="796835"/>
            <a:ext cx="5497383" cy="52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ực hiện khát vọng &quot;Bắc Nam sum họp một nhà&quot; theo Di chúc của Chủ tịch Hồ  Chí Minh - Báo Khánh Hòa điện tử">
            <a:extLst>
              <a:ext uri="{FF2B5EF4-FFF2-40B4-BE49-F238E27FC236}">
                <a16:creationId xmlns:a16="http://schemas.microsoft.com/office/drawing/2014/main" xmlns="" id="{1534BE74-579A-80FD-4F65-E53017E70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52" y="793544"/>
            <a:ext cx="5311219" cy="52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8"/>
    </mc:Choice>
    <mc:Fallback xmlns="">
      <p:transition spd="slow" advTm="2558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1">
            <a:extLst>
              <a:ext uri="{FF2B5EF4-FFF2-40B4-BE49-F238E27FC236}">
                <a16:creationId xmlns:a16="http://schemas.microsoft.com/office/drawing/2014/main" xmlns="" id="{FE564F35-220C-AACD-836F-1BD3156985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781800"/>
            <a:chOff x="134" y="48"/>
            <a:chExt cx="5422" cy="4115"/>
          </a:xfrm>
        </p:grpSpPr>
        <p:sp>
          <p:nvSpPr>
            <p:cNvPr id="5131" name="Rectangle 52">
              <a:extLst>
                <a:ext uri="{FF2B5EF4-FFF2-40B4-BE49-F238E27FC236}">
                  <a16:creationId xmlns:a16="http://schemas.microsoft.com/office/drawing/2014/main" xmlns="" id="{35619280-D540-C39C-1FF0-13F022DE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 dirty="0"/>
            </a:p>
          </p:txBody>
        </p:sp>
        <p:pic>
          <p:nvPicPr>
            <p:cNvPr id="5132" name="Picture 53" descr="sflower">
              <a:extLst>
                <a:ext uri="{FF2B5EF4-FFF2-40B4-BE49-F238E27FC236}">
                  <a16:creationId xmlns:a16="http://schemas.microsoft.com/office/drawing/2014/main" xmlns="" id="{88F0900D-1B04-DB41-BDD5-52963BE50D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4" descr="sflower">
              <a:extLst>
                <a:ext uri="{FF2B5EF4-FFF2-40B4-BE49-F238E27FC236}">
                  <a16:creationId xmlns:a16="http://schemas.microsoft.com/office/drawing/2014/main" xmlns="" id="{7B7E170B-304B-97AA-E497-34024968DE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5" descr="sflower">
              <a:extLst>
                <a:ext uri="{FF2B5EF4-FFF2-40B4-BE49-F238E27FC236}">
                  <a16:creationId xmlns:a16="http://schemas.microsoft.com/office/drawing/2014/main" xmlns="" id="{2D7681E5-4302-EAF9-ACE3-B0FB329E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56" descr="sflower">
              <a:extLst>
                <a:ext uri="{FF2B5EF4-FFF2-40B4-BE49-F238E27FC236}">
                  <a16:creationId xmlns:a16="http://schemas.microsoft.com/office/drawing/2014/main" xmlns="" id="{EABB2010-C715-EB26-E34A-8A843153FF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Oval 44">
            <a:extLst>
              <a:ext uri="{FF2B5EF4-FFF2-40B4-BE49-F238E27FC236}">
                <a16:creationId xmlns:a16="http://schemas.microsoft.com/office/drawing/2014/main" xmlns="" id="{843A6807-0616-292E-C570-3EAF05DB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7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xmlns="" id="{8C7A69C2-FB3F-ABAC-E53C-038703008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63361"/>
            <a:ext cx="1103312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xmlns="" id="{563C6631-8D06-7E13-3514-B94FD4DC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53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3" name="Oval 47">
            <a:extLst>
              <a:ext uri="{FF2B5EF4-FFF2-40B4-BE49-F238E27FC236}">
                <a16:creationId xmlns:a16="http://schemas.microsoft.com/office/drawing/2014/main" xmlns="" id="{6365DF72-217E-5727-85A1-C764F33E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435947"/>
            <a:ext cx="1103312" cy="884238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xmlns="" id="{1747D1AD-F6F0-28C3-587B-97E5418B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43" y="408540"/>
            <a:ext cx="1103313" cy="88423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Bottom"/>
            <a:lightRig rig="legacyNormal3" dir="t"/>
          </a:scene3d>
          <a:sp3d extrusionH="121893000" prstMaterial="legacyMatte">
            <a:bevelT w="13500" h="13500" prst="angle"/>
            <a:bevelB w="13500" h="13500" prst="angle"/>
            <a:extrusionClr>
              <a:srgbClr val="FBD9F8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5" name="Oval 49">
            <a:extLst>
              <a:ext uri="{FF2B5EF4-FFF2-40B4-BE49-F238E27FC236}">
                <a16:creationId xmlns:a16="http://schemas.microsoft.com/office/drawing/2014/main" xmlns="" id="{E5E292A6-46BE-5343-C52C-68725628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" y="362088"/>
            <a:ext cx="1158875" cy="995363"/>
          </a:xfrm>
          <a:prstGeom prst="ellipse">
            <a:avLst/>
          </a:prstGeom>
          <a:solidFill>
            <a:schemeClr val="folHlink"/>
          </a:solidFill>
          <a:ln w="9525">
            <a:round/>
            <a:headEnd/>
            <a:tailEnd/>
          </a:ln>
          <a:scene3d>
            <a:camera prst="legacyPerspectiveBottom"/>
            <a:lightRig rig="legacyNormal1" dir="t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7000" b="1" dirty="0">
                <a:solidFill>
                  <a:srgbClr val="FFFF66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367E4F-4933-F9ED-F435-11016518CC5C}"/>
              </a:ext>
            </a:extLst>
          </p:cNvPr>
          <p:cNvSpPr txBox="1"/>
          <p:nvPr/>
        </p:nvSpPr>
        <p:spPr>
          <a:xfrm>
            <a:off x="2067548" y="738322"/>
            <a:ext cx="9477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30/4/1975, </a:t>
            </a:r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inh </a:t>
            </a:r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5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598FB9-A04A-DE19-ABCB-FE8738B35C90}"/>
              </a:ext>
            </a:extLst>
          </p:cNvPr>
          <p:cNvSpPr txBox="1"/>
          <p:nvPr/>
        </p:nvSpPr>
        <p:spPr>
          <a:xfrm>
            <a:off x="4512741" y="3675668"/>
            <a:ext cx="9758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 ô </a:t>
            </a:r>
            <a:r>
              <a:rPr lang="en-US" sz="45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C4BFB4-6675-C99E-CA22-EB1F46119C6F}"/>
              </a:ext>
            </a:extLst>
          </p:cNvPr>
          <p:cNvSpPr txBox="1"/>
          <p:nvPr/>
        </p:nvSpPr>
        <p:spPr>
          <a:xfrm>
            <a:off x="4512742" y="4797590"/>
            <a:ext cx="97589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Xe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D69A87-BAC3-D648-1ADC-C951D5171D33}"/>
              </a:ext>
            </a:extLst>
          </p:cNvPr>
          <p:cNvSpPr txBox="1"/>
          <p:nvPr/>
        </p:nvSpPr>
        <p:spPr>
          <a:xfrm>
            <a:off x="4512741" y="2488459"/>
            <a:ext cx="31192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5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7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5"/>
    </mc:Choice>
    <mc:Fallback xmlns="">
      <p:transition spd="slow" advTm="3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4343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7|2.5|2.4|5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227</Words>
  <Application>Microsoft Office PowerPoint</Application>
  <PresentationFormat>Widescreen</PresentationFormat>
  <Paragraphs>50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50</cp:revision>
  <dcterms:created xsi:type="dcterms:W3CDTF">2023-02-01T11:23:17Z</dcterms:created>
  <dcterms:modified xsi:type="dcterms:W3CDTF">2023-09-25T02:23:09Z</dcterms:modified>
</cp:coreProperties>
</file>