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6"/>
  </p:notesMasterIdLst>
  <p:sldIdLst>
    <p:sldId id="257" r:id="rId3"/>
    <p:sldId id="259" r:id="rId4"/>
    <p:sldId id="262" r:id="rId5"/>
    <p:sldId id="263" r:id="rId6"/>
    <p:sldId id="264" r:id="rId7"/>
    <p:sldId id="265" r:id="rId8"/>
    <p:sldId id="266" r:id="rId9"/>
    <p:sldId id="267" r:id="rId10"/>
    <p:sldId id="268" r:id="rId11"/>
    <p:sldId id="269" r:id="rId12"/>
    <p:sldId id="270" r:id="rId13"/>
    <p:sldId id="272" r:id="rId14"/>
    <p:sldId id="273" r:id="rId15"/>
    <p:sldId id="285" r:id="rId16"/>
    <p:sldId id="275" r:id="rId17"/>
    <p:sldId id="276" r:id="rId18"/>
    <p:sldId id="277" r:id="rId19"/>
    <p:sldId id="278" r:id="rId20"/>
    <p:sldId id="279" r:id="rId21"/>
    <p:sldId id="280" r:id="rId22"/>
    <p:sldId id="281" r:id="rId23"/>
    <p:sldId id="282" r:id="rId24"/>
    <p:sldId id="283" r:id="rId25"/>
  </p:sldIdLst>
  <p:sldSz cx="12161838" cy="6858000"/>
  <p:notesSz cx="9144000" cy="6858000"/>
  <p:embeddedFontLst>
    <p:embeddedFont>
      <p:font typeface="Montserrat Black" charset="0"/>
      <p:bold r:id="rId27"/>
      <p:boldItalic r:id="rId28"/>
    </p:embeddedFont>
    <p:embeddedFont>
      <p:font typeface="Calibri" pitchFamily="34" charset="0"/>
      <p:regular r:id="rId29"/>
      <p:bold r:id="rId30"/>
      <p:italic r:id="rId31"/>
      <p:boldItalic r:id="rId32"/>
    </p:embeddedFont>
    <p:embeddedFont>
      <p:font typeface="Manjari" charset="0"/>
      <p:regular r:id="rId33"/>
      <p:bold r:id="rId34"/>
    </p:embeddedFont>
    <p:embeddedFont>
      <p:font typeface="Staatliches"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B0176CF-4184-44A6-BFA9-507CD13CCF1C}">
  <a:tblStyle styleId="{6B0176CF-4184-44A6-BFA9-507CD13CCF1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66" y="-78"/>
      </p:cViewPr>
      <p:guideLst>
        <p:guide orient="horz" pos="2160"/>
        <p:guide pos="3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67047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9" name="Google Shape;1379;p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2" name="Google Shape;1492;p1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5: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1" name="Google Shape;1531;p17: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p18: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2" name="Google Shape;1542;p1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Tranh này để phóng ta ra cho GV dễ chốt lại kiến thức thôi ạ</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6: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 name="Google Shape;1506;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KL lại, hệ thống lại kiến thức vừa tìm hiểu</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7" name="Google Shape;1557;p20: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0" name="Google Shape;1570;p21: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8" name="Google Shape;1578;p2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p23: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3" name="Google Shape;1583;p2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KL lại, hệ thống lại kiến thức vừa tìm hiểu</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p2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8" name="Google Shape;1608;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1" name="Google Shape;1401;p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p25: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4" name="Google Shape;1614;p2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8" name="Google Shape;1618;p26: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3" name="Google Shape;1623;p27: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8" name="Google Shape;1628;p28: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7: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6" name="Google Shape;1426;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Thảo luận nhóm đôi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4" name="Google Shape;1434;p8: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9: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10: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5" name="Google Shape;1455;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11: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6" name="Google Shape;1466;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1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5" name="Google Shape;1475;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3: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4" name="Google Shape;1484;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
        <p:cNvGrpSpPr/>
        <p:nvPr/>
      </p:nvGrpSpPr>
      <p:grpSpPr>
        <a:xfrm>
          <a:off x="0" y="0"/>
          <a:ext cx="0" cy="0"/>
          <a:chOff x="0" y="0"/>
          <a:chExt cx="0" cy="0"/>
        </a:xfrm>
      </p:grpSpPr>
      <p:sp>
        <p:nvSpPr>
          <p:cNvPr id="15" name="Google Shape;15;p3"/>
          <p:cNvSpPr/>
          <p:nvPr/>
        </p:nvSpPr>
        <p:spPr>
          <a:xfrm rot="5400000">
            <a:off x="-449678" y="4325671"/>
            <a:ext cx="2964307" cy="210037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 name="Google Shape;16;p3"/>
          <p:cNvSpPr/>
          <p:nvPr/>
        </p:nvSpPr>
        <p:spPr>
          <a:xfrm flipH="1">
            <a:off x="8137465" y="1"/>
            <a:ext cx="4024377" cy="269780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 name="Google Shape;17;p3"/>
          <p:cNvSpPr/>
          <p:nvPr/>
        </p:nvSpPr>
        <p:spPr>
          <a:xfrm>
            <a:off x="0" y="1"/>
            <a:ext cx="4586042" cy="3074380"/>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 name="Google Shape;18;p3"/>
          <p:cNvSpPr/>
          <p:nvPr/>
        </p:nvSpPr>
        <p:spPr>
          <a:xfrm>
            <a:off x="7854523" y="3724997"/>
            <a:ext cx="4317121" cy="3133004"/>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 name="Google Shape;19;p3"/>
          <p:cNvSpPr/>
          <p:nvPr/>
        </p:nvSpPr>
        <p:spPr>
          <a:xfrm>
            <a:off x="10036077" y="5337333"/>
            <a:ext cx="2135581" cy="152065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 name="Google Shape;20;p3"/>
          <p:cNvSpPr/>
          <p:nvPr/>
        </p:nvSpPr>
        <p:spPr>
          <a:xfrm flipH="1">
            <a:off x="1" y="5653233"/>
            <a:ext cx="2836441" cy="1204768"/>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 name="Google Shape;21;p3"/>
          <p:cNvSpPr/>
          <p:nvPr/>
        </p:nvSpPr>
        <p:spPr>
          <a:xfrm>
            <a:off x="8677976" y="0"/>
            <a:ext cx="3483855" cy="1356509"/>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 name="Google Shape;22;p3"/>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23" name="Google Shape;23;p3"/>
          <p:cNvGrpSpPr/>
          <p:nvPr/>
        </p:nvGrpSpPr>
        <p:grpSpPr>
          <a:xfrm>
            <a:off x="10448634" y="6"/>
            <a:ext cx="1703409" cy="4511567"/>
            <a:chOff x="9196698" y="950579"/>
            <a:chExt cx="1280725" cy="3383675"/>
          </a:xfrm>
        </p:grpSpPr>
        <p:sp>
          <p:nvSpPr>
            <p:cNvPr id="24" name="Google Shape;24;p3"/>
            <p:cNvSpPr/>
            <p:nvPr/>
          </p:nvSpPr>
          <p:spPr>
            <a:xfrm rot="10800000" flipH="1">
              <a:off x="9419903" y="2786190"/>
              <a:ext cx="35341" cy="35341"/>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 name="Google Shape;25;p3"/>
            <p:cNvSpPr/>
            <p:nvPr/>
          </p:nvSpPr>
          <p:spPr>
            <a:xfrm rot="10800000" flipH="1">
              <a:off x="9599228" y="2157664"/>
              <a:ext cx="26379" cy="26632"/>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 name="Google Shape;26;p3"/>
            <p:cNvSpPr/>
            <p:nvPr/>
          </p:nvSpPr>
          <p:spPr>
            <a:xfrm rot="10800000" flipH="1">
              <a:off x="9546302" y="3614502"/>
              <a:ext cx="44049" cy="47093"/>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 name="Google Shape;27;p3"/>
            <p:cNvSpPr/>
            <p:nvPr/>
          </p:nvSpPr>
          <p:spPr>
            <a:xfrm rot="10800000" flipH="1">
              <a:off x="9828268" y="3796617"/>
              <a:ext cx="38215" cy="35341"/>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 name="Google Shape;28;p3"/>
            <p:cNvSpPr/>
            <p:nvPr/>
          </p:nvSpPr>
          <p:spPr>
            <a:xfrm rot="10800000" flipH="1">
              <a:off x="10207125" y="3808369"/>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 name="Google Shape;29;p3"/>
            <p:cNvSpPr/>
            <p:nvPr/>
          </p:nvSpPr>
          <p:spPr>
            <a:xfrm rot="10800000" flipH="1">
              <a:off x="9549176" y="3999362"/>
              <a:ext cx="82349" cy="79306"/>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 name="Google Shape;30;p3"/>
            <p:cNvSpPr/>
            <p:nvPr/>
          </p:nvSpPr>
          <p:spPr>
            <a:xfrm rot="10800000" flipH="1">
              <a:off x="9196698" y="3144502"/>
              <a:ext cx="29423" cy="29507"/>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 name="Google Shape;31;p3"/>
            <p:cNvSpPr/>
            <p:nvPr/>
          </p:nvSpPr>
          <p:spPr>
            <a:xfrm rot="10800000" flipH="1">
              <a:off x="9707787" y="1811104"/>
              <a:ext cx="35341" cy="35256"/>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 name="Google Shape;32;p3"/>
            <p:cNvSpPr/>
            <p:nvPr/>
          </p:nvSpPr>
          <p:spPr>
            <a:xfrm rot="10800000" flipH="1">
              <a:off x="9613771" y="3653647"/>
              <a:ext cx="106868" cy="90212"/>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 name="Google Shape;33;p3"/>
            <p:cNvSpPr/>
            <p:nvPr/>
          </p:nvSpPr>
          <p:spPr>
            <a:xfrm rot="10800000" flipH="1">
              <a:off x="9387775" y="3309201"/>
              <a:ext cx="79221" cy="70597"/>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 name="Google Shape;34;p3"/>
            <p:cNvSpPr/>
            <p:nvPr/>
          </p:nvSpPr>
          <p:spPr>
            <a:xfrm rot="10800000" flipH="1">
              <a:off x="9540468" y="1825815"/>
              <a:ext cx="79306" cy="70851"/>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 name="Google Shape;35;p3"/>
            <p:cNvSpPr/>
            <p:nvPr/>
          </p:nvSpPr>
          <p:spPr>
            <a:xfrm rot="10800000" flipH="1">
              <a:off x="9725373" y="1297224"/>
              <a:ext cx="26632" cy="29423"/>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 name="Google Shape;36;p3"/>
            <p:cNvSpPr/>
            <p:nvPr/>
          </p:nvSpPr>
          <p:spPr>
            <a:xfrm rot="10800000" flipH="1">
              <a:off x="9834186" y="950579"/>
              <a:ext cx="35341" cy="35341"/>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 name="Google Shape;37;p3"/>
            <p:cNvSpPr/>
            <p:nvPr/>
          </p:nvSpPr>
          <p:spPr>
            <a:xfrm rot="10800000" flipH="1">
              <a:off x="9666613" y="965375"/>
              <a:ext cx="79559" cy="70597"/>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 name="Google Shape;38;p3"/>
            <p:cNvSpPr/>
            <p:nvPr/>
          </p:nvSpPr>
          <p:spPr>
            <a:xfrm rot="10800000" flipH="1">
              <a:off x="10177702" y="1025488"/>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 name="Google Shape;39;p3"/>
            <p:cNvSpPr/>
            <p:nvPr/>
          </p:nvSpPr>
          <p:spPr>
            <a:xfrm rot="10800000" flipH="1">
              <a:off x="9490416" y="2925778"/>
              <a:ext cx="44303" cy="39737"/>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 name="Google Shape;40;p3"/>
            <p:cNvSpPr/>
            <p:nvPr/>
          </p:nvSpPr>
          <p:spPr>
            <a:xfrm rot="10800000" flipH="1">
              <a:off x="9352519" y="3023684"/>
              <a:ext cx="43965" cy="4109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 name="Google Shape;41;p3"/>
            <p:cNvSpPr/>
            <p:nvPr/>
          </p:nvSpPr>
          <p:spPr>
            <a:xfrm rot="10800000" flipH="1">
              <a:off x="10177702" y="4093379"/>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 name="Google Shape;42;p3"/>
            <p:cNvSpPr/>
            <p:nvPr/>
          </p:nvSpPr>
          <p:spPr>
            <a:xfrm rot="10800000" flipH="1">
              <a:off x="10421622" y="4278284"/>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 name="Google Shape;43;p3"/>
            <p:cNvSpPr/>
            <p:nvPr/>
          </p:nvSpPr>
          <p:spPr>
            <a:xfrm rot="10800000" flipH="1">
              <a:off x="10177702" y="4003758"/>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44" name="Google Shape;44;p3"/>
          <p:cNvGrpSpPr/>
          <p:nvPr/>
        </p:nvGrpSpPr>
        <p:grpSpPr>
          <a:xfrm rot="-5400000">
            <a:off x="8404491" y="3194874"/>
            <a:ext cx="2287180" cy="5211435"/>
            <a:chOff x="10706378" y="539509"/>
            <a:chExt cx="1715385" cy="3918270"/>
          </a:xfrm>
        </p:grpSpPr>
        <p:sp>
          <p:nvSpPr>
            <p:cNvPr id="45" name="Google Shape;45;p3"/>
            <p:cNvSpPr/>
            <p:nvPr/>
          </p:nvSpPr>
          <p:spPr>
            <a:xfrm rot="10800000" flipH="1">
              <a:off x="10962050" y="4005280"/>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 name="Google Shape;46;p3"/>
            <p:cNvSpPr/>
            <p:nvPr/>
          </p:nvSpPr>
          <p:spPr>
            <a:xfrm rot="10800000" flipH="1">
              <a:off x="12057532" y="2466178"/>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 name="Google Shape;47;p3"/>
            <p:cNvSpPr/>
            <p:nvPr/>
          </p:nvSpPr>
          <p:spPr>
            <a:xfrm rot="10800000" flipH="1">
              <a:off x="12242691" y="3905345"/>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 name="Google Shape;48;p3"/>
            <p:cNvSpPr/>
            <p:nvPr/>
          </p:nvSpPr>
          <p:spPr>
            <a:xfrm rot="10800000" flipH="1">
              <a:off x="12313119" y="3942123"/>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 name="Google Shape;49;p3"/>
            <p:cNvSpPr/>
            <p:nvPr/>
          </p:nvSpPr>
          <p:spPr>
            <a:xfrm rot="10800000" flipH="1">
              <a:off x="11188130" y="539509"/>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 name="Google Shape;50;p3"/>
            <p:cNvSpPr/>
            <p:nvPr/>
          </p:nvSpPr>
          <p:spPr>
            <a:xfrm rot="10800000" flipH="1">
              <a:off x="12028109" y="2213550"/>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 name="Google Shape;51;p3"/>
            <p:cNvSpPr/>
            <p:nvPr/>
          </p:nvSpPr>
          <p:spPr>
            <a:xfrm rot="10800000" flipH="1">
              <a:off x="11998771" y="1047386"/>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 name="Google Shape;52;p3"/>
            <p:cNvSpPr/>
            <p:nvPr/>
          </p:nvSpPr>
          <p:spPr>
            <a:xfrm rot="10800000" flipH="1">
              <a:off x="10706378" y="897737"/>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 name="Google Shape;53;p3"/>
            <p:cNvSpPr/>
            <p:nvPr/>
          </p:nvSpPr>
          <p:spPr>
            <a:xfrm rot="10800000" flipH="1">
              <a:off x="12377798" y="1239985"/>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 name="Google Shape;54;p3"/>
            <p:cNvSpPr/>
            <p:nvPr/>
          </p:nvSpPr>
          <p:spPr>
            <a:xfrm rot="10800000" flipH="1">
              <a:off x="11390875" y="3870173"/>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 name="Google Shape;55;p3"/>
            <p:cNvSpPr/>
            <p:nvPr/>
          </p:nvSpPr>
          <p:spPr>
            <a:xfrm rot="10800000" flipH="1">
              <a:off x="11928258" y="4263742"/>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 name="Google Shape;56;p3"/>
            <p:cNvSpPr/>
            <p:nvPr/>
          </p:nvSpPr>
          <p:spPr>
            <a:xfrm rot="10800000" flipH="1">
              <a:off x="11658045" y="3846669"/>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 name="Google Shape;57;p3"/>
            <p:cNvSpPr/>
            <p:nvPr/>
          </p:nvSpPr>
          <p:spPr>
            <a:xfrm rot="10800000" flipH="1">
              <a:off x="11393665" y="4251990"/>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 name="Google Shape;58;p3"/>
            <p:cNvSpPr/>
            <p:nvPr/>
          </p:nvSpPr>
          <p:spPr>
            <a:xfrm rot="10800000" flipH="1">
              <a:off x="11655255" y="3757049"/>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 name="Google Shape;59;p3"/>
            <p:cNvSpPr/>
            <p:nvPr/>
          </p:nvSpPr>
          <p:spPr>
            <a:xfrm rot="10800000" flipH="1">
              <a:off x="10809357" y="4417957"/>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 name="Google Shape;60;p3"/>
            <p:cNvSpPr/>
            <p:nvPr/>
          </p:nvSpPr>
          <p:spPr>
            <a:xfrm rot="10800000" flipH="1">
              <a:off x="11919550" y="227535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 name="Google Shape;61;p3"/>
            <p:cNvSpPr/>
            <p:nvPr/>
          </p:nvSpPr>
          <p:spPr>
            <a:xfrm rot="10800000" flipH="1">
              <a:off x="12004605" y="2130778"/>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62" name="Google Shape;62;p3"/>
          <p:cNvGrpSpPr/>
          <p:nvPr/>
        </p:nvGrpSpPr>
        <p:grpSpPr>
          <a:xfrm rot="-5400000">
            <a:off x="7490147" y="-1367174"/>
            <a:ext cx="983231" cy="3750357"/>
            <a:chOff x="12445182" y="1003506"/>
            <a:chExt cx="737423" cy="2819743"/>
          </a:xfrm>
        </p:grpSpPr>
        <p:sp>
          <p:nvSpPr>
            <p:cNvPr id="63" name="Google Shape;63;p3"/>
            <p:cNvSpPr/>
            <p:nvPr/>
          </p:nvSpPr>
          <p:spPr>
            <a:xfrm rot="10800000" flipH="1">
              <a:off x="12486357" y="2971349"/>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 name="Google Shape;64;p3"/>
            <p:cNvSpPr/>
            <p:nvPr/>
          </p:nvSpPr>
          <p:spPr>
            <a:xfrm rot="10800000" flipH="1">
              <a:off x="12539199" y="3209181"/>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 name="Google Shape;65;p3"/>
            <p:cNvSpPr/>
            <p:nvPr/>
          </p:nvSpPr>
          <p:spPr>
            <a:xfrm rot="10800000" flipH="1">
              <a:off x="12953481" y="2695301"/>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 name="Google Shape;66;p3"/>
            <p:cNvSpPr/>
            <p:nvPr/>
          </p:nvSpPr>
          <p:spPr>
            <a:xfrm rot="10800000" flipH="1">
              <a:off x="13106174" y="2316275"/>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 name="Google Shape;67;p3"/>
            <p:cNvSpPr/>
            <p:nvPr/>
          </p:nvSpPr>
          <p:spPr>
            <a:xfrm rot="10800000" flipH="1">
              <a:off x="12882969" y="2054939"/>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 name="Google Shape;68;p3"/>
            <p:cNvSpPr/>
            <p:nvPr/>
          </p:nvSpPr>
          <p:spPr>
            <a:xfrm rot="10800000" flipH="1">
              <a:off x="13147264" y="1943336"/>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 name="Google Shape;69;p3"/>
            <p:cNvSpPr/>
            <p:nvPr/>
          </p:nvSpPr>
          <p:spPr>
            <a:xfrm rot="10800000" flipH="1">
              <a:off x="13097212" y="3250271"/>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 name="Google Shape;70;p3"/>
            <p:cNvSpPr/>
            <p:nvPr/>
          </p:nvSpPr>
          <p:spPr>
            <a:xfrm rot="10800000" flipH="1">
              <a:off x="12524657" y="3605793"/>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 name="Google Shape;71;p3"/>
            <p:cNvSpPr/>
            <p:nvPr/>
          </p:nvSpPr>
          <p:spPr>
            <a:xfrm rot="10800000" flipH="1">
              <a:off x="12791742" y="358228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 name="Google Shape;72;p3"/>
            <p:cNvSpPr/>
            <p:nvPr/>
          </p:nvSpPr>
          <p:spPr>
            <a:xfrm rot="10800000" flipH="1">
              <a:off x="13035662" y="376719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 name="Google Shape;73;p3"/>
            <p:cNvSpPr/>
            <p:nvPr/>
          </p:nvSpPr>
          <p:spPr>
            <a:xfrm rot="10800000" flipH="1">
              <a:off x="12715396" y="3281215"/>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 name="Google Shape;74;p3"/>
            <p:cNvSpPr/>
            <p:nvPr/>
          </p:nvSpPr>
          <p:spPr>
            <a:xfrm rot="10800000" flipH="1">
              <a:off x="12665597" y="3228373"/>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5" name="Google Shape;75;p3"/>
            <p:cNvSpPr/>
            <p:nvPr/>
          </p:nvSpPr>
          <p:spPr>
            <a:xfrm rot="10800000" flipH="1">
              <a:off x="12445182" y="1003506"/>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6" name="Google Shape;76;p3"/>
            <p:cNvSpPr/>
            <p:nvPr/>
          </p:nvSpPr>
          <p:spPr>
            <a:xfrm rot="10800000" flipH="1">
              <a:off x="12518738" y="114089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7" name="Google Shape;77;p3"/>
            <p:cNvSpPr/>
            <p:nvPr/>
          </p:nvSpPr>
          <p:spPr>
            <a:xfrm rot="10800000" flipH="1">
              <a:off x="12788952" y="3492753"/>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8" name="Google Shape;78;p3"/>
            <p:cNvSpPr/>
            <p:nvPr/>
          </p:nvSpPr>
          <p:spPr>
            <a:xfrm rot="10800000" flipH="1">
              <a:off x="13023910" y="2818064"/>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9" name="Google Shape;79;p3"/>
            <p:cNvSpPr/>
            <p:nvPr/>
          </p:nvSpPr>
          <p:spPr>
            <a:xfrm rot="10800000" flipH="1">
              <a:off x="13000405" y="2388309"/>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80" name="Google Shape;80;p3"/>
          <p:cNvGrpSpPr/>
          <p:nvPr/>
        </p:nvGrpSpPr>
        <p:grpSpPr>
          <a:xfrm>
            <a:off x="-2" y="13"/>
            <a:ext cx="5301395" cy="5224359"/>
            <a:chOff x="2524675" y="238075"/>
            <a:chExt cx="1178600" cy="1158600"/>
          </a:xfrm>
        </p:grpSpPr>
        <p:sp>
          <p:nvSpPr>
            <p:cNvPr id="81" name="Google Shape;81;p3"/>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 name="Google Shape;82;p3"/>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 name="Google Shape;83;p3"/>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 name="Google Shape;84;p3"/>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 name="Google Shape;85;p3"/>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 name="Google Shape;86;p3"/>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 name="Google Shape;87;p3"/>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 name="Google Shape;88;p3"/>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 name="Google Shape;89;p3"/>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 name="Google Shape;90;p3"/>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 name="Google Shape;91;p3"/>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 name="Google Shape;92;p3"/>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 name="Google Shape;93;p3"/>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 name="Google Shape;94;p3"/>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 name="Google Shape;95;p3"/>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 name="Google Shape;96;p3"/>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 name="Google Shape;97;p3"/>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 name="Google Shape;98;p3"/>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 name="Google Shape;99;p3"/>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 name="Google Shape;100;p3"/>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 name="Google Shape;101;p3"/>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 name="Google Shape;102;p3"/>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 name="Google Shape;103;p3"/>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 name="Google Shape;104;p3"/>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 name="Google Shape;105;p3"/>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 name="Google Shape;106;p3"/>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 name="Google Shape;107;p3"/>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 name="Google Shape;108;p3"/>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 name="Google Shape;109;p3"/>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 name="Google Shape;110;p3"/>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 name="Google Shape;111;p3"/>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 name="Google Shape;112;p3"/>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 name="Google Shape;113;p3"/>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 name="Google Shape;114;p3"/>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 name="Google Shape;115;p3"/>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 name="Google Shape;116;p3"/>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 name="Google Shape;117;p3"/>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 name="Google Shape;118;p3"/>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 name="Google Shape;119;p3"/>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 name="Google Shape;120;p3"/>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 name="Google Shape;121;p3"/>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 name="Google Shape;122;p3"/>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 name="Google Shape;123;p3"/>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 name="Google Shape;124;p3"/>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 name="Google Shape;125;p3"/>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 name="Google Shape;126;p3"/>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 name="Google Shape;127;p3"/>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 name="Google Shape;128;p3"/>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 name="Google Shape;129;p3"/>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 name="Google Shape;130;p3"/>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 name="Google Shape;131;p3"/>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 name="Google Shape;132;p3"/>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 name="Google Shape;133;p3"/>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 name="Google Shape;134;p3"/>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35" name="Google Shape;135;p3"/>
          <p:cNvGrpSpPr/>
          <p:nvPr/>
        </p:nvGrpSpPr>
        <p:grpSpPr>
          <a:xfrm>
            <a:off x="-1" y="3454412"/>
            <a:ext cx="5107463" cy="3411513"/>
            <a:chOff x="235225" y="2771600"/>
            <a:chExt cx="3133750" cy="2088000"/>
          </a:xfrm>
        </p:grpSpPr>
        <p:sp>
          <p:nvSpPr>
            <p:cNvPr id="136" name="Google Shape;136;p3"/>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 name="Google Shape;137;p3"/>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 name="Google Shape;138;p3"/>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9" name="Google Shape;139;p3"/>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0" name="Google Shape;140;p3"/>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41" name="Google Shape;141;p3"/>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42" name="Google Shape;142;p3"/>
          <p:cNvGrpSpPr/>
          <p:nvPr/>
        </p:nvGrpSpPr>
        <p:grpSpPr>
          <a:xfrm>
            <a:off x="7919958" y="0"/>
            <a:ext cx="4241880" cy="2159800"/>
            <a:chOff x="4185675" y="845125"/>
            <a:chExt cx="3189300" cy="1619850"/>
          </a:xfrm>
        </p:grpSpPr>
        <p:sp>
          <p:nvSpPr>
            <p:cNvPr id="143" name="Google Shape;143;p3"/>
            <p:cNvSpPr/>
            <p:nvPr/>
          </p:nvSpPr>
          <p:spPr>
            <a:xfrm>
              <a:off x="4185675" y="845125"/>
              <a:ext cx="3189300" cy="1619850"/>
            </a:xfrm>
            <a:custGeom>
              <a:avLst/>
              <a:gdLst/>
              <a:ahLst/>
              <a:cxnLst/>
              <a:rect l="l" t="t" r="r" b="b"/>
              <a:pathLst>
                <a:path w="127572" h="64794" extrusionOk="0">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4" name="Google Shape;144;p3"/>
            <p:cNvSpPr/>
            <p:nvPr/>
          </p:nvSpPr>
          <p:spPr>
            <a:xfrm>
              <a:off x="5713400" y="845125"/>
              <a:ext cx="1224000" cy="579875"/>
            </a:xfrm>
            <a:custGeom>
              <a:avLst/>
              <a:gdLst/>
              <a:ahLst/>
              <a:cxnLst/>
              <a:rect l="l" t="t" r="r" b="b"/>
              <a:pathLst>
                <a:path w="48960" h="23195" extrusionOk="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5" name="Google Shape;145;p3"/>
            <p:cNvSpPr/>
            <p:nvPr/>
          </p:nvSpPr>
          <p:spPr>
            <a:xfrm>
              <a:off x="7018425" y="1440525"/>
              <a:ext cx="356550" cy="717800"/>
            </a:xfrm>
            <a:custGeom>
              <a:avLst/>
              <a:gdLst/>
              <a:ahLst/>
              <a:cxnLst/>
              <a:rect l="l" t="t" r="r" b="b"/>
              <a:pathLst>
                <a:path w="14262" h="28712" extrusionOk="0">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1106"/>
        <p:cNvGrpSpPr/>
        <p:nvPr/>
      </p:nvGrpSpPr>
      <p:grpSpPr>
        <a:xfrm>
          <a:off x="0" y="0"/>
          <a:ext cx="0" cy="0"/>
          <a:chOff x="0" y="0"/>
          <a:chExt cx="0" cy="0"/>
        </a:xfrm>
      </p:grpSpPr>
      <p:sp>
        <p:nvSpPr>
          <p:cNvPr id="1107" name="Google Shape;1107;p13"/>
          <p:cNvSpPr/>
          <p:nvPr/>
        </p:nvSpPr>
        <p:spPr>
          <a:xfrm flipH="1">
            <a:off x="8941232" y="0"/>
            <a:ext cx="3220613" cy="2158987"/>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8" name="Google Shape;1108;p13"/>
          <p:cNvSpPr/>
          <p:nvPr/>
        </p:nvSpPr>
        <p:spPr>
          <a:xfrm rot="10800000" flipH="1">
            <a:off x="9450739"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9" name="Google Shape;1109;p13"/>
          <p:cNvSpPr/>
          <p:nvPr/>
        </p:nvSpPr>
        <p:spPr>
          <a:xfrm>
            <a:off x="10282853"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110" name="Google Shape;1110;p13"/>
          <p:cNvGrpSpPr/>
          <p:nvPr/>
        </p:nvGrpSpPr>
        <p:grpSpPr>
          <a:xfrm rot="10800000" flipH="1">
            <a:off x="-21" y="12"/>
            <a:ext cx="5107463" cy="3411513"/>
            <a:chOff x="235225" y="2771600"/>
            <a:chExt cx="3133750" cy="2088000"/>
          </a:xfrm>
        </p:grpSpPr>
        <p:sp>
          <p:nvSpPr>
            <p:cNvPr id="1111" name="Google Shape;1111;p13"/>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2" name="Google Shape;1112;p13"/>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3" name="Google Shape;1113;p13"/>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4" name="Google Shape;1114;p13"/>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5" name="Google Shape;1115;p13"/>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116" name="Google Shape;1116;p13"/>
          <p:cNvGrpSpPr/>
          <p:nvPr/>
        </p:nvGrpSpPr>
        <p:grpSpPr>
          <a:xfrm flipH="1">
            <a:off x="6860418" y="13"/>
            <a:ext cx="5301395" cy="5224359"/>
            <a:chOff x="2524675" y="238075"/>
            <a:chExt cx="1178600" cy="1158600"/>
          </a:xfrm>
        </p:grpSpPr>
        <p:sp>
          <p:nvSpPr>
            <p:cNvPr id="1117" name="Google Shape;1117;p13"/>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8" name="Google Shape;1118;p13"/>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9" name="Google Shape;1119;p13"/>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0" name="Google Shape;1120;p13"/>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1" name="Google Shape;1121;p13"/>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2" name="Google Shape;1122;p13"/>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3" name="Google Shape;1123;p13"/>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4" name="Google Shape;1124;p13"/>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5" name="Google Shape;1125;p13"/>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6" name="Google Shape;1126;p13"/>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7" name="Google Shape;1127;p13"/>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8" name="Google Shape;1128;p13"/>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9" name="Google Shape;1129;p13"/>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0" name="Google Shape;1130;p13"/>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1" name="Google Shape;1131;p13"/>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2" name="Google Shape;1132;p13"/>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3" name="Google Shape;1133;p13"/>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4" name="Google Shape;1134;p13"/>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5" name="Google Shape;1135;p13"/>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6" name="Google Shape;1136;p13"/>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7" name="Google Shape;1137;p13"/>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8" name="Google Shape;1138;p13"/>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9" name="Google Shape;1139;p13"/>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0" name="Google Shape;1140;p13"/>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1" name="Google Shape;1141;p13"/>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2" name="Google Shape;1142;p13"/>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3" name="Google Shape;1143;p13"/>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4" name="Google Shape;1144;p13"/>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5" name="Google Shape;1145;p13"/>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6" name="Google Shape;1146;p13"/>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7" name="Google Shape;1147;p13"/>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8" name="Google Shape;1148;p13"/>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9" name="Google Shape;1149;p13"/>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0" name="Google Shape;1150;p13"/>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1" name="Google Shape;1151;p13"/>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2" name="Google Shape;1152;p13"/>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3" name="Google Shape;1153;p13"/>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4" name="Google Shape;1154;p13"/>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5" name="Google Shape;1155;p13"/>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6" name="Google Shape;1156;p13"/>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7" name="Google Shape;1157;p13"/>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8" name="Google Shape;1158;p13"/>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9" name="Google Shape;1159;p13"/>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0" name="Google Shape;1160;p13"/>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1" name="Google Shape;1161;p13"/>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2" name="Google Shape;1162;p13"/>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3" name="Google Shape;1163;p13"/>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4" name="Google Shape;1164;p13"/>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5" name="Google Shape;1165;p13"/>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6" name="Google Shape;1166;p13"/>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7" name="Google Shape;1167;p13"/>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8" name="Google Shape;1168;p13"/>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9" name="Google Shape;1169;p13"/>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0" name="Google Shape;1170;p13"/>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171" name="Google Shape;1171;p13"/>
          <p:cNvGrpSpPr/>
          <p:nvPr/>
        </p:nvGrpSpPr>
        <p:grpSpPr>
          <a:xfrm flipH="1">
            <a:off x="-34" y="1641579"/>
            <a:ext cx="5301395" cy="5224359"/>
            <a:chOff x="2524675" y="238075"/>
            <a:chExt cx="1178600" cy="1158600"/>
          </a:xfrm>
        </p:grpSpPr>
        <p:sp>
          <p:nvSpPr>
            <p:cNvPr id="1172" name="Google Shape;1172;p13"/>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3" name="Google Shape;1173;p13"/>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4" name="Google Shape;1174;p13"/>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5" name="Google Shape;1175;p13"/>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6" name="Google Shape;1176;p13"/>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7" name="Google Shape;1177;p13"/>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8" name="Google Shape;1178;p13"/>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9" name="Google Shape;1179;p13"/>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0" name="Google Shape;1180;p13"/>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1" name="Google Shape;1181;p13"/>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2" name="Google Shape;1182;p13"/>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3" name="Google Shape;1183;p13"/>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4" name="Google Shape;1184;p13"/>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5" name="Google Shape;1185;p13"/>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6" name="Google Shape;1186;p13"/>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7" name="Google Shape;1187;p13"/>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8" name="Google Shape;1188;p13"/>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9" name="Google Shape;1189;p13"/>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0" name="Google Shape;1190;p13"/>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1" name="Google Shape;1191;p13"/>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2" name="Google Shape;1192;p13"/>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3" name="Google Shape;1193;p13"/>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4" name="Google Shape;1194;p13"/>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5" name="Google Shape;1195;p13"/>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6" name="Google Shape;1196;p13"/>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7" name="Google Shape;1197;p13"/>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8" name="Google Shape;1198;p13"/>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9" name="Google Shape;1199;p13"/>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0" name="Google Shape;1200;p13"/>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1" name="Google Shape;1201;p13"/>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2" name="Google Shape;1202;p13"/>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3" name="Google Shape;1203;p13"/>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4" name="Google Shape;1204;p13"/>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5" name="Google Shape;1205;p13"/>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6" name="Google Shape;1206;p13"/>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7" name="Google Shape;1207;p13"/>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8" name="Google Shape;1208;p13"/>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9" name="Google Shape;1209;p13"/>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0" name="Google Shape;1210;p13"/>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1" name="Google Shape;1211;p13"/>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2" name="Google Shape;1212;p13"/>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3" name="Google Shape;1213;p13"/>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4" name="Google Shape;1214;p13"/>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5" name="Google Shape;1215;p13"/>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6" name="Google Shape;1216;p13"/>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7" name="Google Shape;1217;p13"/>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8" name="Google Shape;1218;p13"/>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9" name="Google Shape;1219;p13"/>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0" name="Google Shape;1220;p13"/>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1" name="Google Shape;1221;p13"/>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2" name="Google Shape;1222;p13"/>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3" name="Google Shape;1223;p13"/>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4" name="Google Shape;1224;p13"/>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5" name="Google Shape;1225;p13"/>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1226"/>
        <p:cNvGrpSpPr/>
        <p:nvPr/>
      </p:nvGrpSpPr>
      <p:grpSpPr>
        <a:xfrm>
          <a:off x="0" y="0"/>
          <a:ext cx="0" cy="0"/>
          <a:chOff x="0" y="0"/>
          <a:chExt cx="0" cy="0"/>
        </a:xfrm>
      </p:grpSpPr>
      <p:grpSp>
        <p:nvGrpSpPr>
          <p:cNvPr id="1227" name="Google Shape;1227;p14"/>
          <p:cNvGrpSpPr/>
          <p:nvPr/>
        </p:nvGrpSpPr>
        <p:grpSpPr>
          <a:xfrm flipH="1">
            <a:off x="13" y="4532734"/>
            <a:ext cx="5229295" cy="2322055"/>
            <a:chOff x="1076310" y="3270751"/>
            <a:chExt cx="3931698" cy="1741541"/>
          </a:xfrm>
        </p:grpSpPr>
        <p:sp>
          <p:nvSpPr>
            <p:cNvPr id="1228" name="Google Shape;1228;p14"/>
            <p:cNvSpPr/>
            <p:nvPr/>
          </p:nvSpPr>
          <p:spPr>
            <a:xfrm>
              <a:off x="3402350" y="3871800"/>
              <a:ext cx="1605658" cy="114049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229" name="Google Shape;1229;p14"/>
            <p:cNvGrpSpPr/>
            <p:nvPr/>
          </p:nvGrpSpPr>
          <p:grpSpPr>
            <a:xfrm rot="-5400000">
              <a:off x="2177753" y="2169308"/>
              <a:ext cx="1715385" cy="3918270"/>
              <a:chOff x="10706378" y="539509"/>
              <a:chExt cx="1715385" cy="3918270"/>
            </a:xfrm>
          </p:grpSpPr>
          <p:sp>
            <p:nvSpPr>
              <p:cNvPr id="1230" name="Google Shape;1230;p14"/>
              <p:cNvSpPr/>
              <p:nvPr/>
            </p:nvSpPr>
            <p:spPr>
              <a:xfrm rot="10800000" flipH="1">
                <a:off x="10962050" y="4005280"/>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1" name="Google Shape;1231;p14"/>
              <p:cNvSpPr/>
              <p:nvPr/>
            </p:nvSpPr>
            <p:spPr>
              <a:xfrm rot="10800000" flipH="1">
                <a:off x="12057532" y="2466178"/>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2" name="Google Shape;1232;p14"/>
              <p:cNvSpPr/>
              <p:nvPr/>
            </p:nvSpPr>
            <p:spPr>
              <a:xfrm rot="10800000" flipH="1">
                <a:off x="12242691" y="3905345"/>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3" name="Google Shape;1233;p14"/>
              <p:cNvSpPr/>
              <p:nvPr/>
            </p:nvSpPr>
            <p:spPr>
              <a:xfrm rot="10800000" flipH="1">
                <a:off x="12313119" y="3942123"/>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4" name="Google Shape;1234;p14"/>
              <p:cNvSpPr/>
              <p:nvPr/>
            </p:nvSpPr>
            <p:spPr>
              <a:xfrm rot="10800000" flipH="1">
                <a:off x="11188130" y="539509"/>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5" name="Google Shape;1235;p14"/>
              <p:cNvSpPr/>
              <p:nvPr/>
            </p:nvSpPr>
            <p:spPr>
              <a:xfrm rot="10800000" flipH="1">
                <a:off x="12028109" y="2213550"/>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6" name="Google Shape;1236;p14"/>
              <p:cNvSpPr/>
              <p:nvPr/>
            </p:nvSpPr>
            <p:spPr>
              <a:xfrm rot="10800000" flipH="1">
                <a:off x="11998771" y="1047386"/>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7" name="Google Shape;1237;p14"/>
              <p:cNvSpPr/>
              <p:nvPr/>
            </p:nvSpPr>
            <p:spPr>
              <a:xfrm rot="10800000" flipH="1">
                <a:off x="10706378" y="897737"/>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8" name="Google Shape;1238;p14"/>
              <p:cNvSpPr/>
              <p:nvPr/>
            </p:nvSpPr>
            <p:spPr>
              <a:xfrm rot="10800000" flipH="1">
                <a:off x="12377798" y="1239985"/>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9" name="Google Shape;1239;p14"/>
              <p:cNvSpPr/>
              <p:nvPr/>
            </p:nvSpPr>
            <p:spPr>
              <a:xfrm rot="10800000" flipH="1">
                <a:off x="11390875" y="3870173"/>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0" name="Google Shape;1240;p14"/>
              <p:cNvSpPr/>
              <p:nvPr/>
            </p:nvSpPr>
            <p:spPr>
              <a:xfrm rot="10800000" flipH="1">
                <a:off x="11928258" y="4263742"/>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1" name="Google Shape;1241;p14"/>
              <p:cNvSpPr/>
              <p:nvPr/>
            </p:nvSpPr>
            <p:spPr>
              <a:xfrm rot="10800000" flipH="1">
                <a:off x="11658045" y="3846669"/>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2" name="Google Shape;1242;p14"/>
              <p:cNvSpPr/>
              <p:nvPr/>
            </p:nvSpPr>
            <p:spPr>
              <a:xfrm rot="10800000" flipH="1">
                <a:off x="11393665" y="4251990"/>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3" name="Google Shape;1243;p14"/>
              <p:cNvSpPr/>
              <p:nvPr/>
            </p:nvSpPr>
            <p:spPr>
              <a:xfrm rot="10800000" flipH="1">
                <a:off x="11655255" y="3757049"/>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4" name="Google Shape;1244;p14"/>
              <p:cNvSpPr/>
              <p:nvPr/>
            </p:nvSpPr>
            <p:spPr>
              <a:xfrm rot="10800000" flipH="1">
                <a:off x="10809357" y="4417957"/>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5" name="Google Shape;1245;p14"/>
              <p:cNvSpPr/>
              <p:nvPr/>
            </p:nvSpPr>
            <p:spPr>
              <a:xfrm rot="10800000" flipH="1">
                <a:off x="11919550" y="227535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6" name="Google Shape;1246;p14"/>
              <p:cNvSpPr/>
              <p:nvPr/>
            </p:nvSpPr>
            <p:spPr>
              <a:xfrm rot="10800000" flipH="1">
                <a:off x="12004605" y="2130778"/>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sp>
        <p:nvSpPr>
          <p:cNvPr id="1247" name="Google Shape;1247;p14"/>
          <p:cNvSpPr/>
          <p:nvPr/>
        </p:nvSpPr>
        <p:spPr>
          <a:xfrm flipH="1">
            <a:off x="9547774" y="1"/>
            <a:ext cx="2614064" cy="1752377"/>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248" name="Google Shape;1248;p14"/>
          <p:cNvGrpSpPr/>
          <p:nvPr/>
        </p:nvGrpSpPr>
        <p:grpSpPr>
          <a:xfrm rot="-5400000">
            <a:off x="9136623" y="1345305"/>
            <a:ext cx="4370542" cy="1679906"/>
            <a:chOff x="1766763" y="-4125385"/>
            <a:chExt cx="3277907" cy="1263054"/>
          </a:xfrm>
        </p:grpSpPr>
        <p:sp>
          <p:nvSpPr>
            <p:cNvPr id="1249" name="Google Shape;1249;p14"/>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0" name="Google Shape;1250;p14"/>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1" name="Google Shape;1251;p14"/>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2" name="Google Shape;1252;p14"/>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3" name="Google Shape;1253;p14"/>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4" name="Google Shape;1254;p14"/>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5" name="Google Shape;1255;p14"/>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6" name="Google Shape;1256;p14"/>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7" name="Google Shape;1257;p14"/>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8" name="Google Shape;1258;p14"/>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9" name="Google Shape;1259;p14"/>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0" name="Google Shape;1260;p14"/>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1" name="Google Shape;1261;p14"/>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2" name="Google Shape;1262;p14"/>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3" name="Google Shape;1263;p14"/>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4" name="Google Shape;1264;p14"/>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5" name="Google Shape;1265;p14"/>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6" name="Google Shape;1266;p14"/>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7" name="Google Shape;1267;p14"/>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8" name="Google Shape;1268;p14"/>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9" name="Google Shape;1269;p14"/>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0" name="Google Shape;1270;p14"/>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1" name="Google Shape;1271;p14"/>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2" name="Google Shape;1272;p14"/>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3" name="Google Shape;1273;p14"/>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4" name="Google Shape;1274;p14"/>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275" name="Google Shape;1275;p14"/>
          <p:cNvGrpSpPr/>
          <p:nvPr/>
        </p:nvGrpSpPr>
        <p:grpSpPr>
          <a:xfrm>
            <a:off x="52804" y="-13"/>
            <a:ext cx="4359729" cy="1684072"/>
            <a:chOff x="1766763" y="-4125385"/>
            <a:chExt cx="3277907" cy="1263054"/>
          </a:xfrm>
        </p:grpSpPr>
        <p:sp>
          <p:nvSpPr>
            <p:cNvPr id="1276" name="Google Shape;1276;p14"/>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7" name="Google Shape;1277;p14"/>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8" name="Google Shape;1278;p14"/>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9" name="Google Shape;1279;p14"/>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0" name="Google Shape;1280;p14"/>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1" name="Google Shape;1281;p14"/>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2" name="Google Shape;1282;p14"/>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3" name="Google Shape;1283;p14"/>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4" name="Google Shape;1284;p14"/>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5" name="Google Shape;1285;p14"/>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6" name="Google Shape;1286;p14"/>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7" name="Google Shape;1287;p14"/>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8" name="Google Shape;1288;p14"/>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9" name="Google Shape;1289;p14"/>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0" name="Google Shape;1290;p14"/>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1" name="Google Shape;1291;p14"/>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2" name="Google Shape;1292;p14"/>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3" name="Google Shape;1293;p14"/>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4" name="Google Shape;1294;p14"/>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5" name="Google Shape;1295;p14"/>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6" name="Google Shape;1296;p14"/>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7" name="Google Shape;1297;p14"/>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8" name="Google Shape;1298;p14"/>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9" name="Google Shape;1299;p14"/>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0" name="Google Shape;1300;p14"/>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1" name="Google Shape;1301;p14"/>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9"/>
        <p:cNvGrpSpPr/>
        <p:nvPr/>
      </p:nvGrpSpPr>
      <p:grpSpPr>
        <a:xfrm>
          <a:off x="0" y="0"/>
          <a:ext cx="0" cy="0"/>
          <a:chOff x="0" y="0"/>
          <a:chExt cx="0" cy="0"/>
        </a:xfrm>
      </p:grpSpPr>
      <p:sp>
        <p:nvSpPr>
          <p:cNvPr id="1310" name="Google Shape;1310;p17"/>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1" name="Google Shape;1311;p17"/>
          <p:cNvSpPr txBox="1">
            <a:spLocks noGrp="1"/>
          </p:cNvSpPr>
          <p:nvPr>
            <p:ph type="body" idx="1"/>
          </p:nvPr>
        </p:nvSpPr>
        <p:spPr>
          <a:xfrm>
            <a:off x="836613" y="1825625"/>
            <a:ext cx="1048861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2" name="Google Shape;1312;p17"/>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3" name="Google Shape;1313;p17"/>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4" name="Google Shape;1314;p17"/>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5"/>
        <p:cNvGrpSpPr/>
        <p:nvPr/>
      </p:nvGrpSpPr>
      <p:grpSpPr>
        <a:xfrm>
          <a:off x="0" y="0"/>
          <a:ext cx="0" cy="0"/>
          <a:chOff x="0" y="0"/>
          <a:chExt cx="0" cy="0"/>
        </a:xfrm>
      </p:grpSpPr>
      <p:sp>
        <p:nvSpPr>
          <p:cNvPr id="1316" name="Google Shape;1316;p18"/>
          <p:cNvSpPr txBox="1">
            <a:spLocks noGrp="1"/>
          </p:cNvSpPr>
          <p:nvPr>
            <p:ph type="title"/>
          </p:nvPr>
        </p:nvSpPr>
        <p:spPr>
          <a:xfrm>
            <a:off x="830263" y="1709738"/>
            <a:ext cx="10488612"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7" name="Google Shape;1317;p18"/>
          <p:cNvSpPr txBox="1">
            <a:spLocks noGrp="1"/>
          </p:cNvSpPr>
          <p:nvPr>
            <p:ph type="body" idx="1"/>
          </p:nvPr>
        </p:nvSpPr>
        <p:spPr>
          <a:xfrm>
            <a:off x="830263" y="4589463"/>
            <a:ext cx="1048861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18" name="Google Shape;1318;p18"/>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9" name="Google Shape;1319;p18"/>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0" name="Google Shape;1320;p18"/>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1"/>
        <p:cNvGrpSpPr/>
        <p:nvPr/>
      </p:nvGrpSpPr>
      <p:grpSpPr>
        <a:xfrm>
          <a:off x="0" y="0"/>
          <a:ext cx="0" cy="0"/>
          <a:chOff x="0" y="0"/>
          <a:chExt cx="0" cy="0"/>
        </a:xfrm>
      </p:grpSpPr>
      <p:sp>
        <p:nvSpPr>
          <p:cNvPr id="1322" name="Google Shape;1322;p19"/>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3" name="Google Shape;1323;p19"/>
          <p:cNvSpPr txBox="1">
            <a:spLocks noGrp="1"/>
          </p:cNvSpPr>
          <p:nvPr>
            <p:ph type="body" idx="1"/>
          </p:nvPr>
        </p:nvSpPr>
        <p:spPr>
          <a:xfrm>
            <a:off x="836613" y="1825625"/>
            <a:ext cx="516731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4" name="Google Shape;1324;p19"/>
          <p:cNvSpPr txBox="1">
            <a:spLocks noGrp="1"/>
          </p:cNvSpPr>
          <p:nvPr>
            <p:ph type="body" idx="2"/>
          </p:nvPr>
        </p:nvSpPr>
        <p:spPr>
          <a:xfrm>
            <a:off x="6156325" y="1825625"/>
            <a:ext cx="51689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5" name="Google Shape;1325;p19"/>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6" name="Google Shape;1326;p19"/>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7" name="Google Shape;1327;p19"/>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8"/>
        <p:cNvGrpSpPr/>
        <p:nvPr/>
      </p:nvGrpSpPr>
      <p:grpSpPr>
        <a:xfrm>
          <a:off x="0" y="0"/>
          <a:ext cx="0" cy="0"/>
          <a:chOff x="0" y="0"/>
          <a:chExt cx="0" cy="0"/>
        </a:xfrm>
      </p:grpSpPr>
      <p:sp>
        <p:nvSpPr>
          <p:cNvPr id="1329" name="Google Shape;1329;p20"/>
          <p:cNvSpPr txBox="1">
            <a:spLocks noGrp="1"/>
          </p:cNvSpPr>
          <p:nvPr>
            <p:ph type="title"/>
          </p:nvPr>
        </p:nvSpPr>
        <p:spPr>
          <a:xfrm>
            <a:off x="838200" y="365125"/>
            <a:ext cx="104886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0" name="Google Shape;1330;p20"/>
          <p:cNvSpPr txBox="1">
            <a:spLocks noGrp="1"/>
          </p:cNvSpPr>
          <p:nvPr>
            <p:ph type="body" idx="1"/>
          </p:nvPr>
        </p:nvSpPr>
        <p:spPr>
          <a:xfrm>
            <a:off x="838200" y="1681163"/>
            <a:ext cx="51450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1" name="Google Shape;1331;p20"/>
          <p:cNvSpPr txBox="1">
            <a:spLocks noGrp="1"/>
          </p:cNvSpPr>
          <p:nvPr>
            <p:ph type="body" idx="2"/>
          </p:nvPr>
        </p:nvSpPr>
        <p:spPr>
          <a:xfrm>
            <a:off x="838200" y="2505075"/>
            <a:ext cx="51450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2" name="Google Shape;1332;p20"/>
          <p:cNvSpPr txBox="1">
            <a:spLocks noGrp="1"/>
          </p:cNvSpPr>
          <p:nvPr>
            <p:ph type="body" idx="3"/>
          </p:nvPr>
        </p:nvSpPr>
        <p:spPr>
          <a:xfrm>
            <a:off x="6156325" y="1681163"/>
            <a:ext cx="51704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3" name="Google Shape;1333;p20"/>
          <p:cNvSpPr txBox="1">
            <a:spLocks noGrp="1"/>
          </p:cNvSpPr>
          <p:nvPr>
            <p:ph type="body" idx="4"/>
          </p:nvPr>
        </p:nvSpPr>
        <p:spPr>
          <a:xfrm>
            <a:off x="6156325" y="2505075"/>
            <a:ext cx="51704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4" name="Google Shape;1334;p20"/>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5" name="Google Shape;1335;p20"/>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6" name="Google Shape;1336;p20"/>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7"/>
        <p:cNvGrpSpPr/>
        <p:nvPr/>
      </p:nvGrpSpPr>
      <p:grpSpPr>
        <a:xfrm>
          <a:off x="0" y="0"/>
          <a:ext cx="0" cy="0"/>
          <a:chOff x="0" y="0"/>
          <a:chExt cx="0" cy="0"/>
        </a:xfrm>
      </p:grpSpPr>
      <p:sp>
        <p:nvSpPr>
          <p:cNvPr id="1338" name="Google Shape;1338;p21"/>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9" name="Google Shape;1339;p21"/>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0" name="Google Shape;1340;p21"/>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1" name="Google Shape;1341;p21"/>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2"/>
        <p:cNvGrpSpPr/>
        <p:nvPr/>
      </p:nvGrpSpPr>
      <p:grpSpPr>
        <a:xfrm>
          <a:off x="0" y="0"/>
          <a:ext cx="0" cy="0"/>
          <a:chOff x="0" y="0"/>
          <a:chExt cx="0" cy="0"/>
        </a:xfrm>
      </p:grpSpPr>
      <p:sp>
        <p:nvSpPr>
          <p:cNvPr id="1343" name="Google Shape;1343;p22"/>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4" name="Google Shape;1344;p22"/>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5" name="Google Shape;1345;p22"/>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6"/>
        <p:cNvGrpSpPr/>
        <p:nvPr/>
      </p:nvGrpSpPr>
      <p:grpSpPr>
        <a:xfrm>
          <a:off x="0" y="0"/>
          <a:ext cx="0" cy="0"/>
          <a:chOff x="0" y="0"/>
          <a:chExt cx="0" cy="0"/>
        </a:xfrm>
      </p:grpSpPr>
      <p:sp>
        <p:nvSpPr>
          <p:cNvPr id="1347" name="Google Shape;1347;p23"/>
          <p:cNvSpPr txBox="1">
            <a:spLocks noGrp="1"/>
          </p:cNvSpPr>
          <p:nvPr>
            <p:ph type="title"/>
          </p:nvPr>
        </p:nvSpPr>
        <p:spPr>
          <a:xfrm>
            <a:off x="838200" y="457200"/>
            <a:ext cx="39227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8" name="Google Shape;1348;p23"/>
          <p:cNvSpPr txBox="1">
            <a:spLocks noGrp="1"/>
          </p:cNvSpPr>
          <p:nvPr>
            <p:ph type="body" idx="1"/>
          </p:nvPr>
        </p:nvSpPr>
        <p:spPr>
          <a:xfrm>
            <a:off x="5170488" y="987425"/>
            <a:ext cx="6156325"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49" name="Google Shape;1349;p23"/>
          <p:cNvSpPr txBox="1">
            <a:spLocks noGrp="1"/>
          </p:cNvSpPr>
          <p:nvPr>
            <p:ph type="body" idx="2"/>
          </p:nvPr>
        </p:nvSpPr>
        <p:spPr>
          <a:xfrm>
            <a:off x="838200" y="2057400"/>
            <a:ext cx="392271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0" name="Google Shape;1350;p23"/>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1" name="Google Shape;1351;p23"/>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2" name="Google Shape;1352;p23"/>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grpSp>
        <p:nvGrpSpPr>
          <p:cNvPr id="271" name="Google Shape;271;p5"/>
          <p:cNvGrpSpPr/>
          <p:nvPr/>
        </p:nvGrpSpPr>
        <p:grpSpPr>
          <a:xfrm>
            <a:off x="9280848" y="4730"/>
            <a:ext cx="2881000" cy="2090767"/>
            <a:chOff x="6977899" y="60697"/>
            <a:chExt cx="2166109" cy="1568075"/>
          </a:xfrm>
        </p:grpSpPr>
        <p:sp>
          <p:nvSpPr>
            <p:cNvPr id="272" name="Google Shape;272;p5"/>
            <p:cNvSpPr/>
            <p:nvPr/>
          </p:nvSpPr>
          <p:spPr>
            <a:xfrm rot="10800000" flipH="1">
              <a:off x="6977899" y="60697"/>
              <a:ext cx="2166087" cy="1568075"/>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3" name="Google Shape;273;p5"/>
            <p:cNvSpPr/>
            <p:nvPr/>
          </p:nvSpPr>
          <p:spPr>
            <a:xfrm rot="10800000" flipH="1">
              <a:off x="7538350" y="60698"/>
              <a:ext cx="1605658" cy="114049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74" name="Google Shape;274;p5"/>
          <p:cNvGrpSpPr/>
          <p:nvPr/>
        </p:nvGrpSpPr>
        <p:grpSpPr>
          <a:xfrm rot="10800000" flipH="1">
            <a:off x="10945568" y="2351147"/>
            <a:ext cx="1703409" cy="4511567"/>
            <a:chOff x="9196698" y="950579"/>
            <a:chExt cx="1280725" cy="3383675"/>
          </a:xfrm>
        </p:grpSpPr>
        <p:sp>
          <p:nvSpPr>
            <p:cNvPr id="275" name="Google Shape;275;p5"/>
            <p:cNvSpPr/>
            <p:nvPr/>
          </p:nvSpPr>
          <p:spPr>
            <a:xfrm rot="10800000" flipH="1">
              <a:off x="9419903" y="2786190"/>
              <a:ext cx="35341" cy="35341"/>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6" name="Google Shape;276;p5"/>
            <p:cNvSpPr/>
            <p:nvPr/>
          </p:nvSpPr>
          <p:spPr>
            <a:xfrm rot="10800000" flipH="1">
              <a:off x="9599228" y="2157664"/>
              <a:ext cx="26379" cy="26632"/>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7" name="Google Shape;277;p5"/>
            <p:cNvSpPr/>
            <p:nvPr/>
          </p:nvSpPr>
          <p:spPr>
            <a:xfrm rot="10800000" flipH="1">
              <a:off x="9546302" y="3614502"/>
              <a:ext cx="44049" cy="47093"/>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8" name="Google Shape;278;p5"/>
            <p:cNvSpPr/>
            <p:nvPr/>
          </p:nvSpPr>
          <p:spPr>
            <a:xfrm rot="10800000" flipH="1">
              <a:off x="9828268" y="3796617"/>
              <a:ext cx="38215" cy="35341"/>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9" name="Google Shape;279;p5"/>
            <p:cNvSpPr/>
            <p:nvPr/>
          </p:nvSpPr>
          <p:spPr>
            <a:xfrm rot="10800000" flipH="1">
              <a:off x="10207125" y="3808369"/>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0" name="Google Shape;280;p5"/>
            <p:cNvSpPr/>
            <p:nvPr/>
          </p:nvSpPr>
          <p:spPr>
            <a:xfrm rot="10800000" flipH="1">
              <a:off x="9549176" y="3999362"/>
              <a:ext cx="82349" cy="79306"/>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1" name="Google Shape;281;p5"/>
            <p:cNvSpPr/>
            <p:nvPr/>
          </p:nvSpPr>
          <p:spPr>
            <a:xfrm rot="10800000" flipH="1">
              <a:off x="9196698" y="3144502"/>
              <a:ext cx="29423" cy="29507"/>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2" name="Google Shape;282;p5"/>
            <p:cNvSpPr/>
            <p:nvPr/>
          </p:nvSpPr>
          <p:spPr>
            <a:xfrm rot="10800000" flipH="1">
              <a:off x="9707787" y="1811104"/>
              <a:ext cx="35341" cy="35256"/>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3" name="Google Shape;283;p5"/>
            <p:cNvSpPr/>
            <p:nvPr/>
          </p:nvSpPr>
          <p:spPr>
            <a:xfrm rot="10800000" flipH="1">
              <a:off x="9613771" y="3653647"/>
              <a:ext cx="106868" cy="90212"/>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4" name="Google Shape;284;p5"/>
            <p:cNvSpPr/>
            <p:nvPr/>
          </p:nvSpPr>
          <p:spPr>
            <a:xfrm rot="10800000" flipH="1">
              <a:off x="9387775" y="3309201"/>
              <a:ext cx="79221" cy="70597"/>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5" name="Google Shape;285;p5"/>
            <p:cNvSpPr/>
            <p:nvPr/>
          </p:nvSpPr>
          <p:spPr>
            <a:xfrm rot="10800000" flipH="1">
              <a:off x="9540468" y="1825815"/>
              <a:ext cx="79306" cy="70851"/>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6" name="Google Shape;286;p5"/>
            <p:cNvSpPr/>
            <p:nvPr/>
          </p:nvSpPr>
          <p:spPr>
            <a:xfrm rot="10800000" flipH="1">
              <a:off x="9725373" y="1297224"/>
              <a:ext cx="26632" cy="29423"/>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7" name="Google Shape;287;p5"/>
            <p:cNvSpPr/>
            <p:nvPr/>
          </p:nvSpPr>
          <p:spPr>
            <a:xfrm rot="10800000" flipH="1">
              <a:off x="9834186" y="950579"/>
              <a:ext cx="35341" cy="35341"/>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8" name="Google Shape;288;p5"/>
            <p:cNvSpPr/>
            <p:nvPr/>
          </p:nvSpPr>
          <p:spPr>
            <a:xfrm rot="10800000" flipH="1">
              <a:off x="9666613" y="965375"/>
              <a:ext cx="79559" cy="70597"/>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9" name="Google Shape;289;p5"/>
            <p:cNvSpPr/>
            <p:nvPr/>
          </p:nvSpPr>
          <p:spPr>
            <a:xfrm rot="10800000" flipH="1">
              <a:off x="10177702" y="1025488"/>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0" name="Google Shape;290;p5"/>
            <p:cNvSpPr/>
            <p:nvPr/>
          </p:nvSpPr>
          <p:spPr>
            <a:xfrm rot="10800000" flipH="1">
              <a:off x="9490416" y="2925778"/>
              <a:ext cx="44303" cy="39737"/>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1" name="Google Shape;291;p5"/>
            <p:cNvSpPr/>
            <p:nvPr/>
          </p:nvSpPr>
          <p:spPr>
            <a:xfrm rot="10800000" flipH="1">
              <a:off x="9352519" y="3023684"/>
              <a:ext cx="43965" cy="4109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2" name="Google Shape;292;p5"/>
            <p:cNvSpPr/>
            <p:nvPr/>
          </p:nvSpPr>
          <p:spPr>
            <a:xfrm rot="10800000" flipH="1">
              <a:off x="10177702" y="4093379"/>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3" name="Google Shape;293;p5"/>
            <p:cNvSpPr/>
            <p:nvPr/>
          </p:nvSpPr>
          <p:spPr>
            <a:xfrm rot="10800000" flipH="1">
              <a:off x="10421622" y="4278284"/>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4" name="Google Shape;294;p5"/>
            <p:cNvSpPr/>
            <p:nvPr/>
          </p:nvSpPr>
          <p:spPr>
            <a:xfrm rot="10800000" flipH="1">
              <a:off x="10177702" y="4003758"/>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95" name="Google Shape;295;p5"/>
          <p:cNvGrpSpPr/>
          <p:nvPr/>
        </p:nvGrpSpPr>
        <p:grpSpPr>
          <a:xfrm>
            <a:off x="-35" y="0"/>
            <a:ext cx="2711106" cy="1967499"/>
            <a:chOff x="-26" y="0"/>
            <a:chExt cx="2038372" cy="1475624"/>
          </a:xfrm>
        </p:grpSpPr>
        <p:sp>
          <p:nvSpPr>
            <p:cNvPr id="296" name="Google Shape;296;p5"/>
            <p:cNvSpPr/>
            <p:nvPr/>
          </p:nvSpPr>
          <p:spPr>
            <a:xfrm rot="10800000">
              <a:off x="-26" y="5"/>
              <a:ext cx="2038372" cy="1475619"/>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7" name="Google Shape;297;p5"/>
            <p:cNvSpPr/>
            <p:nvPr/>
          </p:nvSpPr>
          <p:spPr>
            <a:xfrm flipH="1">
              <a:off x="13729" y="0"/>
              <a:ext cx="1398984" cy="543375"/>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98" name="Google Shape;298;p5"/>
          <p:cNvGrpSpPr/>
          <p:nvPr/>
        </p:nvGrpSpPr>
        <p:grpSpPr>
          <a:xfrm rot="-5400000">
            <a:off x="-1600354" y="1602860"/>
            <a:ext cx="5224360" cy="2023672"/>
            <a:chOff x="1302767" y="-2641999"/>
            <a:chExt cx="3918270" cy="1521518"/>
          </a:xfrm>
        </p:grpSpPr>
        <p:sp>
          <p:nvSpPr>
            <p:cNvPr id="299" name="Google Shape;299;p5"/>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0" name="Google Shape;300;p5"/>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1" name="Google Shape;301;p5"/>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2" name="Google Shape;302;p5"/>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3" name="Google Shape;303;p5"/>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4" name="Google Shape;304;p5"/>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5" name="Google Shape;305;p5"/>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6" name="Google Shape;306;p5"/>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7" name="Google Shape;307;p5"/>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8" name="Google Shape;308;p5"/>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9" name="Google Shape;309;p5"/>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0" name="Google Shape;310;p5"/>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1" name="Google Shape;311;p5"/>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12" name="Google Shape;312;p5"/>
          <p:cNvGrpSpPr/>
          <p:nvPr/>
        </p:nvGrpSpPr>
        <p:grpSpPr>
          <a:xfrm rot="-5400000" flipH="1">
            <a:off x="8394682" y="-1467389"/>
            <a:ext cx="2287180" cy="5211435"/>
            <a:chOff x="10706378" y="539509"/>
            <a:chExt cx="1715385" cy="3918270"/>
          </a:xfrm>
        </p:grpSpPr>
        <p:sp>
          <p:nvSpPr>
            <p:cNvPr id="313" name="Google Shape;313;p5"/>
            <p:cNvSpPr/>
            <p:nvPr/>
          </p:nvSpPr>
          <p:spPr>
            <a:xfrm rot="10800000" flipH="1">
              <a:off x="10962050" y="4005280"/>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4" name="Google Shape;314;p5"/>
            <p:cNvSpPr/>
            <p:nvPr/>
          </p:nvSpPr>
          <p:spPr>
            <a:xfrm rot="10800000" flipH="1">
              <a:off x="12057532" y="2466178"/>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5" name="Google Shape;315;p5"/>
            <p:cNvSpPr/>
            <p:nvPr/>
          </p:nvSpPr>
          <p:spPr>
            <a:xfrm rot="10800000" flipH="1">
              <a:off x="12242691" y="3905345"/>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6" name="Google Shape;316;p5"/>
            <p:cNvSpPr/>
            <p:nvPr/>
          </p:nvSpPr>
          <p:spPr>
            <a:xfrm rot="10800000" flipH="1">
              <a:off x="12313119" y="3942123"/>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7" name="Google Shape;317;p5"/>
            <p:cNvSpPr/>
            <p:nvPr/>
          </p:nvSpPr>
          <p:spPr>
            <a:xfrm rot="10800000" flipH="1">
              <a:off x="11188130" y="539509"/>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8" name="Google Shape;318;p5"/>
            <p:cNvSpPr/>
            <p:nvPr/>
          </p:nvSpPr>
          <p:spPr>
            <a:xfrm rot="10800000" flipH="1">
              <a:off x="12028109" y="2213550"/>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9" name="Google Shape;319;p5"/>
            <p:cNvSpPr/>
            <p:nvPr/>
          </p:nvSpPr>
          <p:spPr>
            <a:xfrm rot="10800000" flipH="1">
              <a:off x="11998771" y="1047386"/>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0" name="Google Shape;320;p5"/>
            <p:cNvSpPr/>
            <p:nvPr/>
          </p:nvSpPr>
          <p:spPr>
            <a:xfrm rot="10800000" flipH="1">
              <a:off x="10706378" y="897737"/>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1" name="Google Shape;321;p5"/>
            <p:cNvSpPr/>
            <p:nvPr/>
          </p:nvSpPr>
          <p:spPr>
            <a:xfrm rot="10800000" flipH="1">
              <a:off x="12377798" y="1239985"/>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2" name="Google Shape;322;p5"/>
            <p:cNvSpPr/>
            <p:nvPr/>
          </p:nvSpPr>
          <p:spPr>
            <a:xfrm rot="10800000" flipH="1">
              <a:off x="11390875" y="3870173"/>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3" name="Google Shape;323;p5"/>
            <p:cNvSpPr/>
            <p:nvPr/>
          </p:nvSpPr>
          <p:spPr>
            <a:xfrm rot="10800000" flipH="1">
              <a:off x="11928258" y="4263742"/>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4" name="Google Shape;324;p5"/>
            <p:cNvSpPr/>
            <p:nvPr/>
          </p:nvSpPr>
          <p:spPr>
            <a:xfrm rot="10800000" flipH="1">
              <a:off x="11658045" y="3846669"/>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5" name="Google Shape;325;p5"/>
            <p:cNvSpPr/>
            <p:nvPr/>
          </p:nvSpPr>
          <p:spPr>
            <a:xfrm rot="10800000" flipH="1">
              <a:off x="11393665" y="4251990"/>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6" name="Google Shape;326;p5"/>
            <p:cNvSpPr/>
            <p:nvPr/>
          </p:nvSpPr>
          <p:spPr>
            <a:xfrm rot="10800000" flipH="1">
              <a:off x="11655255" y="3757049"/>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7" name="Google Shape;327;p5"/>
            <p:cNvSpPr/>
            <p:nvPr/>
          </p:nvSpPr>
          <p:spPr>
            <a:xfrm rot="10800000" flipH="1">
              <a:off x="10809357" y="4417957"/>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8" name="Google Shape;328;p5"/>
            <p:cNvSpPr/>
            <p:nvPr/>
          </p:nvSpPr>
          <p:spPr>
            <a:xfrm rot="10800000" flipH="1">
              <a:off x="11919550" y="227535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9" name="Google Shape;329;p5"/>
            <p:cNvSpPr/>
            <p:nvPr/>
          </p:nvSpPr>
          <p:spPr>
            <a:xfrm rot="10800000" flipH="1">
              <a:off x="12004605" y="2130778"/>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30" name="Google Shape;330;p5"/>
          <p:cNvGrpSpPr/>
          <p:nvPr/>
        </p:nvGrpSpPr>
        <p:grpSpPr>
          <a:xfrm>
            <a:off x="14695" y="1633646"/>
            <a:ext cx="5301395" cy="5224359"/>
            <a:chOff x="2524675" y="238075"/>
            <a:chExt cx="1178600" cy="1158600"/>
          </a:xfrm>
        </p:grpSpPr>
        <p:sp>
          <p:nvSpPr>
            <p:cNvPr id="331" name="Google Shape;331;p5"/>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2" name="Google Shape;332;p5"/>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3" name="Google Shape;333;p5"/>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4" name="Google Shape;334;p5"/>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5" name="Google Shape;335;p5"/>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6" name="Google Shape;336;p5"/>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7" name="Google Shape;337;p5"/>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8" name="Google Shape;338;p5"/>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9" name="Google Shape;339;p5"/>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0" name="Google Shape;340;p5"/>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1" name="Google Shape;341;p5"/>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2" name="Google Shape;342;p5"/>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3" name="Google Shape;343;p5"/>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4" name="Google Shape;344;p5"/>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5" name="Google Shape;345;p5"/>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6" name="Google Shape;346;p5"/>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7" name="Google Shape;347;p5"/>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8" name="Google Shape;348;p5"/>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9" name="Google Shape;349;p5"/>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0" name="Google Shape;350;p5"/>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1" name="Google Shape;351;p5"/>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2" name="Google Shape;352;p5"/>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3" name="Google Shape;353;p5"/>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4" name="Google Shape;354;p5"/>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5" name="Google Shape;355;p5"/>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6" name="Google Shape;356;p5"/>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7" name="Google Shape;357;p5"/>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8" name="Google Shape;358;p5"/>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9" name="Google Shape;359;p5"/>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0" name="Google Shape;360;p5"/>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1" name="Google Shape;361;p5"/>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2" name="Google Shape;362;p5"/>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3" name="Google Shape;363;p5"/>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4" name="Google Shape;364;p5"/>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5" name="Google Shape;365;p5"/>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6" name="Google Shape;366;p5"/>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7" name="Google Shape;367;p5"/>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8" name="Google Shape;368;p5"/>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9" name="Google Shape;369;p5"/>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0" name="Google Shape;370;p5"/>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1" name="Google Shape;371;p5"/>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2" name="Google Shape;372;p5"/>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3" name="Google Shape;373;p5"/>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4" name="Google Shape;374;p5"/>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5" name="Google Shape;375;p5"/>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6" name="Google Shape;376;p5"/>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7" name="Google Shape;377;p5"/>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8" name="Google Shape;378;p5"/>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9" name="Google Shape;379;p5"/>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0" name="Google Shape;380;p5"/>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1" name="Google Shape;381;p5"/>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2" name="Google Shape;382;p5"/>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3" name="Google Shape;383;p5"/>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4" name="Google Shape;384;p5"/>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3"/>
        <p:cNvGrpSpPr/>
        <p:nvPr/>
      </p:nvGrpSpPr>
      <p:grpSpPr>
        <a:xfrm>
          <a:off x="0" y="0"/>
          <a:ext cx="0" cy="0"/>
          <a:chOff x="0" y="0"/>
          <a:chExt cx="0" cy="0"/>
        </a:xfrm>
      </p:grpSpPr>
      <p:sp>
        <p:nvSpPr>
          <p:cNvPr id="1354" name="Google Shape;1354;p24"/>
          <p:cNvSpPr txBox="1">
            <a:spLocks noGrp="1"/>
          </p:cNvSpPr>
          <p:nvPr>
            <p:ph type="title"/>
          </p:nvPr>
        </p:nvSpPr>
        <p:spPr>
          <a:xfrm>
            <a:off x="838200" y="457200"/>
            <a:ext cx="39227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5" name="Google Shape;1355;p24"/>
          <p:cNvSpPr>
            <a:spLocks noGrp="1"/>
          </p:cNvSpPr>
          <p:nvPr>
            <p:ph type="pic" idx="2"/>
          </p:nvPr>
        </p:nvSpPr>
        <p:spPr>
          <a:xfrm>
            <a:off x="5170488" y="987425"/>
            <a:ext cx="6156325" cy="4873625"/>
          </a:xfrm>
          <a:prstGeom prst="rect">
            <a:avLst/>
          </a:prstGeom>
          <a:noFill/>
          <a:ln>
            <a:noFill/>
          </a:ln>
        </p:spPr>
      </p:sp>
      <p:sp>
        <p:nvSpPr>
          <p:cNvPr id="1356" name="Google Shape;1356;p24"/>
          <p:cNvSpPr txBox="1">
            <a:spLocks noGrp="1"/>
          </p:cNvSpPr>
          <p:nvPr>
            <p:ph type="body" idx="1"/>
          </p:nvPr>
        </p:nvSpPr>
        <p:spPr>
          <a:xfrm>
            <a:off x="838200" y="2057400"/>
            <a:ext cx="392271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7" name="Google Shape;1357;p24"/>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8" name="Google Shape;1358;p24"/>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9" name="Google Shape;1359;p24"/>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0"/>
        <p:cNvGrpSpPr/>
        <p:nvPr/>
      </p:nvGrpSpPr>
      <p:grpSpPr>
        <a:xfrm>
          <a:off x="0" y="0"/>
          <a:ext cx="0" cy="0"/>
          <a:chOff x="0" y="0"/>
          <a:chExt cx="0" cy="0"/>
        </a:xfrm>
      </p:grpSpPr>
      <p:sp>
        <p:nvSpPr>
          <p:cNvPr id="1361" name="Google Shape;1361;p25"/>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2" name="Google Shape;1362;p25"/>
          <p:cNvSpPr txBox="1">
            <a:spLocks noGrp="1"/>
          </p:cNvSpPr>
          <p:nvPr>
            <p:ph type="body" idx="1"/>
          </p:nvPr>
        </p:nvSpPr>
        <p:spPr>
          <a:xfrm rot="5400000">
            <a:off x="3905250" y="-1243012"/>
            <a:ext cx="4351338" cy="104886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3" name="Google Shape;1363;p25"/>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4" name="Google Shape;1364;p25"/>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5" name="Google Shape;1365;p25"/>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6"/>
        <p:cNvGrpSpPr/>
        <p:nvPr/>
      </p:nvGrpSpPr>
      <p:grpSpPr>
        <a:xfrm>
          <a:off x="0" y="0"/>
          <a:ext cx="0" cy="0"/>
          <a:chOff x="0" y="0"/>
          <a:chExt cx="0" cy="0"/>
        </a:xfrm>
      </p:grpSpPr>
      <p:sp>
        <p:nvSpPr>
          <p:cNvPr id="1367" name="Google Shape;1367;p26"/>
          <p:cNvSpPr txBox="1">
            <a:spLocks noGrp="1"/>
          </p:cNvSpPr>
          <p:nvPr>
            <p:ph type="title"/>
          </p:nvPr>
        </p:nvSpPr>
        <p:spPr>
          <a:xfrm rot="5400000">
            <a:off x="7108825" y="1960563"/>
            <a:ext cx="5811838" cy="2620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8" name="Google Shape;1368;p26"/>
          <p:cNvSpPr txBox="1">
            <a:spLocks noGrp="1"/>
          </p:cNvSpPr>
          <p:nvPr>
            <p:ph type="body" idx="1"/>
          </p:nvPr>
        </p:nvSpPr>
        <p:spPr>
          <a:xfrm rot="5400000">
            <a:off x="1788319" y="-586581"/>
            <a:ext cx="5811838" cy="7715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9" name="Google Shape;1369;p26"/>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0" name="Google Shape;1370;p26"/>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1" name="Google Shape;1371;p26"/>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5"/>
        <p:cNvGrpSpPr/>
        <p:nvPr/>
      </p:nvGrpSpPr>
      <p:grpSpPr>
        <a:xfrm>
          <a:off x="0" y="0"/>
          <a:ext cx="0" cy="0"/>
          <a:chOff x="0" y="0"/>
          <a:chExt cx="0" cy="0"/>
        </a:xfrm>
      </p:grpSpPr>
      <p:grpSp>
        <p:nvGrpSpPr>
          <p:cNvPr id="386" name="Google Shape;386;p6"/>
          <p:cNvGrpSpPr/>
          <p:nvPr/>
        </p:nvGrpSpPr>
        <p:grpSpPr>
          <a:xfrm>
            <a:off x="-2" y="13"/>
            <a:ext cx="5301395" cy="5224359"/>
            <a:chOff x="2524675" y="238075"/>
            <a:chExt cx="1178600" cy="1158600"/>
          </a:xfrm>
        </p:grpSpPr>
        <p:sp>
          <p:nvSpPr>
            <p:cNvPr id="387" name="Google Shape;387;p6"/>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8" name="Google Shape;388;p6"/>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9" name="Google Shape;389;p6"/>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0" name="Google Shape;390;p6"/>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1" name="Google Shape;391;p6"/>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2" name="Google Shape;392;p6"/>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3" name="Google Shape;393;p6"/>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4" name="Google Shape;394;p6"/>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5" name="Google Shape;395;p6"/>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6" name="Google Shape;396;p6"/>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7" name="Google Shape;397;p6"/>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8" name="Google Shape;398;p6"/>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9" name="Google Shape;399;p6"/>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0" name="Google Shape;400;p6"/>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1" name="Google Shape;401;p6"/>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2" name="Google Shape;402;p6"/>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3" name="Google Shape;403;p6"/>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4" name="Google Shape;404;p6"/>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5" name="Google Shape;405;p6"/>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6" name="Google Shape;406;p6"/>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7" name="Google Shape;407;p6"/>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8" name="Google Shape;408;p6"/>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9" name="Google Shape;409;p6"/>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0" name="Google Shape;410;p6"/>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1" name="Google Shape;411;p6"/>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2" name="Google Shape;412;p6"/>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3" name="Google Shape;413;p6"/>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4" name="Google Shape;414;p6"/>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5" name="Google Shape;415;p6"/>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6" name="Google Shape;416;p6"/>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7" name="Google Shape;417;p6"/>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8" name="Google Shape;418;p6"/>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9" name="Google Shape;419;p6"/>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0" name="Google Shape;420;p6"/>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1" name="Google Shape;421;p6"/>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2" name="Google Shape;422;p6"/>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3" name="Google Shape;423;p6"/>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4" name="Google Shape;424;p6"/>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5" name="Google Shape;425;p6"/>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6" name="Google Shape;426;p6"/>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7" name="Google Shape;427;p6"/>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8" name="Google Shape;428;p6"/>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9" name="Google Shape;429;p6"/>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0" name="Google Shape;430;p6"/>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1" name="Google Shape;431;p6"/>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2" name="Google Shape;432;p6"/>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3" name="Google Shape;433;p6"/>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4" name="Google Shape;434;p6"/>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5" name="Google Shape;435;p6"/>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6" name="Google Shape;436;p6"/>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7" name="Google Shape;437;p6"/>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8" name="Google Shape;438;p6"/>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9" name="Google Shape;439;p6"/>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0" name="Google Shape;440;p6"/>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441" name="Google Shape;441;p6"/>
          <p:cNvGrpSpPr/>
          <p:nvPr/>
        </p:nvGrpSpPr>
        <p:grpSpPr>
          <a:xfrm>
            <a:off x="6860450" y="1633646"/>
            <a:ext cx="5301395" cy="5224359"/>
            <a:chOff x="2524675" y="238075"/>
            <a:chExt cx="1178600" cy="1158600"/>
          </a:xfrm>
        </p:grpSpPr>
        <p:sp>
          <p:nvSpPr>
            <p:cNvPr id="442" name="Google Shape;442;p6"/>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3" name="Google Shape;443;p6"/>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4" name="Google Shape;444;p6"/>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5" name="Google Shape;445;p6"/>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6" name="Google Shape;446;p6"/>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7" name="Google Shape;447;p6"/>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8" name="Google Shape;448;p6"/>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9" name="Google Shape;449;p6"/>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0" name="Google Shape;450;p6"/>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1" name="Google Shape;451;p6"/>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2" name="Google Shape;452;p6"/>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3" name="Google Shape;453;p6"/>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4" name="Google Shape;454;p6"/>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5" name="Google Shape;455;p6"/>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6" name="Google Shape;456;p6"/>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7" name="Google Shape;457;p6"/>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8" name="Google Shape;458;p6"/>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9" name="Google Shape;459;p6"/>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0" name="Google Shape;460;p6"/>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1" name="Google Shape;461;p6"/>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2" name="Google Shape;462;p6"/>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3" name="Google Shape;463;p6"/>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4" name="Google Shape;464;p6"/>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5" name="Google Shape;465;p6"/>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6" name="Google Shape;466;p6"/>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7" name="Google Shape;467;p6"/>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8" name="Google Shape;468;p6"/>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9" name="Google Shape;469;p6"/>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0" name="Google Shape;470;p6"/>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1" name="Google Shape;471;p6"/>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2" name="Google Shape;472;p6"/>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3" name="Google Shape;473;p6"/>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4" name="Google Shape;474;p6"/>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5" name="Google Shape;475;p6"/>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6" name="Google Shape;476;p6"/>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7" name="Google Shape;477;p6"/>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8" name="Google Shape;478;p6"/>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9" name="Google Shape;479;p6"/>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0" name="Google Shape;480;p6"/>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1" name="Google Shape;481;p6"/>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2" name="Google Shape;482;p6"/>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3" name="Google Shape;483;p6"/>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4" name="Google Shape;484;p6"/>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5" name="Google Shape;485;p6"/>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6" name="Google Shape;486;p6"/>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7" name="Google Shape;487;p6"/>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8" name="Google Shape;488;p6"/>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9" name="Google Shape;489;p6"/>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0" name="Google Shape;490;p6"/>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1" name="Google Shape;491;p6"/>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2" name="Google Shape;492;p6"/>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3" name="Google Shape;493;p6"/>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4" name="Google Shape;494;p6"/>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5" name="Google Shape;495;p6"/>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6"/>
        <p:cNvGrpSpPr/>
        <p:nvPr/>
      </p:nvGrpSpPr>
      <p:grpSpPr>
        <a:xfrm>
          <a:off x="0" y="0"/>
          <a:ext cx="0" cy="0"/>
          <a:chOff x="0" y="0"/>
          <a:chExt cx="0" cy="0"/>
        </a:xfrm>
      </p:grpSpPr>
      <p:grpSp>
        <p:nvGrpSpPr>
          <p:cNvPr id="497" name="Google Shape;497;p7"/>
          <p:cNvGrpSpPr/>
          <p:nvPr/>
        </p:nvGrpSpPr>
        <p:grpSpPr>
          <a:xfrm>
            <a:off x="-17711" y="4168124"/>
            <a:ext cx="4024377" cy="2697802"/>
            <a:chOff x="-13316" y="3126092"/>
            <a:chExt cx="3025768" cy="2023352"/>
          </a:xfrm>
        </p:grpSpPr>
        <p:sp>
          <p:nvSpPr>
            <p:cNvPr id="498" name="Google Shape;498;p7"/>
            <p:cNvSpPr/>
            <p:nvPr/>
          </p:nvSpPr>
          <p:spPr>
            <a:xfrm rot="10800000" flipH="1">
              <a:off x="-13316" y="3126092"/>
              <a:ext cx="3025768" cy="202335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9" name="Google Shape;499;p7"/>
            <p:cNvSpPr/>
            <p:nvPr/>
          </p:nvSpPr>
          <p:spPr>
            <a:xfrm rot="10800000">
              <a:off x="-13308" y="4132062"/>
              <a:ext cx="2619371" cy="1017382"/>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00" name="Google Shape;500;p7"/>
          <p:cNvGrpSpPr/>
          <p:nvPr/>
        </p:nvGrpSpPr>
        <p:grpSpPr>
          <a:xfrm rot="10800000" flipH="1">
            <a:off x="7844713" y="-3"/>
            <a:ext cx="4317136" cy="3133004"/>
            <a:chOff x="5905501" y="2793747"/>
            <a:chExt cx="3245882" cy="2349753"/>
          </a:xfrm>
        </p:grpSpPr>
        <p:sp>
          <p:nvSpPr>
            <p:cNvPr id="501" name="Google Shape;501;p7"/>
            <p:cNvSpPr/>
            <p:nvPr/>
          </p:nvSpPr>
          <p:spPr>
            <a:xfrm>
              <a:off x="5905501" y="2793747"/>
              <a:ext cx="3245871" cy="2349753"/>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2" name="Google Shape;502;p7"/>
            <p:cNvSpPr/>
            <p:nvPr/>
          </p:nvSpPr>
          <p:spPr>
            <a:xfrm>
              <a:off x="7545725" y="4003000"/>
              <a:ext cx="1605658" cy="114049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03" name="Google Shape;503;p7"/>
          <p:cNvGrpSpPr/>
          <p:nvPr/>
        </p:nvGrpSpPr>
        <p:grpSpPr>
          <a:xfrm>
            <a:off x="52804" y="-13"/>
            <a:ext cx="4359729" cy="1684072"/>
            <a:chOff x="1766763" y="-4125385"/>
            <a:chExt cx="3277907" cy="1263054"/>
          </a:xfrm>
        </p:grpSpPr>
        <p:sp>
          <p:nvSpPr>
            <p:cNvPr id="504" name="Google Shape;504;p7"/>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5" name="Google Shape;505;p7"/>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6" name="Google Shape;506;p7"/>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7" name="Google Shape;507;p7"/>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8" name="Google Shape;508;p7"/>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9" name="Google Shape;509;p7"/>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0" name="Google Shape;510;p7"/>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1" name="Google Shape;511;p7"/>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2" name="Google Shape;512;p7"/>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3" name="Google Shape;513;p7"/>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4" name="Google Shape;514;p7"/>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5" name="Google Shape;515;p7"/>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6" name="Google Shape;516;p7"/>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7" name="Google Shape;517;p7"/>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8" name="Google Shape;518;p7"/>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9" name="Google Shape;519;p7"/>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0" name="Google Shape;520;p7"/>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1" name="Google Shape;521;p7"/>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2" name="Google Shape;522;p7"/>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3" name="Google Shape;523;p7"/>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4" name="Google Shape;524;p7"/>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5" name="Google Shape;525;p7"/>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6" name="Google Shape;526;p7"/>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7" name="Google Shape;527;p7"/>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8" name="Google Shape;528;p7"/>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9" name="Google Shape;529;p7"/>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30" name="Google Shape;530;p7"/>
          <p:cNvGrpSpPr/>
          <p:nvPr/>
        </p:nvGrpSpPr>
        <p:grpSpPr>
          <a:xfrm rot="-5400000">
            <a:off x="9136623" y="1345305"/>
            <a:ext cx="4370542" cy="1679906"/>
            <a:chOff x="1766763" y="-4125385"/>
            <a:chExt cx="3277907" cy="1263054"/>
          </a:xfrm>
        </p:grpSpPr>
        <p:sp>
          <p:nvSpPr>
            <p:cNvPr id="531" name="Google Shape;531;p7"/>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2" name="Google Shape;532;p7"/>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3" name="Google Shape;533;p7"/>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4" name="Google Shape;534;p7"/>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5" name="Google Shape;535;p7"/>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6" name="Google Shape;536;p7"/>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7" name="Google Shape;537;p7"/>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8" name="Google Shape;538;p7"/>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9" name="Google Shape;539;p7"/>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0" name="Google Shape;540;p7"/>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1" name="Google Shape;541;p7"/>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2" name="Google Shape;542;p7"/>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3" name="Google Shape;543;p7"/>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4" name="Google Shape;544;p7"/>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5" name="Google Shape;545;p7"/>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6" name="Google Shape;546;p7"/>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7" name="Google Shape;547;p7"/>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8" name="Google Shape;548;p7"/>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9" name="Google Shape;549;p7"/>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0" name="Google Shape;550;p7"/>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1" name="Google Shape;551;p7"/>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2" name="Google Shape;552;p7"/>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3" name="Google Shape;553;p7"/>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4" name="Google Shape;554;p7"/>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5" name="Google Shape;555;p7"/>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6" name="Google Shape;556;p7"/>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57" name="Google Shape;557;p7"/>
          <p:cNvGrpSpPr/>
          <p:nvPr/>
        </p:nvGrpSpPr>
        <p:grpSpPr>
          <a:xfrm>
            <a:off x="7802118" y="5173921"/>
            <a:ext cx="4359729" cy="1684072"/>
            <a:chOff x="1766763" y="-4125385"/>
            <a:chExt cx="3277907" cy="1263054"/>
          </a:xfrm>
        </p:grpSpPr>
        <p:sp>
          <p:nvSpPr>
            <p:cNvPr id="558" name="Google Shape;558;p7"/>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9" name="Google Shape;559;p7"/>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0" name="Google Shape;560;p7"/>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1" name="Google Shape;561;p7"/>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2" name="Google Shape;562;p7"/>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3" name="Google Shape;563;p7"/>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4" name="Google Shape;564;p7"/>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5" name="Google Shape;565;p7"/>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6" name="Google Shape;566;p7"/>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7" name="Google Shape;567;p7"/>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8" name="Google Shape;568;p7"/>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9" name="Google Shape;569;p7"/>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0" name="Google Shape;570;p7"/>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1" name="Google Shape;571;p7"/>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2" name="Google Shape;572;p7"/>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3" name="Google Shape;573;p7"/>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4" name="Google Shape;574;p7"/>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5" name="Google Shape;575;p7"/>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6" name="Google Shape;576;p7"/>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7" name="Google Shape;577;p7"/>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8" name="Google Shape;578;p7"/>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9" name="Google Shape;579;p7"/>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0" name="Google Shape;580;p7"/>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1" name="Google Shape;581;p7"/>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2" name="Google Shape;582;p7"/>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3" name="Google Shape;583;p7"/>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84" name="Google Shape;584;p7"/>
          <p:cNvGrpSpPr/>
          <p:nvPr/>
        </p:nvGrpSpPr>
        <p:grpSpPr>
          <a:xfrm flipH="1">
            <a:off x="-10537" y="5173921"/>
            <a:ext cx="4359729" cy="1684072"/>
            <a:chOff x="1766763" y="-4125385"/>
            <a:chExt cx="3277907" cy="1263054"/>
          </a:xfrm>
        </p:grpSpPr>
        <p:sp>
          <p:nvSpPr>
            <p:cNvPr id="585" name="Google Shape;585;p7"/>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6" name="Google Shape;586;p7"/>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7" name="Google Shape;587;p7"/>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8" name="Google Shape;588;p7"/>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9" name="Google Shape;589;p7"/>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0" name="Google Shape;590;p7"/>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1" name="Google Shape;591;p7"/>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2" name="Google Shape;592;p7"/>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3" name="Google Shape;593;p7"/>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4" name="Google Shape;594;p7"/>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5" name="Google Shape;595;p7"/>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6" name="Google Shape;596;p7"/>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7" name="Google Shape;597;p7"/>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8" name="Google Shape;598;p7"/>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9" name="Google Shape;599;p7"/>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0" name="Google Shape;600;p7"/>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1" name="Google Shape;601;p7"/>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2" name="Google Shape;602;p7"/>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3" name="Google Shape;603;p7"/>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4" name="Google Shape;604;p7"/>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5" name="Google Shape;605;p7"/>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6" name="Google Shape;606;p7"/>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7" name="Google Shape;607;p7"/>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8" name="Google Shape;608;p7"/>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9" name="Google Shape;609;p7"/>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0" name="Google Shape;610;p7"/>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1"/>
        <p:cNvGrpSpPr/>
        <p:nvPr/>
      </p:nvGrpSpPr>
      <p:grpSpPr>
        <a:xfrm>
          <a:off x="0" y="0"/>
          <a:ext cx="0" cy="0"/>
          <a:chOff x="0" y="0"/>
          <a:chExt cx="0" cy="0"/>
        </a:xfrm>
      </p:grpSpPr>
      <p:sp>
        <p:nvSpPr>
          <p:cNvPr id="612" name="Google Shape;612;p8"/>
          <p:cNvSpPr/>
          <p:nvPr/>
        </p:nvSpPr>
        <p:spPr>
          <a:xfrm>
            <a:off x="-33" y="0"/>
            <a:ext cx="3220613" cy="2158987"/>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3" name="Google Shape;613;p8"/>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4" name="Google Shape;614;p8"/>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615" name="Google Shape;615;p8"/>
          <p:cNvGrpSpPr/>
          <p:nvPr/>
        </p:nvGrpSpPr>
        <p:grpSpPr>
          <a:xfrm>
            <a:off x="-2" y="13"/>
            <a:ext cx="5301395" cy="5224359"/>
            <a:chOff x="2524675" y="238075"/>
            <a:chExt cx="1178600" cy="1158600"/>
          </a:xfrm>
        </p:grpSpPr>
        <p:sp>
          <p:nvSpPr>
            <p:cNvPr id="616" name="Google Shape;616;p8"/>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7" name="Google Shape;617;p8"/>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8" name="Google Shape;618;p8"/>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9" name="Google Shape;619;p8"/>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0" name="Google Shape;620;p8"/>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1" name="Google Shape;621;p8"/>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2" name="Google Shape;622;p8"/>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3" name="Google Shape;623;p8"/>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4" name="Google Shape;624;p8"/>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5" name="Google Shape;625;p8"/>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6" name="Google Shape;626;p8"/>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7" name="Google Shape;627;p8"/>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8" name="Google Shape;628;p8"/>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9" name="Google Shape;629;p8"/>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0" name="Google Shape;630;p8"/>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1" name="Google Shape;631;p8"/>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2" name="Google Shape;632;p8"/>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3" name="Google Shape;633;p8"/>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4" name="Google Shape;634;p8"/>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5" name="Google Shape;635;p8"/>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6" name="Google Shape;636;p8"/>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7" name="Google Shape;637;p8"/>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8" name="Google Shape;638;p8"/>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9" name="Google Shape;639;p8"/>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0" name="Google Shape;640;p8"/>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1" name="Google Shape;641;p8"/>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2" name="Google Shape;642;p8"/>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3" name="Google Shape;643;p8"/>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4" name="Google Shape;644;p8"/>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5" name="Google Shape;645;p8"/>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6" name="Google Shape;646;p8"/>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7" name="Google Shape;647;p8"/>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8" name="Google Shape;648;p8"/>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9" name="Google Shape;649;p8"/>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0" name="Google Shape;650;p8"/>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1" name="Google Shape;651;p8"/>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2" name="Google Shape;652;p8"/>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3" name="Google Shape;653;p8"/>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4" name="Google Shape;654;p8"/>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5" name="Google Shape;655;p8"/>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6" name="Google Shape;656;p8"/>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7" name="Google Shape;657;p8"/>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8" name="Google Shape;658;p8"/>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9" name="Google Shape;659;p8"/>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0" name="Google Shape;660;p8"/>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1" name="Google Shape;661;p8"/>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2" name="Google Shape;662;p8"/>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3" name="Google Shape;663;p8"/>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4" name="Google Shape;664;p8"/>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5" name="Google Shape;665;p8"/>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6" name="Google Shape;666;p8"/>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7" name="Google Shape;667;p8"/>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8" name="Google Shape;668;p8"/>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9" name="Google Shape;669;p8"/>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670" name="Google Shape;670;p8"/>
          <p:cNvGrpSpPr/>
          <p:nvPr/>
        </p:nvGrpSpPr>
        <p:grpSpPr>
          <a:xfrm flipH="1">
            <a:off x="7032854" y="2589933"/>
            <a:ext cx="5125172" cy="4275991"/>
            <a:chOff x="-13316" y="1942450"/>
            <a:chExt cx="3853412" cy="3206993"/>
          </a:xfrm>
        </p:grpSpPr>
        <p:grpSp>
          <p:nvGrpSpPr>
            <p:cNvPr id="671" name="Google Shape;671;p8"/>
            <p:cNvGrpSpPr/>
            <p:nvPr/>
          </p:nvGrpSpPr>
          <p:grpSpPr>
            <a:xfrm rot="-5400000" flipH="1">
              <a:off x="-784725" y="2727175"/>
              <a:ext cx="3189300" cy="1619850"/>
              <a:chOff x="4185675" y="845125"/>
              <a:chExt cx="3189300" cy="1619850"/>
            </a:xfrm>
          </p:grpSpPr>
          <p:sp>
            <p:nvSpPr>
              <p:cNvPr id="672" name="Google Shape;672;p8"/>
              <p:cNvSpPr/>
              <p:nvPr/>
            </p:nvSpPr>
            <p:spPr>
              <a:xfrm>
                <a:off x="4185675" y="845125"/>
                <a:ext cx="3189300" cy="1619850"/>
              </a:xfrm>
              <a:custGeom>
                <a:avLst/>
                <a:gdLst/>
                <a:ahLst/>
                <a:cxnLst/>
                <a:rect l="l" t="t" r="r" b="b"/>
                <a:pathLst>
                  <a:path w="127572" h="64794" extrusionOk="0">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3" name="Google Shape;673;p8"/>
              <p:cNvSpPr/>
              <p:nvPr/>
            </p:nvSpPr>
            <p:spPr>
              <a:xfrm>
                <a:off x="5713400" y="845125"/>
                <a:ext cx="1224000" cy="579875"/>
              </a:xfrm>
              <a:custGeom>
                <a:avLst/>
                <a:gdLst/>
                <a:ahLst/>
                <a:cxnLst/>
                <a:rect l="l" t="t" r="r" b="b"/>
                <a:pathLst>
                  <a:path w="48960" h="23195" extrusionOk="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4" name="Google Shape;674;p8"/>
              <p:cNvSpPr/>
              <p:nvPr/>
            </p:nvSpPr>
            <p:spPr>
              <a:xfrm>
                <a:off x="7018425" y="1440525"/>
                <a:ext cx="356550" cy="717800"/>
              </a:xfrm>
              <a:custGeom>
                <a:avLst/>
                <a:gdLst/>
                <a:ahLst/>
                <a:cxnLst/>
                <a:rect l="l" t="t" r="r" b="b"/>
                <a:pathLst>
                  <a:path w="14262" h="28712" extrusionOk="0">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675" name="Google Shape;675;p8"/>
            <p:cNvSpPr/>
            <p:nvPr/>
          </p:nvSpPr>
          <p:spPr>
            <a:xfrm rot="5400000">
              <a:off x="-335338" y="3242300"/>
              <a:ext cx="2223230" cy="157918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6" name="Google Shape;676;p8"/>
            <p:cNvSpPr/>
            <p:nvPr/>
          </p:nvSpPr>
          <p:spPr>
            <a:xfrm flipH="1">
              <a:off x="0" y="4239925"/>
              <a:ext cx="2132607" cy="903576"/>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677" name="Google Shape;677;p8"/>
            <p:cNvGrpSpPr/>
            <p:nvPr/>
          </p:nvGrpSpPr>
          <p:grpSpPr>
            <a:xfrm>
              <a:off x="-1" y="2590808"/>
              <a:ext cx="3840097" cy="2558635"/>
              <a:chOff x="235225" y="2771600"/>
              <a:chExt cx="3133750" cy="2088000"/>
            </a:xfrm>
          </p:grpSpPr>
          <p:sp>
            <p:nvSpPr>
              <p:cNvPr id="678" name="Google Shape;678;p8"/>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9" name="Google Shape;679;p8"/>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0" name="Google Shape;680;p8"/>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1" name="Google Shape;681;p8"/>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2" name="Google Shape;682;p8"/>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grpSp>
        <p:nvGrpSpPr>
          <p:cNvPr id="683" name="Google Shape;683;p8"/>
          <p:cNvGrpSpPr/>
          <p:nvPr/>
        </p:nvGrpSpPr>
        <p:grpSpPr>
          <a:xfrm>
            <a:off x="6860450" y="1641579"/>
            <a:ext cx="5301395" cy="5224359"/>
            <a:chOff x="2524675" y="238075"/>
            <a:chExt cx="1178600" cy="1158600"/>
          </a:xfrm>
        </p:grpSpPr>
        <p:sp>
          <p:nvSpPr>
            <p:cNvPr id="684" name="Google Shape;684;p8"/>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5" name="Google Shape;685;p8"/>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6" name="Google Shape;686;p8"/>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7" name="Google Shape;687;p8"/>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8" name="Google Shape;688;p8"/>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9" name="Google Shape;689;p8"/>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0" name="Google Shape;690;p8"/>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1" name="Google Shape;691;p8"/>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2" name="Google Shape;692;p8"/>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3" name="Google Shape;693;p8"/>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4" name="Google Shape;694;p8"/>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5" name="Google Shape;695;p8"/>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6" name="Google Shape;696;p8"/>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7" name="Google Shape;697;p8"/>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8" name="Google Shape;698;p8"/>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9" name="Google Shape;699;p8"/>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0" name="Google Shape;700;p8"/>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1" name="Google Shape;701;p8"/>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2" name="Google Shape;702;p8"/>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3" name="Google Shape;703;p8"/>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4" name="Google Shape;704;p8"/>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5" name="Google Shape;705;p8"/>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6" name="Google Shape;706;p8"/>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7" name="Google Shape;707;p8"/>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8" name="Google Shape;708;p8"/>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9" name="Google Shape;709;p8"/>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0" name="Google Shape;710;p8"/>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1" name="Google Shape;711;p8"/>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2" name="Google Shape;712;p8"/>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3" name="Google Shape;713;p8"/>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4" name="Google Shape;714;p8"/>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5" name="Google Shape;715;p8"/>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6" name="Google Shape;716;p8"/>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7" name="Google Shape;717;p8"/>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8" name="Google Shape;718;p8"/>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9" name="Google Shape;719;p8"/>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0" name="Google Shape;720;p8"/>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1" name="Google Shape;721;p8"/>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2" name="Google Shape;722;p8"/>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3" name="Google Shape;723;p8"/>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4" name="Google Shape;724;p8"/>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5" name="Google Shape;725;p8"/>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6" name="Google Shape;726;p8"/>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7" name="Google Shape;727;p8"/>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8" name="Google Shape;728;p8"/>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9" name="Google Shape;729;p8"/>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0" name="Google Shape;730;p8"/>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1" name="Google Shape;731;p8"/>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2" name="Google Shape;732;p8"/>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3" name="Google Shape;733;p8"/>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4" name="Google Shape;734;p8"/>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5" name="Google Shape;735;p8"/>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6" name="Google Shape;736;p8"/>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7" name="Google Shape;737;p8"/>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738" name="Google Shape;738;p8"/>
          <p:cNvGrpSpPr/>
          <p:nvPr/>
        </p:nvGrpSpPr>
        <p:grpSpPr>
          <a:xfrm>
            <a:off x="-34" y="3429012"/>
            <a:ext cx="5107463" cy="3411513"/>
            <a:chOff x="235225" y="2771600"/>
            <a:chExt cx="3133750" cy="2088000"/>
          </a:xfrm>
        </p:grpSpPr>
        <p:sp>
          <p:nvSpPr>
            <p:cNvPr id="739" name="Google Shape;739;p8"/>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0" name="Google Shape;740;p8"/>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1" name="Google Shape;741;p8"/>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2" name="Google Shape;742;p8"/>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3" name="Google Shape;743;p8"/>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744" name="Google Shape;744;p8"/>
          <p:cNvGrpSpPr/>
          <p:nvPr/>
        </p:nvGrpSpPr>
        <p:grpSpPr>
          <a:xfrm rot="10800000">
            <a:off x="7054371" y="12"/>
            <a:ext cx="5107463" cy="3411513"/>
            <a:chOff x="235225" y="2771600"/>
            <a:chExt cx="3133750" cy="2088000"/>
          </a:xfrm>
        </p:grpSpPr>
        <p:sp>
          <p:nvSpPr>
            <p:cNvPr id="745" name="Google Shape;745;p8"/>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6" name="Google Shape;746;p8"/>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7" name="Google Shape;747;p8"/>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8" name="Google Shape;748;p8"/>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9" name="Google Shape;749;p8"/>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1_Main point">
    <p:bg>
      <p:bgPr>
        <a:solidFill>
          <a:schemeClr val="lt1"/>
        </a:solidFill>
        <a:effectLst/>
      </p:bgPr>
    </p:bg>
    <p:spTree>
      <p:nvGrpSpPr>
        <p:cNvPr id="1" name="Shape 750"/>
        <p:cNvGrpSpPr/>
        <p:nvPr/>
      </p:nvGrpSpPr>
      <p:grpSpPr>
        <a:xfrm>
          <a:off x="0" y="0"/>
          <a:ext cx="0" cy="0"/>
          <a:chOff x="0" y="0"/>
          <a:chExt cx="0" cy="0"/>
        </a:xfrm>
      </p:grpSpPr>
      <p:sp>
        <p:nvSpPr>
          <p:cNvPr id="751" name="Google Shape;751;p9"/>
          <p:cNvSpPr txBox="1">
            <a:spLocks noGrp="1"/>
          </p:cNvSpPr>
          <p:nvPr>
            <p:ph type="ctrTitle"/>
          </p:nvPr>
        </p:nvSpPr>
        <p:spPr>
          <a:xfrm>
            <a:off x="948747" y="1568467"/>
            <a:ext cx="10264543" cy="300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0640"/>
            </a:lvl1pPr>
            <a:lvl2pPr lvl="1" algn="ctr">
              <a:lnSpc>
                <a:spcPct val="100000"/>
              </a:lnSpc>
              <a:spcBef>
                <a:spcPts val="0"/>
              </a:spcBef>
              <a:spcAft>
                <a:spcPts val="0"/>
              </a:spcAft>
              <a:buSzPts val="6000"/>
              <a:buNone/>
              <a:defRPr sz="7980"/>
            </a:lvl2pPr>
            <a:lvl3pPr lvl="2" algn="ctr">
              <a:lnSpc>
                <a:spcPct val="100000"/>
              </a:lnSpc>
              <a:spcBef>
                <a:spcPts val="0"/>
              </a:spcBef>
              <a:spcAft>
                <a:spcPts val="0"/>
              </a:spcAft>
              <a:buSzPts val="6000"/>
              <a:buNone/>
              <a:defRPr sz="7980"/>
            </a:lvl3pPr>
            <a:lvl4pPr lvl="3" algn="ctr">
              <a:lnSpc>
                <a:spcPct val="100000"/>
              </a:lnSpc>
              <a:spcBef>
                <a:spcPts val="0"/>
              </a:spcBef>
              <a:spcAft>
                <a:spcPts val="0"/>
              </a:spcAft>
              <a:buSzPts val="6000"/>
              <a:buNone/>
              <a:defRPr sz="7980"/>
            </a:lvl4pPr>
            <a:lvl5pPr lvl="4" algn="ctr">
              <a:lnSpc>
                <a:spcPct val="100000"/>
              </a:lnSpc>
              <a:spcBef>
                <a:spcPts val="0"/>
              </a:spcBef>
              <a:spcAft>
                <a:spcPts val="0"/>
              </a:spcAft>
              <a:buSzPts val="6000"/>
              <a:buNone/>
              <a:defRPr sz="7980"/>
            </a:lvl5pPr>
            <a:lvl6pPr lvl="5" algn="ctr">
              <a:lnSpc>
                <a:spcPct val="100000"/>
              </a:lnSpc>
              <a:spcBef>
                <a:spcPts val="0"/>
              </a:spcBef>
              <a:spcAft>
                <a:spcPts val="0"/>
              </a:spcAft>
              <a:buSzPts val="6000"/>
              <a:buNone/>
              <a:defRPr sz="7980"/>
            </a:lvl6pPr>
            <a:lvl7pPr lvl="6" algn="ctr">
              <a:lnSpc>
                <a:spcPct val="100000"/>
              </a:lnSpc>
              <a:spcBef>
                <a:spcPts val="0"/>
              </a:spcBef>
              <a:spcAft>
                <a:spcPts val="0"/>
              </a:spcAft>
              <a:buSzPts val="6000"/>
              <a:buNone/>
              <a:defRPr sz="7980"/>
            </a:lvl7pPr>
            <a:lvl8pPr lvl="7" algn="ctr">
              <a:lnSpc>
                <a:spcPct val="100000"/>
              </a:lnSpc>
              <a:spcBef>
                <a:spcPts val="0"/>
              </a:spcBef>
              <a:spcAft>
                <a:spcPts val="0"/>
              </a:spcAft>
              <a:buSzPts val="6000"/>
              <a:buNone/>
              <a:defRPr sz="7980"/>
            </a:lvl8pPr>
            <a:lvl9pPr lvl="8" algn="ctr">
              <a:lnSpc>
                <a:spcPct val="100000"/>
              </a:lnSpc>
              <a:spcBef>
                <a:spcPts val="0"/>
              </a:spcBef>
              <a:spcAft>
                <a:spcPts val="0"/>
              </a:spcAft>
              <a:buSzPts val="6000"/>
              <a:buNone/>
              <a:defRPr sz="7980"/>
            </a:lvl9pPr>
          </a:lstStyle>
          <a:p>
            <a:endParaRPr/>
          </a:p>
        </p:txBody>
      </p:sp>
      <p:sp>
        <p:nvSpPr>
          <p:cNvPr id="752" name="Google Shape;752;p9"/>
          <p:cNvSpPr/>
          <p:nvPr/>
        </p:nvSpPr>
        <p:spPr>
          <a:xfrm rot="-10537262">
            <a:off x="11244971" y="292533"/>
            <a:ext cx="88840" cy="8906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3" name="Google Shape;753;p9"/>
          <p:cNvSpPr/>
          <p:nvPr/>
        </p:nvSpPr>
        <p:spPr>
          <a:xfrm rot="-10537262">
            <a:off x="8281244" y="347126"/>
            <a:ext cx="88840" cy="89060"/>
          </a:xfrm>
          <a:prstGeom prst="ellipse">
            <a:avLst/>
          </a:pr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4" name="Google Shape;754;p9"/>
          <p:cNvSpPr/>
          <p:nvPr/>
        </p:nvSpPr>
        <p:spPr>
          <a:xfrm rot="-10537262">
            <a:off x="11813255" y="149639"/>
            <a:ext cx="88840" cy="8906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5" name="Google Shape;755;p9"/>
          <p:cNvSpPr/>
          <p:nvPr/>
        </p:nvSpPr>
        <p:spPr>
          <a:xfrm rot="9268218">
            <a:off x="6030063" y="454423"/>
            <a:ext cx="88880" cy="89100"/>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6" name="Google Shape;756;p9"/>
          <p:cNvSpPr/>
          <p:nvPr/>
        </p:nvSpPr>
        <p:spPr>
          <a:xfrm rot="2338888">
            <a:off x="6415374" y="180666"/>
            <a:ext cx="88800" cy="89020"/>
          </a:xfrm>
          <a:prstGeom prst="ellipse">
            <a:avLst/>
          </a:pr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7" name="Google Shape;757;p9"/>
          <p:cNvSpPr/>
          <p:nvPr/>
        </p:nvSpPr>
        <p:spPr>
          <a:xfrm rot="2338888">
            <a:off x="7536992" y="149655"/>
            <a:ext cx="88800" cy="8902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8" name="Google Shape;758;p9"/>
          <p:cNvSpPr/>
          <p:nvPr/>
        </p:nvSpPr>
        <p:spPr>
          <a:xfrm rot="542369">
            <a:off x="11971644" y="738327"/>
            <a:ext cx="88886" cy="89107"/>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59" name="Google Shape;759;p9"/>
          <p:cNvSpPr/>
          <p:nvPr/>
        </p:nvSpPr>
        <p:spPr>
          <a:xfrm rot="542369">
            <a:off x="11262520" y="564825"/>
            <a:ext cx="88886" cy="89107"/>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0" name="Google Shape;760;p9"/>
          <p:cNvSpPr/>
          <p:nvPr/>
        </p:nvSpPr>
        <p:spPr>
          <a:xfrm rot="262738">
            <a:off x="1925584" y="306765"/>
            <a:ext cx="88840" cy="8906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1" name="Google Shape;761;p9"/>
          <p:cNvSpPr/>
          <p:nvPr/>
        </p:nvSpPr>
        <p:spPr>
          <a:xfrm rot="262738">
            <a:off x="412275" y="431258"/>
            <a:ext cx="88840" cy="8906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2" name="Google Shape;762;p9"/>
          <p:cNvSpPr/>
          <p:nvPr/>
        </p:nvSpPr>
        <p:spPr>
          <a:xfrm rot="-1531782">
            <a:off x="236407" y="1988335"/>
            <a:ext cx="88880" cy="89100"/>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3" name="Google Shape;763;p9"/>
          <p:cNvSpPr/>
          <p:nvPr/>
        </p:nvSpPr>
        <p:spPr>
          <a:xfrm rot="-1531782">
            <a:off x="1562866" y="347110"/>
            <a:ext cx="88880" cy="89100"/>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4" name="Google Shape;764;p9"/>
          <p:cNvSpPr/>
          <p:nvPr/>
        </p:nvSpPr>
        <p:spPr>
          <a:xfrm rot="-8461112">
            <a:off x="7206997" y="347155"/>
            <a:ext cx="88800" cy="8902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5" name="Google Shape;765;p9"/>
          <p:cNvSpPr/>
          <p:nvPr/>
        </p:nvSpPr>
        <p:spPr>
          <a:xfrm rot="-8461112">
            <a:off x="4226624" y="132371"/>
            <a:ext cx="88800" cy="89020"/>
          </a:xfrm>
          <a:prstGeom prst="ellipse">
            <a:avLst/>
          </a:pr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6" name="Google Shape;766;p9"/>
          <p:cNvSpPr/>
          <p:nvPr/>
        </p:nvSpPr>
        <p:spPr>
          <a:xfrm rot="-8461112">
            <a:off x="2902591" y="192282"/>
            <a:ext cx="88800" cy="8902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7" name="Google Shape;767;p9"/>
          <p:cNvSpPr/>
          <p:nvPr/>
        </p:nvSpPr>
        <p:spPr>
          <a:xfrm rot="-10257631">
            <a:off x="3281629" y="408489"/>
            <a:ext cx="88886" cy="89107"/>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8" name="Google Shape;768;p9"/>
          <p:cNvSpPr/>
          <p:nvPr/>
        </p:nvSpPr>
        <p:spPr>
          <a:xfrm rot="-10257631">
            <a:off x="346525" y="1661057"/>
            <a:ext cx="88886" cy="89107"/>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69" name="Google Shape;769;p9"/>
          <p:cNvSpPr/>
          <p:nvPr/>
        </p:nvSpPr>
        <p:spPr>
          <a:xfrm rot="-262738" flipH="1">
            <a:off x="5174918" y="404658"/>
            <a:ext cx="88840" cy="8906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0" name="Google Shape;770;p9"/>
          <p:cNvSpPr/>
          <p:nvPr/>
        </p:nvSpPr>
        <p:spPr>
          <a:xfrm rot="1531782" flipH="1">
            <a:off x="10844124" y="120735"/>
            <a:ext cx="88880" cy="89100"/>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1" name="Google Shape;771;p9"/>
          <p:cNvSpPr/>
          <p:nvPr/>
        </p:nvSpPr>
        <p:spPr>
          <a:xfrm rot="1531782" flipH="1">
            <a:off x="9919269" y="306743"/>
            <a:ext cx="88880" cy="89100"/>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2" name="Google Shape;772;p9"/>
          <p:cNvSpPr/>
          <p:nvPr/>
        </p:nvSpPr>
        <p:spPr>
          <a:xfrm rot="8461112" flipH="1">
            <a:off x="9569621" y="120755"/>
            <a:ext cx="88800" cy="8902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3" name="Google Shape;773;p9"/>
          <p:cNvSpPr/>
          <p:nvPr/>
        </p:nvSpPr>
        <p:spPr>
          <a:xfrm rot="10257631" flipH="1">
            <a:off x="5333308" y="120723"/>
            <a:ext cx="88886" cy="89107"/>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4" name="Google Shape;774;p9"/>
          <p:cNvSpPr/>
          <p:nvPr/>
        </p:nvSpPr>
        <p:spPr>
          <a:xfrm rot="10257631" flipH="1">
            <a:off x="4624184" y="294224"/>
            <a:ext cx="88886" cy="89107"/>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5" name="Google Shape;775;p9"/>
          <p:cNvSpPr/>
          <p:nvPr/>
        </p:nvSpPr>
        <p:spPr>
          <a:xfrm rot="5137262" flipH="1">
            <a:off x="11679274" y="1760013"/>
            <a:ext cx="89060" cy="88840"/>
          </a:xfrm>
          <a:prstGeom prst="ellipse">
            <a:avLst/>
          </a:pr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6" name="Google Shape;776;p9"/>
          <p:cNvSpPr/>
          <p:nvPr/>
        </p:nvSpPr>
        <p:spPr>
          <a:xfrm rot="5137262" flipH="1">
            <a:off x="11718858" y="2278952"/>
            <a:ext cx="89060" cy="8884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7" name="Google Shape;777;p9"/>
          <p:cNvSpPr/>
          <p:nvPr/>
        </p:nvSpPr>
        <p:spPr>
          <a:xfrm rot="6931782" flipH="1">
            <a:off x="11917448" y="1988451"/>
            <a:ext cx="89100" cy="88880"/>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8" name="Google Shape;778;p9"/>
          <p:cNvSpPr/>
          <p:nvPr/>
        </p:nvSpPr>
        <p:spPr>
          <a:xfrm rot="6931782" flipH="1">
            <a:off x="11802757" y="1125468"/>
            <a:ext cx="89100" cy="88880"/>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79" name="Google Shape;779;p9"/>
          <p:cNvSpPr/>
          <p:nvPr/>
        </p:nvSpPr>
        <p:spPr>
          <a:xfrm rot="-7738888" flipH="1">
            <a:off x="440510" y="952251"/>
            <a:ext cx="89020" cy="8880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0" name="Google Shape;780;p9"/>
          <p:cNvSpPr/>
          <p:nvPr/>
        </p:nvSpPr>
        <p:spPr>
          <a:xfrm rot="3868218">
            <a:off x="2426337" y="404759"/>
            <a:ext cx="89100" cy="88880"/>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1" name="Google Shape;781;p9"/>
          <p:cNvSpPr/>
          <p:nvPr/>
        </p:nvSpPr>
        <p:spPr>
          <a:xfrm rot="3868218">
            <a:off x="11855493" y="2671141"/>
            <a:ext cx="89100" cy="88880"/>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2" name="Google Shape;782;p9"/>
          <p:cNvSpPr/>
          <p:nvPr/>
        </p:nvSpPr>
        <p:spPr>
          <a:xfrm rot="-3061112">
            <a:off x="3629363" y="183769"/>
            <a:ext cx="89020" cy="8880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3" name="Google Shape;783;p9"/>
          <p:cNvSpPr/>
          <p:nvPr/>
        </p:nvSpPr>
        <p:spPr>
          <a:xfrm rot="-8461112">
            <a:off x="10292934" y="119698"/>
            <a:ext cx="88800" cy="89020"/>
          </a:xfrm>
          <a:prstGeom prst="ellipse">
            <a:avLst/>
          </a:pr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4" name="Google Shape;784;p9"/>
          <p:cNvSpPr/>
          <p:nvPr/>
        </p:nvSpPr>
        <p:spPr>
          <a:xfrm rot="-8461112">
            <a:off x="8880220" y="564875"/>
            <a:ext cx="88800" cy="8902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5" name="Google Shape;785;p9"/>
          <p:cNvSpPr/>
          <p:nvPr/>
        </p:nvSpPr>
        <p:spPr>
          <a:xfrm rot="-5662738" flipH="1">
            <a:off x="712147" y="183741"/>
            <a:ext cx="89060" cy="8884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6" name="Google Shape;786;p9"/>
          <p:cNvSpPr/>
          <p:nvPr/>
        </p:nvSpPr>
        <p:spPr>
          <a:xfrm rot="-5662738" flipH="1">
            <a:off x="9060669" y="192363"/>
            <a:ext cx="89060" cy="8884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7" name="Google Shape;787;p9"/>
          <p:cNvSpPr/>
          <p:nvPr/>
        </p:nvSpPr>
        <p:spPr>
          <a:xfrm rot="3061112" flipH="1">
            <a:off x="785970" y="776088"/>
            <a:ext cx="89020" cy="88800"/>
          </a:xfrm>
          <a:prstGeom prst="ellipse">
            <a:avLst/>
          </a:pr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8" name="Google Shape;788;p9"/>
          <p:cNvSpPr/>
          <p:nvPr/>
        </p:nvSpPr>
        <p:spPr>
          <a:xfrm rot="4857631" flipH="1">
            <a:off x="1201624" y="431334"/>
            <a:ext cx="89107" cy="88886"/>
          </a:xfrm>
          <a:prstGeom prst="ellipse">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89" name="Google Shape;789;p9"/>
          <p:cNvSpPr/>
          <p:nvPr/>
        </p:nvSpPr>
        <p:spPr>
          <a:xfrm rot="4857631" flipH="1">
            <a:off x="440480" y="166100"/>
            <a:ext cx="89107" cy="88886"/>
          </a:xfrm>
          <a:prstGeom prst="ellipse">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90" name="Google Shape;790;p9"/>
          <p:cNvSpPr/>
          <p:nvPr/>
        </p:nvSpPr>
        <p:spPr>
          <a:xfrm rot="262738">
            <a:off x="66594" y="837165"/>
            <a:ext cx="88840" cy="89060"/>
          </a:xfrm>
          <a:prstGeom prst="ellipse">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
        <p:nvSpPr>
          <p:cNvPr id="791" name="Google Shape;791;p9"/>
          <p:cNvSpPr/>
          <p:nvPr/>
        </p:nvSpPr>
        <p:spPr>
          <a:xfrm rot="-8461112">
            <a:off x="176752" y="2549082"/>
            <a:ext cx="88800" cy="89020"/>
          </a:xfrm>
          <a:prstGeom prst="ellipse">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1862"/>
              <a:buFont typeface="Arial"/>
              <a:buNone/>
            </a:pPr>
            <a:endParaRPr sz="1862"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92"/>
        <p:cNvGrpSpPr/>
        <p:nvPr/>
      </p:nvGrpSpPr>
      <p:grpSpPr>
        <a:xfrm>
          <a:off x="0" y="0"/>
          <a:ext cx="0" cy="0"/>
          <a:chOff x="0" y="0"/>
          <a:chExt cx="0" cy="0"/>
        </a:xfrm>
      </p:grpSpPr>
      <p:sp>
        <p:nvSpPr>
          <p:cNvPr id="793" name="Google Shape;793;p10"/>
          <p:cNvSpPr txBox="1">
            <a:spLocks noGrp="1"/>
          </p:cNvSpPr>
          <p:nvPr>
            <p:ph type="title"/>
          </p:nvPr>
        </p:nvSpPr>
        <p:spPr>
          <a:xfrm>
            <a:off x="957625" y="722633"/>
            <a:ext cx="10246588" cy="36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11">
    <p:spTree>
      <p:nvGrpSpPr>
        <p:cNvPr id="1" name="Shape 794"/>
        <p:cNvGrpSpPr/>
        <p:nvPr/>
      </p:nvGrpSpPr>
      <p:grpSpPr>
        <a:xfrm>
          <a:off x="0" y="0"/>
          <a:ext cx="0" cy="0"/>
          <a:chOff x="0" y="0"/>
          <a:chExt cx="0" cy="0"/>
        </a:xfrm>
      </p:grpSpPr>
      <p:sp>
        <p:nvSpPr>
          <p:cNvPr id="795" name="Google Shape;795;p11"/>
          <p:cNvSpPr txBox="1">
            <a:spLocks noGrp="1"/>
          </p:cNvSpPr>
          <p:nvPr>
            <p:ph type="title"/>
          </p:nvPr>
        </p:nvSpPr>
        <p:spPr>
          <a:xfrm>
            <a:off x="957625" y="2269100"/>
            <a:ext cx="5132471" cy="4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600"/>
              <a:buFont typeface="Manjari"/>
              <a:buNone/>
              <a:defRPr sz="1995">
                <a:solidFill>
                  <a:schemeClr val="dk1"/>
                </a:solidFill>
                <a:latin typeface="Manjari"/>
                <a:ea typeface="Manjari"/>
                <a:cs typeface="Manjari"/>
                <a:sym typeface="Manjari"/>
              </a:defRPr>
            </a:lvl1pPr>
            <a:lvl2pPr lvl="1"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2pPr>
            <a:lvl3pPr lvl="2"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3pPr>
            <a:lvl4pPr lvl="3"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4pPr>
            <a:lvl5pPr lvl="4"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5pPr>
            <a:lvl6pPr lvl="5"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6pPr>
            <a:lvl7pPr lvl="6"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7pPr>
            <a:lvl8pPr lvl="7"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8pPr>
            <a:lvl9pPr lvl="8"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9pPr>
          </a:lstStyle>
          <a:p>
            <a:endParaRPr/>
          </a:p>
        </p:txBody>
      </p:sp>
      <p:sp>
        <p:nvSpPr>
          <p:cNvPr id="796" name="Google Shape;796;p11"/>
          <p:cNvSpPr txBox="1">
            <a:spLocks noGrp="1"/>
          </p:cNvSpPr>
          <p:nvPr>
            <p:ph type="title" idx="2"/>
          </p:nvPr>
        </p:nvSpPr>
        <p:spPr>
          <a:xfrm>
            <a:off x="948481" y="1828367"/>
            <a:ext cx="5131673" cy="32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Font typeface="Staatliches"/>
              <a:buNone/>
              <a:defRPr sz="3325">
                <a:latin typeface="Staatliches"/>
                <a:ea typeface="Staatliches"/>
                <a:cs typeface="Staatliches"/>
                <a:sym typeface="Staatliches"/>
              </a:defRPr>
            </a:lvl2pPr>
            <a:lvl3pPr lvl="2" algn="ctr">
              <a:lnSpc>
                <a:spcPct val="100000"/>
              </a:lnSpc>
              <a:spcBef>
                <a:spcPts val="0"/>
              </a:spcBef>
              <a:spcAft>
                <a:spcPts val="0"/>
              </a:spcAft>
              <a:buSzPts val="2500"/>
              <a:buFont typeface="Staatliches"/>
              <a:buNone/>
              <a:defRPr sz="3325">
                <a:latin typeface="Staatliches"/>
                <a:ea typeface="Staatliches"/>
                <a:cs typeface="Staatliches"/>
                <a:sym typeface="Staatliches"/>
              </a:defRPr>
            </a:lvl3pPr>
            <a:lvl4pPr lvl="3" algn="ctr">
              <a:lnSpc>
                <a:spcPct val="100000"/>
              </a:lnSpc>
              <a:spcBef>
                <a:spcPts val="0"/>
              </a:spcBef>
              <a:spcAft>
                <a:spcPts val="0"/>
              </a:spcAft>
              <a:buSzPts val="2500"/>
              <a:buFont typeface="Staatliches"/>
              <a:buNone/>
              <a:defRPr sz="3325">
                <a:latin typeface="Staatliches"/>
                <a:ea typeface="Staatliches"/>
                <a:cs typeface="Staatliches"/>
                <a:sym typeface="Staatliches"/>
              </a:defRPr>
            </a:lvl4pPr>
            <a:lvl5pPr lvl="4" algn="ctr">
              <a:lnSpc>
                <a:spcPct val="100000"/>
              </a:lnSpc>
              <a:spcBef>
                <a:spcPts val="0"/>
              </a:spcBef>
              <a:spcAft>
                <a:spcPts val="0"/>
              </a:spcAft>
              <a:buSzPts val="2500"/>
              <a:buFont typeface="Staatliches"/>
              <a:buNone/>
              <a:defRPr sz="3325">
                <a:latin typeface="Staatliches"/>
                <a:ea typeface="Staatliches"/>
                <a:cs typeface="Staatliches"/>
                <a:sym typeface="Staatliches"/>
              </a:defRPr>
            </a:lvl5pPr>
            <a:lvl6pPr lvl="5" algn="ctr">
              <a:lnSpc>
                <a:spcPct val="100000"/>
              </a:lnSpc>
              <a:spcBef>
                <a:spcPts val="0"/>
              </a:spcBef>
              <a:spcAft>
                <a:spcPts val="0"/>
              </a:spcAft>
              <a:buSzPts val="2500"/>
              <a:buFont typeface="Staatliches"/>
              <a:buNone/>
              <a:defRPr sz="3325">
                <a:latin typeface="Staatliches"/>
                <a:ea typeface="Staatliches"/>
                <a:cs typeface="Staatliches"/>
                <a:sym typeface="Staatliches"/>
              </a:defRPr>
            </a:lvl6pPr>
            <a:lvl7pPr lvl="6" algn="ctr">
              <a:lnSpc>
                <a:spcPct val="100000"/>
              </a:lnSpc>
              <a:spcBef>
                <a:spcPts val="0"/>
              </a:spcBef>
              <a:spcAft>
                <a:spcPts val="0"/>
              </a:spcAft>
              <a:buSzPts val="2500"/>
              <a:buFont typeface="Staatliches"/>
              <a:buNone/>
              <a:defRPr sz="3325">
                <a:latin typeface="Staatliches"/>
                <a:ea typeface="Staatliches"/>
                <a:cs typeface="Staatliches"/>
                <a:sym typeface="Staatliches"/>
              </a:defRPr>
            </a:lvl7pPr>
            <a:lvl8pPr lvl="7" algn="ctr">
              <a:lnSpc>
                <a:spcPct val="100000"/>
              </a:lnSpc>
              <a:spcBef>
                <a:spcPts val="0"/>
              </a:spcBef>
              <a:spcAft>
                <a:spcPts val="0"/>
              </a:spcAft>
              <a:buSzPts val="2500"/>
              <a:buFont typeface="Staatliches"/>
              <a:buNone/>
              <a:defRPr sz="3325">
                <a:latin typeface="Staatliches"/>
                <a:ea typeface="Staatliches"/>
                <a:cs typeface="Staatliches"/>
                <a:sym typeface="Staatliches"/>
              </a:defRPr>
            </a:lvl8pPr>
            <a:lvl9pPr lvl="8" algn="ctr">
              <a:lnSpc>
                <a:spcPct val="100000"/>
              </a:lnSpc>
              <a:spcBef>
                <a:spcPts val="0"/>
              </a:spcBef>
              <a:spcAft>
                <a:spcPts val="0"/>
              </a:spcAft>
              <a:buSzPts val="2500"/>
              <a:buFont typeface="Staatliches"/>
              <a:buNone/>
              <a:defRPr sz="3325">
                <a:latin typeface="Staatliches"/>
                <a:ea typeface="Staatliches"/>
                <a:cs typeface="Staatliches"/>
                <a:sym typeface="Staatliches"/>
              </a:defRPr>
            </a:lvl9pPr>
          </a:lstStyle>
          <a:p>
            <a:endParaRPr/>
          </a:p>
        </p:txBody>
      </p:sp>
      <p:sp>
        <p:nvSpPr>
          <p:cNvPr id="797" name="Google Shape;797;p11"/>
          <p:cNvSpPr txBox="1">
            <a:spLocks noGrp="1"/>
          </p:cNvSpPr>
          <p:nvPr>
            <p:ph type="subTitle" idx="1"/>
          </p:nvPr>
        </p:nvSpPr>
        <p:spPr>
          <a:xfrm>
            <a:off x="6080918" y="2269100"/>
            <a:ext cx="5131673" cy="4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95">
                <a:solidFill>
                  <a:schemeClr val="dk1"/>
                </a:solidFill>
              </a:defRPr>
            </a:lvl1pPr>
            <a:lvl2pPr lvl="1" algn="ctr">
              <a:lnSpc>
                <a:spcPct val="100000"/>
              </a:lnSpc>
              <a:spcBef>
                <a:spcPts val="0"/>
              </a:spcBef>
              <a:spcAft>
                <a:spcPts val="0"/>
              </a:spcAft>
              <a:buSzPts val="1400"/>
              <a:buNone/>
              <a:defRPr sz="1995">
                <a:solidFill>
                  <a:schemeClr val="dk1"/>
                </a:solidFill>
              </a:defRPr>
            </a:lvl2pPr>
            <a:lvl3pPr lvl="2" algn="ctr">
              <a:lnSpc>
                <a:spcPct val="100000"/>
              </a:lnSpc>
              <a:spcBef>
                <a:spcPts val="0"/>
              </a:spcBef>
              <a:spcAft>
                <a:spcPts val="0"/>
              </a:spcAft>
              <a:buSzPts val="1400"/>
              <a:buNone/>
              <a:defRPr sz="1995">
                <a:solidFill>
                  <a:schemeClr val="dk1"/>
                </a:solidFill>
              </a:defRPr>
            </a:lvl3pPr>
            <a:lvl4pPr lvl="3" algn="ctr">
              <a:lnSpc>
                <a:spcPct val="100000"/>
              </a:lnSpc>
              <a:spcBef>
                <a:spcPts val="0"/>
              </a:spcBef>
              <a:spcAft>
                <a:spcPts val="0"/>
              </a:spcAft>
              <a:buSzPts val="1400"/>
              <a:buNone/>
              <a:defRPr sz="1995">
                <a:solidFill>
                  <a:schemeClr val="dk1"/>
                </a:solidFill>
              </a:defRPr>
            </a:lvl4pPr>
            <a:lvl5pPr lvl="4" algn="ctr">
              <a:lnSpc>
                <a:spcPct val="100000"/>
              </a:lnSpc>
              <a:spcBef>
                <a:spcPts val="0"/>
              </a:spcBef>
              <a:spcAft>
                <a:spcPts val="0"/>
              </a:spcAft>
              <a:buSzPts val="1400"/>
              <a:buNone/>
              <a:defRPr sz="1995">
                <a:solidFill>
                  <a:schemeClr val="dk1"/>
                </a:solidFill>
              </a:defRPr>
            </a:lvl5pPr>
            <a:lvl6pPr lvl="5" algn="ctr">
              <a:lnSpc>
                <a:spcPct val="100000"/>
              </a:lnSpc>
              <a:spcBef>
                <a:spcPts val="0"/>
              </a:spcBef>
              <a:spcAft>
                <a:spcPts val="0"/>
              </a:spcAft>
              <a:buSzPts val="1400"/>
              <a:buNone/>
              <a:defRPr sz="1995">
                <a:solidFill>
                  <a:schemeClr val="dk1"/>
                </a:solidFill>
              </a:defRPr>
            </a:lvl6pPr>
            <a:lvl7pPr lvl="6" algn="ctr">
              <a:lnSpc>
                <a:spcPct val="100000"/>
              </a:lnSpc>
              <a:spcBef>
                <a:spcPts val="0"/>
              </a:spcBef>
              <a:spcAft>
                <a:spcPts val="0"/>
              </a:spcAft>
              <a:buSzPts val="1400"/>
              <a:buNone/>
              <a:defRPr sz="1995">
                <a:solidFill>
                  <a:schemeClr val="dk1"/>
                </a:solidFill>
              </a:defRPr>
            </a:lvl7pPr>
            <a:lvl8pPr lvl="7" algn="ctr">
              <a:lnSpc>
                <a:spcPct val="100000"/>
              </a:lnSpc>
              <a:spcBef>
                <a:spcPts val="0"/>
              </a:spcBef>
              <a:spcAft>
                <a:spcPts val="0"/>
              </a:spcAft>
              <a:buSzPts val="1400"/>
              <a:buNone/>
              <a:defRPr sz="1995">
                <a:solidFill>
                  <a:schemeClr val="dk1"/>
                </a:solidFill>
              </a:defRPr>
            </a:lvl8pPr>
            <a:lvl9pPr lvl="8" algn="ctr">
              <a:lnSpc>
                <a:spcPct val="100000"/>
              </a:lnSpc>
              <a:spcBef>
                <a:spcPts val="0"/>
              </a:spcBef>
              <a:spcAft>
                <a:spcPts val="0"/>
              </a:spcAft>
              <a:buSzPts val="1400"/>
              <a:buNone/>
              <a:defRPr sz="1995">
                <a:solidFill>
                  <a:schemeClr val="dk1"/>
                </a:solidFill>
              </a:defRPr>
            </a:lvl9pPr>
          </a:lstStyle>
          <a:p>
            <a:endParaRPr/>
          </a:p>
        </p:txBody>
      </p:sp>
      <p:sp>
        <p:nvSpPr>
          <p:cNvPr id="798" name="Google Shape;798;p11"/>
          <p:cNvSpPr txBox="1">
            <a:spLocks noGrp="1"/>
          </p:cNvSpPr>
          <p:nvPr>
            <p:ph type="title" idx="3"/>
          </p:nvPr>
        </p:nvSpPr>
        <p:spPr>
          <a:xfrm>
            <a:off x="6080918" y="1828367"/>
            <a:ext cx="5131673" cy="32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Font typeface="Staatliches"/>
              <a:buNone/>
              <a:defRPr sz="3325">
                <a:latin typeface="Staatliches"/>
                <a:ea typeface="Staatliches"/>
                <a:cs typeface="Staatliches"/>
                <a:sym typeface="Staatliches"/>
              </a:defRPr>
            </a:lvl2pPr>
            <a:lvl3pPr lvl="2" algn="ctr">
              <a:lnSpc>
                <a:spcPct val="100000"/>
              </a:lnSpc>
              <a:spcBef>
                <a:spcPts val="0"/>
              </a:spcBef>
              <a:spcAft>
                <a:spcPts val="0"/>
              </a:spcAft>
              <a:buSzPts val="2500"/>
              <a:buFont typeface="Staatliches"/>
              <a:buNone/>
              <a:defRPr sz="3325">
                <a:latin typeface="Staatliches"/>
                <a:ea typeface="Staatliches"/>
                <a:cs typeface="Staatliches"/>
                <a:sym typeface="Staatliches"/>
              </a:defRPr>
            </a:lvl3pPr>
            <a:lvl4pPr lvl="3" algn="ctr">
              <a:lnSpc>
                <a:spcPct val="100000"/>
              </a:lnSpc>
              <a:spcBef>
                <a:spcPts val="0"/>
              </a:spcBef>
              <a:spcAft>
                <a:spcPts val="0"/>
              </a:spcAft>
              <a:buSzPts val="2500"/>
              <a:buFont typeface="Staatliches"/>
              <a:buNone/>
              <a:defRPr sz="3325">
                <a:latin typeface="Staatliches"/>
                <a:ea typeface="Staatliches"/>
                <a:cs typeface="Staatliches"/>
                <a:sym typeface="Staatliches"/>
              </a:defRPr>
            </a:lvl4pPr>
            <a:lvl5pPr lvl="4" algn="ctr">
              <a:lnSpc>
                <a:spcPct val="100000"/>
              </a:lnSpc>
              <a:spcBef>
                <a:spcPts val="0"/>
              </a:spcBef>
              <a:spcAft>
                <a:spcPts val="0"/>
              </a:spcAft>
              <a:buSzPts val="2500"/>
              <a:buFont typeface="Staatliches"/>
              <a:buNone/>
              <a:defRPr sz="3325">
                <a:latin typeface="Staatliches"/>
                <a:ea typeface="Staatliches"/>
                <a:cs typeface="Staatliches"/>
                <a:sym typeface="Staatliches"/>
              </a:defRPr>
            </a:lvl5pPr>
            <a:lvl6pPr lvl="5" algn="ctr">
              <a:lnSpc>
                <a:spcPct val="100000"/>
              </a:lnSpc>
              <a:spcBef>
                <a:spcPts val="0"/>
              </a:spcBef>
              <a:spcAft>
                <a:spcPts val="0"/>
              </a:spcAft>
              <a:buSzPts val="2500"/>
              <a:buFont typeface="Staatliches"/>
              <a:buNone/>
              <a:defRPr sz="3325">
                <a:latin typeface="Staatliches"/>
                <a:ea typeface="Staatliches"/>
                <a:cs typeface="Staatliches"/>
                <a:sym typeface="Staatliches"/>
              </a:defRPr>
            </a:lvl6pPr>
            <a:lvl7pPr lvl="6" algn="ctr">
              <a:lnSpc>
                <a:spcPct val="100000"/>
              </a:lnSpc>
              <a:spcBef>
                <a:spcPts val="0"/>
              </a:spcBef>
              <a:spcAft>
                <a:spcPts val="0"/>
              </a:spcAft>
              <a:buSzPts val="2500"/>
              <a:buFont typeface="Staatliches"/>
              <a:buNone/>
              <a:defRPr sz="3325">
                <a:latin typeface="Staatliches"/>
                <a:ea typeface="Staatliches"/>
                <a:cs typeface="Staatliches"/>
                <a:sym typeface="Staatliches"/>
              </a:defRPr>
            </a:lvl7pPr>
            <a:lvl8pPr lvl="7" algn="ctr">
              <a:lnSpc>
                <a:spcPct val="100000"/>
              </a:lnSpc>
              <a:spcBef>
                <a:spcPts val="0"/>
              </a:spcBef>
              <a:spcAft>
                <a:spcPts val="0"/>
              </a:spcAft>
              <a:buSzPts val="2500"/>
              <a:buFont typeface="Staatliches"/>
              <a:buNone/>
              <a:defRPr sz="3325">
                <a:latin typeface="Staatliches"/>
                <a:ea typeface="Staatliches"/>
                <a:cs typeface="Staatliches"/>
                <a:sym typeface="Staatliches"/>
              </a:defRPr>
            </a:lvl8pPr>
            <a:lvl9pPr lvl="8" algn="ctr">
              <a:lnSpc>
                <a:spcPct val="100000"/>
              </a:lnSpc>
              <a:spcBef>
                <a:spcPts val="0"/>
              </a:spcBef>
              <a:spcAft>
                <a:spcPts val="0"/>
              </a:spcAft>
              <a:buSzPts val="2500"/>
              <a:buFont typeface="Staatliches"/>
              <a:buNone/>
              <a:defRPr sz="3325">
                <a:latin typeface="Staatliches"/>
                <a:ea typeface="Staatliches"/>
                <a:cs typeface="Staatliches"/>
                <a:sym typeface="Staatliches"/>
              </a:defRPr>
            </a:lvl9pPr>
          </a:lstStyle>
          <a:p>
            <a:endParaRPr/>
          </a:p>
        </p:txBody>
      </p:sp>
      <p:sp>
        <p:nvSpPr>
          <p:cNvPr id="799" name="Google Shape;799;p11"/>
          <p:cNvSpPr txBox="1">
            <a:spLocks noGrp="1"/>
          </p:cNvSpPr>
          <p:nvPr>
            <p:ph type="subTitle" idx="4"/>
          </p:nvPr>
        </p:nvSpPr>
        <p:spPr>
          <a:xfrm>
            <a:off x="3514684" y="4624941"/>
            <a:ext cx="5132471" cy="4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95">
                <a:solidFill>
                  <a:schemeClr val="dk1"/>
                </a:solidFill>
              </a:defRPr>
            </a:lvl1pPr>
            <a:lvl2pPr lvl="1" algn="ctr">
              <a:lnSpc>
                <a:spcPct val="100000"/>
              </a:lnSpc>
              <a:spcBef>
                <a:spcPts val="0"/>
              </a:spcBef>
              <a:spcAft>
                <a:spcPts val="0"/>
              </a:spcAft>
              <a:buSzPts val="1400"/>
              <a:buNone/>
              <a:defRPr sz="1995">
                <a:solidFill>
                  <a:schemeClr val="dk1"/>
                </a:solidFill>
              </a:defRPr>
            </a:lvl2pPr>
            <a:lvl3pPr lvl="2" algn="ctr">
              <a:lnSpc>
                <a:spcPct val="100000"/>
              </a:lnSpc>
              <a:spcBef>
                <a:spcPts val="0"/>
              </a:spcBef>
              <a:spcAft>
                <a:spcPts val="0"/>
              </a:spcAft>
              <a:buSzPts val="1400"/>
              <a:buNone/>
              <a:defRPr sz="1995">
                <a:solidFill>
                  <a:schemeClr val="dk1"/>
                </a:solidFill>
              </a:defRPr>
            </a:lvl3pPr>
            <a:lvl4pPr lvl="3" algn="ctr">
              <a:lnSpc>
                <a:spcPct val="100000"/>
              </a:lnSpc>
              <a:spcBef>
                <a:spcPts val="0"/>
              </a:spcBef>
              <a:spcAft>
                <a:spcPts val="0"/>
              </a:spcAft>
              <a:buSzPts val="1400"/>
              <a:buNone/>
              <a:defRPr sz="1995">
                <a:solidFill>
                  <a:schemeClr val="dk1"/>
                </a:solidFill>
              </a:defRPr>
            </a:lvl4pPr>
            <a:lvl5pPr lvl="4" algn="ctr">
              <a:lnSpc>
                <a:spcPct val="100000"/>
              </a:lnSpc>
              <a:spcBef>
                <a:spcPts val="0"/>
              </a:spcBef>
              <a:spcAft>
                <a:spcPts val="0"/>
              </a:spcAft>
              <a:buSzPts val="1400"/>
              <a:buNone/>
              <a:defRPr sz="1995">
                <a:solidFill>
                  <a:schemeClr val="dk1"/>
                </a:solidFill>
              </a:defRPr>
            </a:lvl5pPr>
            <a:lvl6pPr lvl="5" algn="ctr">
              <a:lnSpc>
                <a:spcPct val="100000"/>
              </a:lnSpc>
              <a:spcBef>
                <a:spcPts val="0"/>
              </a:spcBef>
              <a:spcAft>
                <a:spcPts val="0"/>
              </a:spcAft>
              <a:buSzPts val="1400"/>
              <a:buNone/>
              <a:defRPr sz="1995">
                <a:solidFill>
                  <a:schemeClr val="dk1"/>
                </a:solidFill>
              </a:defRPr>
            </a:lvl6pPr>
            <a:lvl7pPr lvl="6" algn="ctr">
              <a:lnSpc>
                <a:spcPct val="100000"/>
              </a:lnSpc>
              <a:spcBef>
                <a:spcPts val="0"/>
              </a:spcBef>
              <a:spcAft>
                <a:spcPts val="0"/>
              </a:spcAft>
              <a:buSzPts val="1400"/>
              <a:buNone/>
              <a:defRPr sz="1995">
                <a:solidFill>
                  <a:schemeClr val="dk1"/>
                </a:solidFill>
              </a:defRPr>
            </a:lvl7pPr>
            <a:lvl8pPr lvl="7" algn="ctr">
              <a:lnSpc>
                <a:spcPct val="100000"/>
              </a:lnSpc>
              <a:spcBef>
                <a:spcPts val="0"/>
              </a:spcBef>
              <a:spcAft>
                <a:spcPts val="0"/>
              </a:spcAft>
              <a:buSzPts val="1400"/>
              <a:buNone/>
              <a:defRPr sz="1995">
                <a:solidFill>
                  <a:schemeClr val="dk1"/>
                </a:solidFill>
              </a:defRPr>
            </a:lvl8pPr>
            <a:lvl9pPr lvl="8" algn="ctr">
              <a:lnSpc>
                <a:spcPct val="100000"/>
              </a:lnSpc>
              <a:spcBef>
                <a:spcPts val="0"/>
              </a:spcBef>
              <a:spcAft>
                <a:spcPts val="0"/>
              </a:spcAft>
              <a:buSzPts val="1400"/>
              <a:buNone/>
              <a:defRPr sz="1995">
                <a:solidFill>
                  <a:schemeClr val="dk1"/>
                </a:solidFill>
              </a:defRPr>
            </a:lvl9pPr>
          </a:lstStyle>
          <a:p>
            <a:endParaRPr/>
          </a:p>
        </p:txBody>
      </p:sp>
      <p:sp>
        <p:nvSpPr>
          <p:cNvPr id="800" name="Google Shape;800;p11"/>
          <p:cNvSpPr txBox="1">
            <a:spLocks noGrp="1"/>
          </p:cNvSpPr>
          <p:nvPr>
            <p:ph type="title" idx="5"/>
          </p:nvPr>
        </p:nvSpPr>
        <p:spPr>
          <a:xfrm>
            <a:off x="3095124" y="4025467"/>
            <a:ext cx="5971590" cy="32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Font typeface="Staatliches"/>
              <a:buNone/>
              <a:defRPr sz="3325">
                <a:latin typeface="Staatliches"/>
                <a:ea typeface="Staatliches"/>
                <a:cs typeface="Staatliches"/>
                <a:sym typeface="Staatliches"/>
              </a:defRPr>
            </a:lvl2pPr>
            <a:lvl3pPr lvl="2" algn="ctr">
              <a:lnSpc>
                <a:spcPct val="100000"/>
              </a:lnSpc>
              <a:spcBef>
                <a:spcPts val="0"/>
              </a:spcBef>
              <a:spcAft>
                <a:spcPts val="0"/>
              </a:spcAft>
              <a:buSzPts val="2500"/>
              <a:buFont typeface="Staatliches"/>
              <a:buNone/>
              <a:defRPr sz="3325">
                <a:latin typeface="Staatliches"/>
                <a:ea typeface="Staatliches"/>
                <a:cs typeface="Staatliches"/>
                <a:sym typeface="Staatliches"/>
              </a:defRPr>
            </a:lvl3pPr>
            <a:lvl4pPr lvl="3" algn="ctr">
              <a:lnSpc>
                <a:spcPct val="100000"/>
              </a:lnSpc>
              <a:spcBef>
                <a:spcPts val="0"/>
              </a:spcBef>
              <a:spcAft>
                <a:spcPts val="0"/>
              </a:spcAft>
              <a:buSzPts val="2500"/>
              <a:buFont typeface="Staatliches"/>
              <a:buNone/>
              <a:defRPr sz="3325">
                <a:latin typeface="Staatliches"/>
                <a:ea typeface="Staatliches"/>
                <a:cs typeface="Staatliches"/>
                <a:sym typeface="Staatliches"/>
              </a:defRPr>
            </a:lvl4pPr>
            <a:lvl5pPr lvl="4" algn="ctr">
              <a:lnSpc>
                <a:spcPct val="100000"/>
              </a:lnSpc>
              <a:spcBef>
                <a:spcPts val="0"/>
              </a:spcBef>
              <a:spcAft>
                <a:spcPts val="0"/>
              </a:spcAft>
              <a:buSzPts val="2500"/>
              <a:buFont typeface="Staatliches"/>
              <a:buNone/>
              <a:defRPr sz="3325">
                <a:latin typeface="Staatliches"/>
                <a:ea typeface="Staatliches"/>
                <a:cs typeface="Staatliches"/>
                <a:sym typeface="Staatliches"/>
              </a:defRPr>
            </a:lvl5pPr>
            <a:lvl6pPr lvl="5" algn="ctr">
              <a:lnSpc>
                <a:spcPct val="100000"/>
              </a:lnSpc>
              <a:spcBef>
                <a:spcPts val="0"/>
              </a:spcBef>
              <a:spcAft>
                <a:spcPts val="0"/>
              </a:spcAft>
              <a:buSzPts val="2500"/>
              <a:buFont typeface="Staatliches"/>
              <a:buNone/>
              <a:defRPr sz="3325">
                <a:latin typeface="Staatliches"/>
                <a:ea typeface="Staatliches"/>
                <a:cs typeface="Staatliches"/>
                <a:sym typeface="Staatliches"/>
              </a:defRPr>
            </a:lvl6pPr>
            <a:lvl7pPr lvl="6" algn="ctr">
              <a:lnSpc>
                <a:spcPct val="100000"/>
              </a:lnSpc>
              <a:spcBef>
                <a:spcPts val="0"/>
              </a:spcBef>
              <a:spcAft>
                <a:spcPts val="0"/>
              </a:spcAft>
              <a:buSzPts val="2500"/>
              <a:buFont typeface="Staatliches"/>
              <a:buNone/>
              <a:defRPr sz="3325">
                <a:latin typeface="Staatliches"/>
                <a:ea typeface="Staatliches"/>
                <a:cs typeface="Staatliches"/>
                <a:sym typeface="Staatliches"/>
              </a:defRPr>
            </a:lvl7pPr>
            <a:lvl8pPr lvl="7" algn="ctr">
              <a:lnSpc>
                <a:spcPct val="100000"/>
              </a:lnSpc>
              <a:spcBef>
                <a:spcPts val="0"/>
              </a:spcBef>
              <a:spcAft>
                <a:spcPts val="0"/>
              </a:spcAft>
              <a:buSzPts val="2500"/>
              <a:buFont typeface="Staatliches"/>
              <a:buNone/>
              <a:defRPr sz="3325">
                <a:latin typeface="Staatliches"/>
                <a:ea typeface="Staatliches"/>
                <a:cs typeface="Staatliches"/>
                <a:sym typeface="Staatliches"/>
              </a:defRPr>
            </a:lvl8pPr>
            <a:lvl9pPr lvl="8" algn="ctr">
              <a:lnSpc>
                <a:spcPct val="100000"/>
              </a:lnSpc>
              <a:spcBef>
                <a:spcPts val="0"/>
              </a:spcBef>
              <a:spcAft>
                <a:spcPts val="0"/>
              </a:spcAft>
              <a:buSzPts val="2500"/>
              <a:buFont typeface="Staatliches"/>
              <a:buNone/>
              <a:defRPr sz="3325">
                <a:latin typeface="Staatliches"/>
                <a:ea typeface="Staatliches"/>
                <a:cs typeface="Staatliches"/>
                <a:sym typeface="Staatliches"/>
              </a:defRPr>
            </a:lvl9pPr>
          </a:lstStyle>
          <a:p>
            <a:endParaRPr/>
          </a:p>
        </p:txBody>
      </p:sp>
      <p:sp>
        <p:nvSpPr>
          <p:cNvPr id="801" name="Google Shape;801;p11"/>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2" name="Google Shape;802;p11"/>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3" name="Google Shape;803;p11"/>
          <p:cNvSpPr/>
          <p:nvPr/>
        </p:nvSpPr>
        <p:spPr>
          <a:xfrm>
            <a:off x="7854523" y="3724997"/>
            <a:ext cx="4317121" cy="3133004"/>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4" name="Google Shape;804;p11"/>
          <p:cNvSpPr/>
          <p:nvPr/>
        </p:nvSpPr>
        <p:spPr>
          <a:xfrm>
            <a:off x="10036077" y="5337333"/>
            <a:ext cx="2135581" cy="152065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5" name="Google Shape;805;p11"/>
          <p:cNvSpPr/>
          <p:nvPr/>
        </p:nvSpPr>
        <p:spPr>
          <a:xfrm rot="-5400000">
            <a:off x="9629501" y="439881"/>
            <a:ext cx="2964307" cy="210037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6" name="Google Shape;806;p11"/>
          <p:cNvSpPr/>
          <p:nvPr/>
        </p:nvSpPr>
        <p:spPr>
          <a:xfrm rot="10800000" flipH="1">
            <a:off x="-17711" y="4168124"/>
            <a:ext cx="4024377" cy="269780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7" name="Google Shape;807;p11"/>
          <p:cNvSpPr/>
          <p:nvPr/>
        </p:nvSpPr>
        <p:spPr>
          <a:xfrm rot="10800000">
            <a:off x="-17700" y="5509416"/>
            <a:ext cx="3483855" cy="1356509"/>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808" name="Google Shape;808;p11"/>
          <p:cNvGrpSpPr/>
          <p:nvPr/>
        </p:nvGrpSpPr>
        <p:grpSpPr>
          <a:xfrm rot="10800000">
            <a:off x="7036670" y="1"/>
            <a:ext cx="5107463" cy="3411513"/>
            <a:chOff x="235225" y="2771600"/>
            <a:chExt cx="3133750" cy="2088000"/>
          </a:xfrm>
        </p:grpSpPr>
        <p:sp>
          <p:nvSpPr>
            <p:cNvPr id="809" name="Google Shape;809;p11"/>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0" name="Google Shape;810;p11"/>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1" name="Google Shape;811;p11"/>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2" name="Google Shape;812;p11"/>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3" name="Google Shape;813;p11"/>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814" name="Google Shape;814;p11"/>
          <p:cNvGrpSpPr/>
          <p:nvPr/>
        </p:nvGrpSpPr>
        <p:grpSpPr>
          <a:xfrm>
            <a:off x="-2" y="13"/>
            <a:ext cx="5301395" cy="5224359"/>
            <a:chOff x="2524675" y="238075"/>
            <a:chExt cx="1178600" cy="1158600"/>
          </a:xfrm>
        </p:grpSpPr>
        <p:sp>
          <p:nvSpPr>
            <p:cNvPr id="815" name="Google Shape;815;p11"/>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6" name="Google Shape;816;p11"/>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7" name="Google Shape;817;p11"/>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8" name="Google Shape;818;p11"/>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9" name="Google Shape;819;p11"/>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0" name="Google Shape;820;p11"/>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1" name="Google Shape;821;p11"/>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2" name="Google Shape;822;p11"/>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3" name="Google Shape;823;p11"/>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4" name="Google Shape;824;p11"/>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5" name="Google Shape;825;p11"/>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6" name="Google Shape;826;p11"/>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7" name="Google Shape;827;p11"/>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8" name="Google Shape;828;p11"/>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9" name="Google Shape;829;p11"/>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0" name="Google Shape;830;p11"/>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1" name="Google Shape;831;p11"/>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2" name="Google Shape;832;p11"/>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3" name="Google Shape;833;p11"/>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4" name="Google Shape;834;p11"/>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5" name="Google Shape;835;p11"/>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6" name="Google Shape;836;p11"/>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7" name="Google Shape;837;p11"/>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8" name="Google Shape;838;p11"/>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9" name="Google Shape;839;p11"/>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0" name="Google Shape;840;p11"/>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1" name="Google Shape;841;p11"/>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2" name="Google Shape;842;p11"/>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3" name="Google Shape;843;p11"/>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4" name="Google Shape;844;p11"/>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5" name="Google Shape;845;p11"/>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6" name="Google Shape;846;p11"/>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7" name="Google Shape;847;p11"/>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8" name="Google Shape;848;p11"/>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9" name="Google Shape;849;p11"/>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0" name="Google Shape;850;p11"/>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1" name="Google Shape;851;p11"/>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2" name="Google Shape;852;p11"/>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3" name="Google Shape;853;p11"/>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4" name="Google Shape;854;p11"/>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5" name="Google Shape;855;p11"/>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6" name="Google Shape;856;p11"/>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7" name="Google Shape;857;p11"/>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8" name="Google Shape;858;p11"/>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9" name="Google Shape;859;p11"/>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0" name="Google Shape;860;p11"/>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1" name="Google Shape;861;p11"/>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2" name="Google Shape;862;p11"/>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3" name="Google Shape;863;p11"/>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4" name="Google Shape;864;p11"/>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5" name="Google Shape;865;p11"/>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6" name="Google Shape;866;p11"/>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7" name="Google Shape;867;p11"/>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8" name="Google Shape;868;p11"/>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869" name="Google Shape;869;p11"/>
          <p:cNvGrpSpPr/>
          <p:nvPr/>
        </p:nvGrpSpPr>
        <p:grpSpPr>
          <a:xfrm>
            <a:off x="6932729" y="4812168"/>
            <a:ext cx="5211435" cy="2028690"/>
            <a:chOff x="1302767" y="-2641999"/>
            <a:chExt cx="3918270" cy="1521518"/>
          </a:xfrm>
        </p:grpSpPr>
        <p:sp>
          <p:nvSpPr>
            <p:cNvPr id="870" name="Google Shape;870;p11"/>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1" name="Google Shape;871;p11"/>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2" name="Google Shape;872;p11"/>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3" name="Google Shape;873;p11"/>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4" name="Google Shape;874;p11"/>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5" name="Google Shape;875;p11"/>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6" name="Google Shape;876;p11"/>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7" name="Google Shape;877;p11"/>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8" name="Google Shape;878;p11"/>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9" name="Google Shape;879;p11"/>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0" name="Google Shape;880;p11"/>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1" name="Google Shape;881;p11"/>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2" name="Google Shape;882;p11"/>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883" name="Google Shape;883;p11"/>
          <p:cNvGrpSpPr/>
          <p:nvPr/>
        </p:nvGrpSpPr>
        <p:grpSpPr>
          <a:xfrm>
            <a:off x="6932729" y="7901"/>
            <a:ext cx="5211435" cy="2028690"/>
            <a:chOff x="1302767" y="-2641999"/>
            <a:chExt cx="3918270" cy="1521518"/>
          </a:xfrm>
        </p:grpSpPr>
        <p:sp>
          <p:nvSpPr>
            <p:cNvPr id="884" name="Google Shape;884;p11"/>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5" name="Google Shape;885;p11"/>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6" name="Google Shape;886;p11"/>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7" name="Google Shape;887;p11"/>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8" name="Google Shape;888;p11"/>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9" name="Google Shape;889;p11"/>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0" name="Google Shape;890;p11"/>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1" name="Google Shape;891;p11"/>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2" name="Google Shape;892;p11"/>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3" name="Google Shape;893;p11"/>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4" name="Google Shape;894;p11"/>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5" name="Google Shape;895;p11"/>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6" name="Google Shape;896;p11"/>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897" name="Google Shape;897;p11"/>
          <p:cNvSpPr/>
          <p:nvPr/>
        </p:nvSpPr>
        <p:spPr>
          <a:xfrm flipH="1">
            <a:off x="-17708" y="5887604"/>
            <a:ext cx="2282425" cy="969472"/>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898" name="Google Shape;898;p11"/>
          <p:cNvGrpSpPr/>
          <p:nvPr/>
        </p:nvGrpSpPr>
        <p:grpSpPr>
          <a:xfrm rot="-5400000">
            <a:off x="6881175" y="1595008"/>
            <a:ext cx="5314543" cy="5211434"/>
            <a:chOff x="2524675" y="238075"/>
            <a:chExt cx="1178600" cy="1158600"/>
          </a:xfrm>
        </p:grpSpPr>
        <p:sp>
          <p:nvSpPr>
            <p:cNvPr id="899" name="Google Shape;899;p11"/>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0" name="Google Shape;900;p11"/>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1" name="Google Shape;901;p11"/>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2" name="Google Shape;902;p11"/>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3" name="Google Shape;903;p11"/>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4" name="Google Shape;904;p11"/>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5" name="Google Shape;905;p11"/>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6" name="Google Shape;906;p11"/>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7" name="Google Shape;907;p11"/>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8" name="Google Shape;908;p11"/>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9" name="Google Shape;909;p11"/>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0" name="Google Shape;910;p11"/>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1" name="Google Shape;911;p11"/>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2" name="Google Shape;912;p11"/>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3" name="Google Shape;913;p11"/>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4" name="Google Shape;914;p11"/>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5" name="Google Shape;915;p11"/>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6" name="Google Shape;916;p11"/>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7" name="Google Shape;917;p11"/>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8" name="Google Shape;918;p11"/>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9" name="Google Shape;919;p11"/>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0" name="Google Shape;920;p11"/>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1" name="Google Shape;921;p11"/>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2" name="Google Shape;922;p11"/>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3" name="Google Shape;923;p11"/>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4" name="Google Shape;924;p11"/>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5" name="Google Shape;925;p11"/>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6" name="Google Shape;926;p11"/>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7" name="Google Shape;927;p11"/>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8" name="Google Shape;928;p11"/>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9" name="Google Shape;929;p11"/>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0" name="Google Shape;930;p11"/>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1" name="Google Shape;931;p11"/>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2" name="Google Shape;932;p11"/>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3" name="Google Shape;933;p11"/>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4" name="Google Shape;934;p11"/>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5" name="Google Shape;935;p11"/>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6" name="Google Shape;936;p11"/>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7" name="Google Shape;937;p11"/>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8" name="Google Shape;938;p11"/>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9" name="Google Shape;939;p11"/>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0" name="Google Shape;940;p11"/>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1" name="Google Shape;941;p11"/>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2" name="Google Shape;942;p11"/>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3" name="Google Shape;943;p11"/>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4" name="Google Shape;944;p11"/>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5" name="Google Shape;945;p11"/>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6" name="Google Shape;946;p11"/>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7" name="Google Shape;947;p11"/>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8" name="Google Shape;948;p11"/>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9" name="Google Shape;949;p11"/>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0" name="Google Shape;950;p11"/>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1" name="Google Shape;951;p11"/>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2" name="Google Shape;952;p11"/>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953"/>
        <p:cNvGrpSpPr/>
        <p:nvPr/>
      </p:nvGrpSpPr>
      <p:grpSpPr>
        <a:xfrm>
          <a:off x="0" y="0"/>
          <a:ext cx="0" cy="0"/>
          <a:chOff x="0" y="0"/>
          <a:chExt cx="0" cy="0"/>
        </a:xfrm>
      </p:grpSpPr>
      <p:sp>
        <p:nvSpPr>
          <p:cNvPr id="954" name="Google Shape;954;p12"/>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5" name="Google Shape;955;p12"/>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6" name="Google Shape;956;p12"/>
          <p:cNvSpPr/>
          <p:nvPr/>
        </p:nvSpPr>
        <p:spPr>
          <a:xfrm>
            <a:off x="7854523" y="3724997"/>
            <a:ext cx="4317121" cy="3133004"/>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7" name="Google Shape;957;p12"/>
          <p:cNvSpPr/>
          <p:nvPr/>
        </p:nvSpPr>
        <p:spPr>
          <a:xfrm>
            <a:off x="10036077" y="5337333"/>
            <a:ext cx="2135581" cy="152065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8" name="Google Shape;958;p12"/>
          <p:cNvSpPr/>
          <p:nvPr/>
        </p:nvSpPr>
        <p:spPr>
          <a:xfrm rot="-5400000">
            <a:off x="9629501" y="439881"/>
            <a:ext cx="2964307" cy="210037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9" name="Google Shape;959;p12"/>
          <p:cNvSpPr/>
          <p:nvPr/>
        </p:nvSpPr>
        <p:spPr>
          <a:xfrm rot="10800000" flipH="1">
            <a:off x="-17711" y="4168124"/>
            <a:ext cx="4024377" cy="269780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0" name="Google Shape;960;p12"/>
          <p:cNvSpPr/>
          <p:nvPr/>
        </p:nvSpPr>
        <p:spPr>
          <a:xfrm rot="10800000">
            <a:off x="-17700" y="5509416"/>
            <a:ext cx="3483855" cy="1356509"/>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961" name="Google Shape;961;p12"/>
          <p:cNvGrpSpPr/>
          <p:nvPr/>
        </p:nvGrpSpPr>
        <p:grpSpPr>
          <a:xfrm rot="10800000">
            <a:off x="7036670" y="1"/>
            <a:ext cx="5107463" cy="3411513"/>
            <a:chOff x="235225" y="2771600"/>
            <a:chExt cx="3133750" cy="2088000"/>
          </a:xfrm>
        </p:grpSpPr>
        <p:sp>
          <p:nvSpPr>
            <p:cNvPr id="962" name="Google Shape;962;p12"/>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3" name="Google Shape;963;p12"/>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4" name="Google Shape;964;p12"/>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5" name="Google Shape;965;p12"/>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6" name="Google Shape;966;p12"/>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967" name="Google Shape;967;p12"/>
          <p:cNvGrpSpPr/>
          <p:nvPr/>
        </p:nvGrpSpPr>
        <p:grpSpPr>
          <a:xfrm>
            <a:off x="-2" y="13"/>
            <a:ext cx="5301395" cy="5224359"/>
            <a:chOff x="2524675" y="238075"/>
            <a:chExt cx="1178600" cy="1158600"/>
          </a:xfrm>
        </p:grpSpPr>
        <p:sp>
          <p:nvSpPr>
            <p:cNvPr id="968" name="Google Shape;968;p12"/>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9" name="Google Shape;969;p12"/>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0" name="Google Shape;970;p12"/>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1" name="Google Shape;971;p12"/>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2" name="Google Shape;972;p12"/>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3" name="Google Shape;973;p12"/>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4" name="Google Shape;974;p12"/>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5" name="Google Shape;975;p12"/>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6" name="Google Shape;976;p12"/>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7" name="Google Shape;977;p12"/>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8" name="Google Shape;978;p12"/>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9" name="Google Shape;979;p12"/>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0" name="Google Shape;980;p12"/>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1" name="Google Shape;981;p12"/>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2" name="Google Shape;982;p12"/>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3" name="Google Shape;983;p12"/>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4" name="Google Shape;984;p12"/>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5" name="Google Shape;985;p12"/>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6" name="Google Shape;986;p12"/>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7" name="Google Shape;987;p12"/>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8" name="Google Shape;988;p12"/>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9" name="Google Shape;989;p12"/>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0" name="Google Shape;990;p12"/>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1" name="Google Shape;991;p12"/>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2" name="Google Shape;992;p12"/>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3" name="Google Shape;993;p12"/>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4" name="Google Shape;994;p12"/>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5" name="Google Shape;995;p12"/>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6" name="Google Shape;996;p12"/>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7" name="Google Shape;997;p12"/>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8" name="Google Shape;998;p12"/>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9" name="Google Shape;999;p12"/>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0" name="Google Shape;1000;p12"/>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1" name="Google Shape;1001;p12"/>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2" name="Google Shape;1002;p12"/>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3" name="Google Shape;1003;p12"/>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4" name="Google Shape;1004;p12"/>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5" name="Google Shape;1005;p12"/>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6" name="Google Shape;1006;p12"/>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7" name="Google Shape;1007;p12"/>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8" name="Google Shape;1008;p12"/>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9" name="Google Shape;1009;p12"/>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0" name="Google Shape;1010;p12"/>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1" name="Google Shape;1011;p12"/>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2" name="Google Shape;1012;p12"/>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3" name="Google Shape;1013;p12"/>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4" name="Google Shape;1014;p12"/>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5" name="Google Shape;1015;p12"/>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6" name="Google Shape;1016;p12"/>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7" name="Google Shape;1017;p12"/>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8" name="Google Shape;1018;p12"/>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9" name="Google Shape;1019;p12"/>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0" name="Google Shape;1020;p12"/>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1" name="Google Shape;1021;p12"/>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022" name="Google Shape;1022;p12"/>
          <p:cNvGrpSpPr/>
          <p:nvPr/>
        </p:nvGrpSpPr>
        <p:grpSpPr>
          <a:xfrm>
            <a:off x="6932729" y="4812168"/>
            <a:ext cx="5211435" cy="2028690"/>
            <a:chOff x="1302767" y="-2641999"/>
            <a:chExt cx="3918270" cy="1521518"/>
          </a:xfrm>
        </p:grpSpPr>
        <p:sp>
          <p:nvSpPr>
            <p:cNvPr id="1023" name="Google Shape;1023;p12"/>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4" name="Google Shape;1024;p12"/>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5" name="Google Shape;1025;p12"/>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6" name="Google Shape;1026;p12"/>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7" name="Google Shape;1027;p12"/>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8" name="Google Shape;1028;p12"/>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9" name="Google Shape;1029;p12"/>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0" name="Google Shape;1030;p12"/>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1" name="Google Shape;1031;p12"/>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2" name="Google Shape;1032;p12"/>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3" name="Google Shape;1033;p12"/>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4" name="Google Shape;1034;p12"/>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5" name="Google Shape;1035;p12"/>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036" name="Google Shape;1036;p12"/>
          <p:cNvGrpSpPr/>
          <p:nvPr/>
        </p:nvGrpSpPr>
        <p:grpSpPr>
          <a:xfrm>
            <a:off x="6932729" y="7901"/>
            <a:ext cx="5211435" cy="2028690"/>
            <a:chOff x="1302767" y="-2641999"/>
            <a:chExt cx="3918270" cy="1521518"/>
          </a:xfrm>
        </p:grpSpPr>
        <p:sp>
          <p:nvSpPr>
            <p:cNvPr id="1037" name="Google Shape;1037;p12"/>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8" name="Google Shape;1038;p12"/>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9" name="Google Shape;1039;p12"/>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0" name="Google Shape;1040;p12"/>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1" name="Google Shape;1041;p12"/>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2" name="Google Shape;1042;p12"/>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3" name="Google Shape;1043;p12"/>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4" name="Google Shape;1044;p12"/>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5" name="Google Shape;1045;p12"/>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6" name="Google Shape;1046;p12"/>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7" name="Google Shape;1047;p12"/>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8" name="Google Shape;1048;p12"/>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9" name="Google Shape;1049;p12"/>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050" name="Google Shape;1050;p12"/>
          <p:cNvSpPr/>
          <p:nvPr/>
        </p:nvSpPr>
        <p:spPr>
          <a:xfrm flipH="1">
            <a:off x="-17708" y="5887604"/>
            <a:ext cx="2282425" cy="969472"/>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051" name="Google Shape;1051;p12"/>
          <p:cNvGrpSpPr/>
          <p:nvPr/>
        </p:nvGrpSpPr>
        <p:grpSpPr>
          <a:xfrm rot="-5400000">
            <a:off x="6881175" y="1595008"/>
            <a:ext cx="5314543" cy="5211434"/>
            <a:chOff x="2524675" y="238075"/>
            <a:chExt cx="1178600" cy="1158600"/>
          </a:xfrm>
        </p:grpSpPr>
        <p:sp>
          <p:nvSpPr>
            <p:cNvPr id="1052" name="Google Shape;1052;p12"/>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3" name="Google Shape;1053;p12"/>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4" name="Google Shape;1054;p12"/>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5" name="Google Shape;1055;p12"/>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6" name="Google Shape;1056;p12"/>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7" name="Google Shape;1057;p12"/>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8" name="Google Shape;1058;p12"/>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9" name="Google Shape;1059;p12"/>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0" name="Google Shape;1060;p12"/>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1" name="Google Shape;1061;p12"/>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2" name="Google Shape;1062;p12"/>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3" name="Google Shape;1063;p12"/>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4" name="Google Shape;1064;p12"/>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5" name="Google Shape;1065;p12"/>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6" name="Google Shape;1066;p12"/>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7" name="Google Shape;1067;p12"/>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8" name="Google Shape;1068;p12"/>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9" name="Google Shape;1069;p12"/>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0" name="Google Shape;1070;p12"/>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1" name="Google Shape;1071;p12"/>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2" name="Google Shape;1072;p12"/>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3" name="Google Shape;1073;p12"/>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4" name="Google Shape;1074;p12"/>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5" name="Google Shape;1075;p12"/>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6" name="Google Shape;1076;p12"/>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7" name="Google Shape;1077;p12"/>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8" name="Google Shape;1078;p12"/>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9" name="Google Shape;1079;p12"/>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0" name="Google Shape;1080;p12"/>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1" name="Google Shape;1081;p12"/>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2" name="Google Shape;1082;p12"/>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3" name="Google Shape;1083;p12"/>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4" name="Google Shape;1084;p12"/>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5" name="Google Shape;1085;p12"/>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6" name="Google Shape;1086;p12"/>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7" name="Google Shape;1087;p12"/>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8" name="Google Shape;1088;p12"/>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9" name="Google Shape;1089;p12"/>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0" name="Google Shape;1090;p12"/>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1" name="Google Shape;1091;p12"/>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2" name="Google Shape;1092;p12"/>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3" name="Google Shape;1093;p12"/>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4" name="Google Shape;1094;p12"/>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5" name="Google Shape;1095;p12"/>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6" name="Google Shape;1096;p12"/>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7" name="Google Shape;1097;p12"/>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8" name="Google Shape;1098;p12"/>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9" name="Google Shape;1099;p12"/>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0" name="Google Shape;1100;p12"/>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1" name="Google Shape;1101;p12"/>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2" name="Google Shape;1102;p12"/>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3" name="Google Shape;1103;p12"/>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4" name="Google Shape;1104;p12"/>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5" name="Google Shape;1105;p12"/>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2633"/>
            <a:ext cx="10246588" cy="369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57625" y="2241633"/>
            <a:ext cx="10246588" cy="3850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9pPr>
          </a:lstStyle>
          <a:p>
            <a:endParaRPr/>
          </a:p>
        </p:txBody>
      </p:sp>
      <p:sp>
        <p:nvSpPr>
          <p:cNvPr id="8" name="Google Shape;8;p1"/>
          <p:cNvSpPr txBox="1"/>
          <p:nvPr/>
        </p:nvSpPr>
        <p:spPr>
          <a:xfrm rot="-5400000">
            <a:off x="-5448301" y="3172150"/>
            <a:ext cx="49911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Kho ppt Phan Linh_0916.604.268</a:t>
            </a:r>
            <a:endParaRPr/>
          </a:p>
        </p:txBody>
      </p:sp>
      <p:sp>
        <p:nvSpPr>
          <p:cNvPr id="9" name="Google Shape;9;p1"/>
          <p:cNvSpPr txBox="1"/>
          <p:nvPr/>
        </p:nvSpPr>
        <p:spPr>
          <a:xfrm rot="-5400000">
            <a:off x="13016857" y="3172149"/>
            <a:ext cx="49911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Kho ppt Phan Linh_0916.604.268</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2"/>
        <p:cNvGrpSpPr/>
        <p:nvPr/>
      </p:nvGrpSpPr>
      <p:grpSpPr>
        <a:xfrm>
          <a:off x="0" y="0"/>
          <a:ext cx="0" cy="0"/>
          <a:chOff x="0" y="0"/>
          <a:chExt cx="0" cy="0"/>
        </a:xfrm>
      </p:grpSpPr>
      <p:sp>
        <p:nvSpPr>
          <p:cNvPr id="1303" name="Google Shape;1303;p15"/>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4" name="Google Shape;1304;p15"/>
          <p:cNvSpPr txBox="1">
            <a:spLocks noGrp="1"/>
          </p:cNvSpPr>
          <p:nvPr>
            <p:ph type="body" idx="1"/>
          </p:nvPr>
        </p:nvSpPr>
        <p:spPr>
          <a:xfrm>
            <a:off x="836613" y="1825625"/>
            <a:ext cx="10488612"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5"/>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9pPr>
          </a:lstStyle>
          <a:p>
            <a:endParaRPr/>
          </a:p>
        </p:txBody>
      </p:sp>
      <p:sp>
        <p:nvSpPr>
          <p:cNvPr id="1306" name="Google Shape;1306;p15"/>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9pPr>
          </a:lstStyle>
          <a:p>
            <a:endParaRPr/>
          </a:p>
        </p:txBody>
      </p:sp>
      <p:sp>
        <p:nvSpPr>
          <p:cNvPr id="1307" name="Google Shape;1307;p15"/>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pic>
        <p:nvPicPr>
          <p:cNvPr id="1381" name="Google Shape;1381;p28"/>
          <p:cNvPicPr preferRelativeResize="0"/>
          <p:nvPr/>
        </p:nvPicPr>
        <p:blipFill rotWithShape="1">
          <a:blip r:embed="rId3">
            <a:alphaModFix/>
          </a:blip>
          <a:srcRect b="20000"/>
          <a:stretch/>
        </p:blipFill>
        <p:spPr>
          <a:xfrm>
            <a:off x="2680212" y="1371600"/>
            <a:ext cx="6858000" cy="5486400"/>
          </a:xfrm>
          <a:prstGeom prst="rect">
            <a:avLst/>
          </a:prstGeom>
          <a:noFill/>
          <a:ln>
            <a:noFill/>
          </a:ln>
        </p:spPr>
      </p:pic>
      <p:sp>
        <p:nvSpPr>
          <p:cNvPr id="1382" name="Google Shape;1382;p28"/>
          <p:cNvSpPr/>
          <p:nvPr/>
        </p:nvSpPr>
        <p:spPr>
          <a:xfrm>
            <a:off x="2711706" y="1139666"/>
            <a:ext cx="6738426" cy="1225868"/>
          </a:xfrm>
          <a:prstGeom prst="roundRect">
            <a:avLst>
              <a:gd name="adj" fmla="val 16667"/>
            </a:avLst>
          </a:prstGeom>
          <a:solidFill>
            <a:schemeClr val="dk1">
              <a:alpha val="49803"/>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600" b="1" i="0" u="none" strike="noStrike" cap="none">
                <a:solidFill>
                  <a:srgbClr val="000000"/>
                </a:solidFill>
                <a:latin typeface="Arial"/>
                <a:ea typeface="Arial"/>
                <a:cs typeface="Arial"/>
                <a:sym typeface="Arial"/>
              </a:rPr>
              <a:t>KHỞI ĐỘNG</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40"/>
          <p:cNvSpPr/>
          <p:nvPr/>
        </p:nvSpPr>
        <p:spPr>
          <a:xfrm>
            <a:off x="5631253" y="1235464"/>
            <a:ext cx="899319" cy="978408"/>
          </a:xfrm>
          <a:prstGeom prst="downArrow">
            <a:avLst>
              <a:gd name="adj1" fmla="val 50000"/>
              <a:gd name="adj2" fmla="val 50000"/>
            </a:avLst>
          </a:prstGeom>
          <a:solidFill>
            <a:srgbClr val="FFC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495" name="Google Shape;1495;p40"/>
          <p:cNvSpPr/>
          <p:nvPr/>
        </p:nvSpPr>
        <p:spPr>
          <a:xfrm>
            <a:off x="1403015" y="726562"/>
            <a:ext cx="9355803" cy="783193"/>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Cho biết nước có thể tồn tại ở thể nào.</a:t>
            </a:r>
            <a:endParaRPr/>
          </a:p>
        </p:txBody>
      </p:sp>
      <p:sp>
        <p:nvSpPr>
          <p:cNvPr id="1496" name="Google Shape;1496;p40"/>
          <p:cNvSpPr/>
          <p:nvPr/>
        </p:nvSpPr>
        <p:spPr>
          <a:xfrm>
            <a:off x="342278" y="2356366"/>
            <a:ext cx="11477271" cy="214526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000" b="1" i="0" u="none" strike="noStrike" cap="none">
                <a:solidFill>
                  <a:schemeClr val="dk2"/>
                </a:solidFill>
                <a:latin typeface="Arial"/>
                <a:ea typeface="Arial"/>
                <a:cs typeface="Arial"/>
                <a:sym typeface="Arial"/>
              </a:rPr>
              <a:t>Nước có thể tồn tại ở ba thể là thể </a:t>
            </a:r>
            <a:r>
              <a:rPr lang="en-US" sz="6000" b="1" i="0" u="none" strike="noStrike" cap="none">
                <a:solidFill>
                  <a:srgbClr val="FF0000"/>
                </a:solidFill>
                <a:latin typeface="Arial"/>
                <a:ea typeface="Arial"/>
                <a:cs typeface="Arial"/>
                <a:sym typeface="Arial"/>
              </a:rPr>
              <a:t>rắn</a:t>
            </a:r>
            <a:r>
              <a:rPr lang="en-US" sz="6000" b="1" i="0" u="none" strike="noStrike" cap="none">
                <a:solidFill>
                  <a:schemeClr val="dk2"/>
                </a:solidFill>
                <a:latin typeface="Arial"/>
                <a:ea typeface="Arial"/>
                <a:cs typeface="Arial"/>
                <a:sym typeface="Arial"/>
              </a:rPr>
              <a:t>, </a:t>
            </a:r>
            <a:r>
              <a:rPr lang="en-US" sz="6000" b="1" i="0" u="none" strike="noStrike" cap="none">
                <a:solidFill>
                  <a:srgbClr val="FF0000"/>
                </a:solidFill>
                <a:latin typeface="Arial"/>
                <a:ea typeface="Arial"/>
                <a:cs typeface="Arial"/>
                <a:sym typeface="Arial"/>
              </a:rPr>
              <a:t>lỏng</a:t>
            </a:r>
            <a:r>
              <a:rPr lang="en-US" sz="6000" b="1" i="0" u="none" strike="noStrike" cap="none">
                <a:solidFill>
                  <a:schemeClr val="dk2"/>
                </a:solidFill>
                <a:latin typeface="Arial"/>
                <a:ea typeface="Arial"/>
                <a:cs typeface="Arial"/>
                <a:sym typeface="Arial"/>
              </a:rPr>
              <a:t> và </a:t>
            </a:r>
            <a:r>
              <a:rPr lang="en-US" sz="6000" b="1" i="0" u="none" strike="noStrike" cap="none">
                <a:solidFill>
                  <a:srgbClr val="FF0000"/>
                </a:solidFill>
                <a:latin typeface="Arial"/>
                <a:ea typeface="Arial"/>
                <a:cs typeface="Arial"/>
                <a:sym typeface="Arial"/>
              </a:rPr>
              <a:t>khí</a:t>
            </a:r>
            <a:r>
              <a:rPr lang="en-US" sz="6000" b="1" i="0" u="none" strike="noStrike" cap="none">
                <a:solidFill>
                  <a:schemeClr val="dk2"/>
                </a:solidFill>
                <a:latin typeface="Arial"/>
                <a:ea typeface="Arial"/>
                <a:cs typeface="Arial"/>
                <a:sym typeface="Arial"/>
              </a:rPr>
              <a:t> (hơi).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fade">
                                      <p:cBhvr>
                                        <p:cTn id="7" dur="500"/>
                                        <p:tgtEl>
                                          <p:spTgt spid="14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4"/>
                                        </p:tgtEl>
                                        <p:attrNameLst>
                                          <p:attrName>style.visibility</p:attrName>
                                        </p:attrNameLst>
                                      </p:cBhvr>
                                      <p:to>
                                        <p:strVal val="visible"/>
                                      </p:to>
                                    </p:set>
                                    <p:animEffect transition="in" filter="fade">
                                      <p:cBhvr>
                                        <p:cTn id="12" dur="500"/>
                                        <p:tgtEl>
                                          <p:spTgt spid="14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6"/>
                                        </p:tgtEl>
                                        <p:attrNameLst>
                                          <p:attrName>style.visibility</p:attrName>
                                        </p:attrNameLst>
                                      </p:cBhvr>
                                      <p:to>
                                        <p:strVal val="visible"/>
                                      </p:to>
                                    </p:set>
                                    <p:animEffect transition="in" filter="fade">
                                      <p:cBhvr>
                                        <p:cTn id="17" dur="500"/>
                                        <p:tgtEl>
                                          <p:spTgt spid="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41"/>
          <p:cNvSpPr/>
          <p:nvPr/>
        </p:nvSpPr>
        <p:spPr>
          <a:xfrm>
            <a:off x="5631253" y="1566536"/>
            <a:ext cx="899319" cy="978408"/>
          </a:xfrm>
          <a:prstGeom prst="downArrow">
            <a:avLst>
              <a:gd name="adj1" fmla="val 50000"/>
              <a:gd name="adj2" fmla="val 50000"/>
            </a:avLst>
          </a:prstGeom>
          <a:solidFill>
            <a:srgbClr val="FFC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02" name="Google Shape;1502;p41"/>
          <p:cNvSpPr/>
          <p:nvPr/>
        </p:nvSpPr>
        <p:spPr>
          <a:xfrm>
            <a:off x="1403010" y="377220"/>
            <a:ext cx="9355803" cy="1464231"/>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Chỉ ra sự chuyển thể của nước đã xảy ra trong mỗi hình.</a:t>
            </a:r>
            <a:endParaRPr/>
          </a:p>
        </p:txBody>
      </p:sp>
      <p:sp>
        <p:nvSpPr>
          <p:cNvPr id="1503" name="Google Shape;1503;p41"/>
          <p:cNvSpPr/>
          <p:nvPr/>
        </p:nvSpPr>
        <p:spPr>
          <a:xfrm>
            <a:off x="461970" y="2543491"/>
            <a:ext cx="11237881" cy="4188381"/>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Nước có thể chuyển từ:</a:t>
            </a:r>
            <a:endParaRPr/>
          </a:p>
          <a:p>
            <a:pPr marL="0" marR="0" lvl="0" indent="0" algn="just"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		+ Thể lỏng sang thể rắn</a:t>
            </a:r>
            <a:endParaRPr/>
          </a:p>
          <a:p>
            <a:pPr marL="0" marR="0" lvl="0" indent="0" algn="just"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		+ Thể rắn sang thể lỏng</a:t>
            </a:r>
            <a:endParaRPr/>
          </a:p>
          <a:p>
            <a:pPr marL="0" marR="0" lvl="0" indent="0" algn="just"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		+ Thể lỏng sang thể khí</a:t>
            </a:r>
            <a:endParaRPr/>
          </a:p>
          <a:p>
            <a:pPr marL="0" marR="0" lvl="0" indent="0" algn="just"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		+ Thế khí sáng thể lỏng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2"/>
                                        </p:tgtEl>
                                        <p:attrNameLst>
                                          <p:attrName>style.visibility</p:attrName>
                                        </p:attrNameLst>
                                      </p:cBhvr>
                                      <p:to>
                                        <p:strVal val="visible"/>
                                      </p:to>
                                    </p:set>
                                    <p:animEffect transition="in" filter="fade">
                                      <p:cBhvr>
                                        <p:cTn id="7" dur="500"/>
                                        <p:tgtEl>
                                          <p:spTgt spid="15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1"/>
                                        </p:tgtEl>
                                        <p:attrNameLst>
                                          <p:attrName>style.visibility</p:attrName>
                                        </p:attrNameLst>
                                      </p:cBhvr>
                                      <p:to>
                                        <p:strVal val="visible"/>
                                      </p:to>
                                    </p:set>
                                    <p:animEffect transition="in" filter="fade">
                                      <p:cBhvr>
                                        <p:cTn id="12" dur="500"/>
                                        <p:tgtEl>
                                          <p:spTgt spid="15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3"/>
                                        </p:tgtEl>
                                        <p:attrNameLst>
                                          <p:attrName>style.visibility</p:attrName>
                                        </p:attrNameLst>
                                      </p:cBhvr>
                                      <p:to>
                                        <p:strVal val="visible"/>
                                      </p:to>
                                    </p:set>
                                    <p:animEffect transition="in" filter="fade">
                                      <p:cBhvr>
                                        <p:cTn id="17" dur="500"/>
                                        <p:tgtEl>
                                          <p:spTgt spid="1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pic>
        <p:nvPicPr>
          <p:cNvPr id="1533" name="Google Shape;1533;p43"/>
          <p:cNvPicPr preferRelativeResize="0"/>
          <p:nvPr/>
        </p:nvPicPr>
        <p:blipFill rotWithShape="1">
          <a:blip r:embed="rId3">
            <a:alphaModFix/>
          </a:blip>
          <a:srcRect t="33832"/>
          <a:stretch/>
        </p:blipFill>
        <p:spPr>
          <a:xfrm>
            <a:off x="1453997" y="3219768"/>
            <a:ext cx="9253841" cy="3447732"/>
          </a:xfrm>
          <a:prstGeom prst="rect">
            <a:avLst/>
          </a:prstGeom>
          <a:noFill/>
          <a:ln>
            <a:noFill/>
          </a:ln>
        </p:spPr>
      </p:pic>
      <p:sp>
        <p:nvSpPr>
          <p:cNvPr id="1534" name="Google Shape;1534;p43"/>
          <p:cNvSpPr txBox="1"/>
          <p:nvPr/>
        </p:nvSpPr>
        <p:spPr>
          <a:xfrm>
            <a:off x="268395" y="190500"/>
            <a:ext cx="11625046" cy="2862322"/>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1" u="none" strike="noStrike" cap="none">
                <a:solidFill>
                  <a:srgbClr val="FF9900"/>
                </a:solidFill>
                <a:latin typeface="Arial"/>
                <a:ea typeface="Arial"/>
                <a:cs typeface="Arial"/>
                <a:sym typeface="Arial"/>
              </a:rPr>
              <a:t>2</a:t>
            </a:r>
            <a:r>
              <a:rPr lang="en-US" sz="3200" b="0" i="0" u="none" strike="noStrike" cap="none">
                <a:solidFill>
                  <a:srgbClr val="000000"/>
                </a:solidFill>
                <a:latin typeface="Arial"/>
                <a:ea typeface="Arial"/>
                <a:cs typeface="Arial"/>
                <a:sym typeface="Arial"/>
              </a:rPr>
              <a:t>. Quan sát hình 4, hãy trả lời các câu hỏi sau đây để hoàn thành sơ đồ mô tả sự chuyển thể của nước.</a:t>
            </a:r>
            <a:endParaRPr/>
          </a:p>
          <a:p>
            <a:pPr marL="0" marR="0" lvl="0" indent="0" algn="just" rtl="0">
              <a:lnSpc>
                <a:spcPct val="100000"/>
              </a:lnSpc>
              <a:spcBef>
                <a:spcPts val="1200"/>
              </a:spcBef>
              <a:spcAft>
                <a:spcPts val="0"/>
              </a:spcAft>
              <a:buNone/>
            </a:pPr>
            <a:r>
              <a:rPr lang="en-US" sz="3200" b="0" i="0" u="none" strike="noStrike" cap="none">
                <a:solidFill>
                  <a:srgbClr val="000000"/>
                </a:solidFill>
                <a:latin typeface="Arial"/>
                <a:ea typeface="Arial"/>
                <a:cs typeface="Arial"/>
                <a:sym typeface="Arial"/>
              </a:rPr>
              <a:t>– Từ còn thiếu ở hình 4b là gì?</a:t>
            </a:r>
            <a:endParaRPr/>
          </a:p>
          <a:p>
            <a:pPr marL="0" marR="0" lvl="0" indent="0" algn="just" rtl="0">
              <a:lnSpc>
                <a:spcPct val="100000"/>
              </a:lnSpc>
              <a:spcBef>
                <a:spcPts val="1200"/>
              </a:spcBef>
              <a:spcAft>
                <a:spcPts val="0"/>
              </a:spcAft>
              <a:buNone/>
            </a:pPr>
            <a:r>
              <a:rPr lang="en-US" sz="3200" b="0" i="0" u="none" strike="noStrike" cap="none">
                <a:solidFill>
                  <a:srgbClr val="000000"/>
                </a:solidFill>
                <a:latin typeface="Arial"/>
                <a:ea typeface="Arial"/>
                <a:cs typeface="Arial"/>
                <a:sym typeface="Arial"/>
              </a:rPr>
              <a:t>– Hiện tượng nào tương ứng với các số (1), (2), (3), (4) mô tả sự chuyển thể của nước.</a:t>
            </a:r>
            <a:endParaRPr/>
          </a:p>
        </p:txBody>
      </p:sp>
      <p:sp>
        <p:nvSpPr>
          <p:cNvPr id="1535" name="Google Shape;1535;p43"/>
          <p:cNvSpPr txBox="1"/>
          <p:nvPr/>
        </p:nvSpPr>
        <p:spPr>
          <a:xfrm>
            <a:off x="5314137" y="5667094"/>
            <a:ext cx="1502029" cy="461665"/>
          </a:xfrm>
          <a:prstGeom prst="rect">
            <a:avLst/>
          </a:prstGeom>
          <a:solidFill>
            <a:srgbClr val="B0EF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Thể lỏng</a:t>
            </a:r>
            <a:endParaRPr/>
          </a:p>
        </p:txBody>
      </p:sp>
      <p:sp>
        <p:nvSpPr>
          <p:cNvPr id="1536" name="Google Shape;1536;p43"/>
          <p:cNvSpPr txBox="1"/>
          <p:nvPr/>
        </p:nvSpPr>
        <p:spPr>
          <a:xfrm>
            <a:off x="3669268" y="5189663"/>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Tan chảy</a:t>
            </a:r>
            <a:endParaRPr/>
          </a:p>
        </p:txBody>
      </p:sp>
      <p:sp>
        <p:nvSpPr>
          <p:cNvPr id="1537" name="Google Shape;1537;p43"/>
          <p:cNvSpPr txBox="1"/>
          <p:nvPr/>
        </p:nvSpPr>
        <p:spPr>
          <a:xfrm>
            <a:off x="3709156" y="5865572"/>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Đông đặc</a:t>
            </a:r>
            <a:endParaRPr/>
          </a:p>
        </p:txBody>
      </p:sp>
      <p:sp>
        <p:nvSpPr>
          <p:cNvPr id="1538" name="Google Shape;1538;p43"/>
          <p:cNvSpPr txBox="1"/>
          <p:nvPr/>
        </p:nvSpPr>
        <p:spPr>
          <a:xfrm>
            <a:off x="7141255" y="5236961"/>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Bay hơi</a:t>
            </a:r>
            <a:endParaRPr/>
          </a:p>
        </p:txBody>
      </p:sp>
      <p:sp>
        <p:nvSpPr>
          <p:cNvPr id="1539" name="Google Shape;1539;p43"/>
          <p:cNvSpPr txBox="1"/>
          <p:nvPr/>
        </p:nvSpPr>
        <p:spPr>
          <a:xfrm>
            <a:off x="7093957" y="5878494"/>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Ngưng tụ</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4">
                                            <p:txEl>
                                              <p:pRg st="0" end="0"/>
                                            </p:txEl>
                                          </p:spTgt>
                                        </p:tgtEl>
                                        <p:attrNameLst>
                                          <p:attrName>style.visibility</p:attrName>
                                        </p:attrNameLst>
                                      </p:cBhvr>
                                      <p:to>
                                        <p:strVal val="visible"/>
                                      </p:to>
                                    </p:set>
                                    <p:animEffect transition="in" filter="fade">
                                      <p:cBhvr>
                                        <p:cTn id="7" dur="500"/>
                                        <p:tgtEl>
                                          <p:spTgt spid="1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4">
                                            <p:txEl>
                                              <p:pRg st="1" end="1"/>
                                            </p:txEl>
                                          </p:spTgt>
                                        </p:tgtEl>
                                        <p:attrNameLst>
                                          <p:attrName>style.visibility</p:attrName>
                                        </p:attrNameLst>
                                      </p:cBhvr>
                                      <p:to>
                                        <p:strVal val="visible"/>
                                      </p:to>
                                    </p:set>
                                    <p:animEffect transition="in" filter="fade">
                                      <p:cBhvr>
                                        <p:cTn id="12" dur="500"/>
                                        <p:tgtEl>
                                          <p:spTgt spid="15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4">
                                            <p:txEl>
                                              <p:pRg st="2" end="2"/>
                                            </p:txEl>
                                          </p:spTgt>
                                        </p:tgtEl>
                                        <p:attrNameLst>
                                          <p:attrName>style.visibility</p:attrName>
                                        </p:attrNameLst>
                                      </p:cBhvr>
                                      <p:to>
                                        <p:strVal val="visible"/>
                                      </p:to>
                                    </p:set>
                                    <p:animEffect transition="in" filter="fade">
                                      <p:cBhvr>
                                        <p:cTn id="17" dur="500"/>
                                        <p:tgtEl>
                                          <p:spTgt spid="15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5"/>
                                        </p:tgtEl>
                                        <p:attrNameLst>
                                          <p:attrName>style.visibility</p:attrName>
                                        </p:attrNameLst>
                                      </p:cBhvr>
                                      <p:to>
                                        <p:strVal val="visible"/>
                                      </p:to>
                                    </p:set>
                                    <p:animEffect transition="in" filter="fade">
                                      <p:cBhvr>
                                        <p:cTn id="22" dur="500"/>
                                        <p:tgtEl>
                                          <p:spTgt spid="15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
                                        </p:tgtEl>
                                        <p:attrNameLst>
                                          <p:attrName>style.visibility</p:attrName>
                                        </p:attrNameLst>
                                      </p:cBhvr>
                                      <p:to>
                                        <p:strVal val="visible"/>
                                      </p:to>
                                    </p:set>
                                    <p:animEffect transition="in" filter="fade">
                                      <p:cBhvr>
                                        <p:cTn id="27" dur="500"/>
                                        <p:tgtEl>
                                          <p:spTgt spid="15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7"/>
                                        </p:tgtEl>
                                        <p:attrNameLst>
                                          <p:attrName>style.visibility</p:attrName>
                                        </p:attrNameLst>
                                      </p:cBhvr>
                                      <p:to>
                                        <p:strVal val="visible"/>
                                      </p:to>
                                    </p:set>
                                    <p:animEffect transition="in" filter="fade">
                                      <p:cBhvr>
                                        <p:cTn id="32" dur="500"/>
                                        <p:tgtEl>
                                          <p:spTgt spid="15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8"/>
                                        </p:tgtEl>
                                        <p:attrNameLst>
                                          <p:attrName>style.visibility</p:attrName>
                                        </p:attrNameLst>
                                      </p:cBhvr>
                                      <p:to>
                                        <p:strVal val="visible"/>
                                      </p:to>
                                    </p:set>
                                    <p:animEffect transition="in" filter="fade">
                                      <p:cBhvr>
                                        <p:cTn id="37" dur="500"/>
                                        <p:tgtEl>
                                          <p:spTgt spid="15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39"/>
                                        </p:tgtEl>
                                        <p:attrNameLst>
                                          <p:attrName>style.visibility</p:attrName>
                                        </p:attrNameLst>
                                      </p:cBhvr>
                                      <p:to>
                                        <p:strVal val="visible"/>
                                      </p:to>
                                    </p:set>
                                    <p:animEffect transition="in" filter="fade">
                                      <p:cBhvr>
                                        <p:cTn id="42" dur="500"/>
                                        <p:tgtEl>
                                          <p:spTgt spid="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1544" name="Google Shape;1544;p44"/>
          <p:cNvPicPr preferRelativeResize="0"/>
          <p:nvPr/>
        </p:nvPicPr>
        <p:blipFill rotWithShape="1">
          <a:blip r:embed="rId3">
            <a:alphaModFix/>
          </a:blip>
          <a:srcRect l="1258" t="33832"/>
          <a:stretch/>
        </p:blipFill>
        <p:spPr>
          <a:xfrm>
            <a:off x="0" y="1134534"/>
            <a:ext cx="12161838" cy="4588932"/>
          </a:xfrm>
          <a:prstGeom prst="rect">
            <a:avLst/>
          </a:prstGeom>
          <a:noFill/>
          <a:ln>
            <a:noFill/>
          </a:ln>
        </p:spPr>
      </p:pic>
      <p:sp>
        <p:nvSpPr>
          <p:cNvPr id="1545" name="Google Shape;1545;p44"/>
          <p:cNvSpPr txBox="1"/>
          <p:nvPr/>
        </p:nvSpPr>
        <p:spPr>
          <a:xfrm>
            <a:off x="5329904" y="4516211"/>
            <a:ext cx="1502029" cy="461665"/>
          </a:xfrm>
          <a:prstGeom prst="rect">
            <a:avLst/>
          </a:prstGeom>
          <a:solidFill>
            <a:srgbClr val="B0EF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Thể lỏng</a:t>
            </a:r>
            <a:endParaRPr/>
          </a:p>
        </p:txBody>
      </p:sp>
      <p:sp>
        <p:nvSpPr>
          <p:cNvPr id="1546" name="Google Shape;1546;p44"/>
          <p:cNvSpPr txBox="1"/>
          <p:nvPr/>
        </p:nvSpPr>
        <p:spPr>
          <a:xfrm>
            <a:off x="3085944" y="3912656"/>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Tan chảy</a:t>
            </a:r>
            <a:endParaRPr/>
          </a:p>
        </p:txBody>
      </p:sp>
      <p:sp>
        <p:nvSpPr>
          <p:cNvPr id="1547" name="Google Shape;1547;p44"/>
          <p:cNvSpPr txBox="1"/>
          <p:nvPr/>
        </p:nvSpPr>
        <p:spPr>
          <a:xfrm>
            <a:off x="3110273" y="4663367"/>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Đông đặc</a:t>
            </a:r>
            <a:endParaRPr/>
          </a:p>
        </p:txBody>
      </p:sp>
      <p:sp>
        <p:nvSpPr>
          <p:cNvPr id="1548" name="Google Shape;1548;p44"/>
          <p:cNvSpPr txBox="1"/>
          <p:nvPr/>
        </p:nvSpPr>
        <p:spPr>
          <a:xfrm>
            <a:off x="7573867" y="3912656"/>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Bay hơi</a:t>
            </a:r>
            <a:endParaRPr/>
          </a:p>
        </p:txBody>
      </p:sp>
      <p:sp>
        <p:nvSpPr>
          <p:cNvPr id="1549" name="Google Shape;1549;p44"/>
          <p:cNvSpPr txBox="1"/>
          <p:nvPr/>
        </p:nvSpPr>
        <p:spPr>
          <a:xfrm>
            <a:off x="7636055" y="4663366"/>
            <a:ext cx="1502029"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Ngưng tụ</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2"/>
          <p:cNvSpPr/>
          <p:nvPr/>
        </p:nvSpPr>
        <p:spPr>
          <a:xfrm>
            <a:off x="1775279" y="3580734"/>
            <a:ext cx="3667107" cy="970580"/>
          </a:xfrm>
          <a:custGeom>
            <a:avLst/>
            <a:gdLst/>
            <a:ahLst/>
            <a:cxnLst/>
            <a:rect l="l" t="t" r="r" b="b"/>
            <a:pathLst>
              <a:path w="3667107" h="970580" extrusionOk="0">
                <a:moveTo>
                  <a:pt x="493485" y="18809"/>
                </a:moveTo>
                <a:cubicBezTo>
                  <a:pt x="451152" y="-544"/>
                  <a:pt x="416756" y="-21484"/>
                  <a:pt x="537028" y="47837"/>
                </a:cubicBezTo>
                <a:cubicBezTo>
                  <a:pt x="657300" y="117158"/>
                  <a:pt x="979411" y="325650"/>
                  <a:pt x="1215117" y="434734"/>
                </a:cubicBezTo>
                <a:cubicBezTo>
                  <a:pt x="1450823" y="543818"/>
                  <a:pt x="1551441" y="624100"/>
                  <a:pt x="1951264" y="702341"/>
                </a:cubicBezTo>
                <a:cubicBezTo>
                  <a:pt x="2351087" y="780582"/>
                  <a:pt x="3411915" y="863283"/>
                  <a:pt x="3614057" y="904180"/>
                </a:cubicBezTo>
                <a:cubicBezTo>
                  <a:pt x="3816199" y="945077"/>
                  <a:pt x="3391504" y="938047"/>
                  <a:pt x="3164114" y="947723"/>
                </a:cubicBezTo>
                <a:cubicBezTo>
                  <a:pt x="2936724" y="957399"/>
                  <a:pt x="2554514" y="984008"/>
                  <a:pt x="2249714" y="962237"/>
                </a:cubicBezTo>
                <a:cubicBezTo>
                  <a:pt x="1944914" y="940466"/>
                  <a:pt x="1710266" y="913857"/>
                  <a:pt x="1335314" y="817095"/>
                </a:cubicBezTo>
                <a:cubicBezTo>
                  <a:pt x="960362" y="720333"/>
                  <a:pt x="480181" y="550999"/>
                  <a:pt x="0" y="381666"/>
                </a:cubicBezTo>
              </a:path>
            </a:pathLst>
          </a:cu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09" name="Google Shape;1509;p42"/>
          <p:cNvSpPr/>
          <p:nvPr/>
        </p:nvSpPr>
        <p:spPr>
          <a:xfrm>
            <a:off x="2017984" y="2239456"/>
            <a:ext cx="2662775" cy="1201841"/>
          </a:xfrm>
          <a:custGeom>
            <a:avLst/>
            <a:gdLst/>
            <a:ahLst/>
            <a:cxnLst/>
            <a:rect l="l" t="t" r="r" b="b"/>
            <a:pathLst>
              <a:path w="2173254" h="1201841" extrusionOk="0">
                <a:moveTo>
                  <a:pt x="15766" y="744641"/>
                </a:moveTo>
                <a:cubicBezTo>
                  <a:pt x="139263" y="535748"/>
                  <a:pt x="271338" y="329482"/>
                  <a:pt x="551794" y="224379"/>
                </a:cubicBezTo>
                <a:cubicBezTo>
                  <a:pt x="832250" y="119276"/>
                  <a:pt x="1428346" y="150806"/>
                  <a:pt x="1698504" y="114020"/>
                </a:cubicBezTo>
                <a:cubicBezTo>
                  <a:pt x="1968662" y="77234"/>
                  <a:pt x="2185187" y="-19987"/>
                  <a:pt x="2172744" y="3661"/>
                </a:cubicBezTo>
                <a:cubicBezTo>
                  <a:pt x="2160301" y="27309"/>
                  <a:pt x="1833573" y="187593"/>
                  <a:pt x="1623849" y="255910"/>
                </a:cubicBezTo>
                <a:cubicBezTo>
                  <a:pt x="1414125" y="324227"/>
                  <a:pt x="1121979" y="321600"/>
                  <a:pt x="914400" y="413566"/>
                </a:cubicBezTo>
                <a:cubicBezTo>
                  <a:pt x="706821" y="505531"/>
                  <a:pt x="530773" y="676324"/>
                  <a:pt x="378373" y="807703"/>
                </a:cubicBezTo>
                <a:cubicBezTo>
                  <a:pt x="225973" y="939082"/>
                  <a:pt x="112986" y="1070461"/>
                  <a:pt x="0" y="1201841"/>
                </a:cubicBezTo>
              </a:path>
            </a:pathLst>
          </a:custGeom>
          <a:solidFill>
            <a:srgbClr val="FF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grpSp>
        <p:nvGrpSpPr>
          <p:cNvPr id="1510" name="Google Shape;1510;p42"/>
          <p:cNvGrpSpPr/>
          <p:nvPr/>
        </p:nvGrpSpPr>
        <p:grpSpPr>
          <a:xfrm>
            <a:off x="460627" y="2378525"/>
            <a:ext cx="2438400" cy="2876330"/>
            <a:chOff x="422069" y="2496066"/>
            <a:chExt cx="2438400" cy="2876330"/>
          </a:xfrm>
        </p:grpSpPr>
        <p:sp>
          <p:nvSpPr>
            <p:cNvPr id="1511" name="Google Shape;1511;p42"/>
            <p:cNvSpPr/>
            <p:nvPr/>
          </p:nvSpPr>
          <p:spPr>
            <a:xfrm>
              <a:off x="498269" y="4463532"/>
              <a:ext cx="2362200" cy="908864"/>
            </a:xfrm>
            <a:prstGeom prst="ellipse">
              <a:avLst/>
            </a:prstGeom>
            <a:solidFill>
              <a:srgbClr val="D7F0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NƯỚC</a:t>
              </a:r>
              <a:endParaRPr/>
            </a:p>
          </p:txBody>
        </p:sp>
        <p:pic>
          <p:nvPicPr>
            <p:cNvPr id="1512" name="Google Shape;1512;p42"/>
            <p:cNvPicPr preferRelativeResize="0"/>
            <p:nvPr/>
          </p:nvPicPr>
          <p:blipFill rotWithShape="1">
            <a:blip r:embed="rId3">
              <a:alphaModFix/>
            </a:blip>
            <a:srcRect/>
            <a:stretch/>
          </p:blipFill>
          <p:spPr>
            <a:xfrm>
              <a:off x="422069" y="2496066"/>
              <a:ext cx="2231819" cy="2171184"/>
            </a:xfrm>
            <a:prstGeom prst="rect">
              <a:avLst/>
            </a:prstGeom>
            <a:noFill/>
            <a:ln>
              <a:noFill/>
            </a:ln>
          </p:spPr>
        </p:pic>
      </p:grpSp>
      <p:sp>
        <p:nvSpPr>
          <p:cNvPr id="1513" name="Google Shape;1513;p42"/>
          <p:cNvSpPr/>
          <p:nvPr/>
        </p:nvSpPr>
        <p:spPr>
          <a:xfrm>
            <a:off x="2434145" y="1798232"/>
            <a:ext cx="2106019" cy="717379"/>
          </a:xfrm>
          <a:prstGeom prst="rect">
            <a:avLst/>
          </a:prstGeom>
        </p:spPr>
        <p:txBody>
          <a:bodyPr>
            <a:prstTxWarp prst="textPlain">
              <a:avLst/>
            </a:prstTxWarp>
          </a:bodyPr>
          <a:lstStyle/>
          <a:p>
            <a:pPr lvl="0" algn="l"/>
            <a:r>
              <a:rPr b="0" i="0">
                <a:ln>
                  <a:noFill/>
                </a:ln>
                <a:solidFill>
                  <a:srgbClr val="FF0000"/>
                </a:solidFill>
                <a:latin typeface="Arial"/>
              </a:rPr>
              <a:t>Dạng tồn tại</a:t>
            </a:r>
          </a:p>
        </p:txBody>
      </p:sp>
      <p:sp>
        <p:nvSpPr>
          <p:cNvPr id="1514" name="Google Shape;1514;p42"/>
          <p:cNvSpPr/>
          <p:nvPr/>
        </p:nvSpPr>
        <p:spPr>
          <a:xfrm>
            <a:off x="4657725" y="958850"/>
            <a:ext cx="2133600" cy="1282700"/>
          </a:xfrm>
          <a:custGeom>
            <a:avLst/>
            <a:gdLst/>
            <a:ahLst/>
            <a:cxnLst/>
            <a:rect l="l" t="t" r="r" b="b"/>
            <a:pathLst>
              <a:path w="2133600" h="1282700" extrusionOk="0">
                <a:moveTo>
                  <a:pt x="0" y="1282700"/>
                </a:moveTo>
                <a:cubicBezTo>
                  <a:pt x="76200" y="919691"/>
                  <a:pt x="152400" y="556683"/>
                  <a:pt x="508000" y="342900"/>
                </a:cubicBezTo>
                <a:cubicBezTo>
                  <a:pt x="863600" y="129117"/>
                  <a:pt x="1498600" y="64558"/>
                  <a:pt x="2133600" y="0"/>
                </a:cubicBezTo>
              </a:path>
            </a:pathLst>
          </a:custGeom>
          <a:noFill/>
          <a:ln w="25400" cap="flat" cmpd="sng">
            <a:solidFill>
              <a:srgbClr val="FF09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15" name="Google Shape;1515;p42"/>
          <p:cNvSpPr/>
          <p:nvPr/>
        </p:nvSpPr>
        <p:spPr>
          <a:xfrm>
            <a:off x="4676775" y="1809750"/>
            <a:ext cx="2190750" cy="438150"/>
          </a:xfrm>
          <a:custGeom>
            <a:avLst/>
            <a:gdLst/>
            <a:ahLst/>
            <a:cxnLst/>
            <a:rect l="l" t="t" r="r" b="b"/>
            <a:pathLst>
              <a:path w="2190750" h="438150" extrusionOk="0">
                <a:moveTo>
                  <a:pt x="0" y="438150"/>
                </a:moveTo>
                <a:cubicBezTo>
                  <a:pt x="55562" y="331787"/>
                  <a:pt x="111125" y="225425"/>
                  <a:pt x="476250" y="152400"/>
                </a:cubicBezTo>
                <a:cubicBezTo>
                  <a:pt x="841375" y="79375"/>
                  <a:pt x="1516062" y="39687"/>
                  <a:pt x="2190750" y="0"/>
                </a:cubicBezTo>
              </a:path>
            </a:pathLst>
          </a:custGeom>
          <a:noFill/>
          <a:ln w="25400" cap="flat" cmpd="sng">
            <a:solidFill>
              <a:srgbClr val="FF09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16" name="Google Shape;1516;p42"/>
          <p:cNvSpPr/>
          <p:nvPr/>
        </p:nvSpPr>
        <p:spPr>
          <a:xfrm>
            <a:off x="4676775" y="2257425"/>
            <a:ext cx="2219325" cy="528202"/>
          </a:xfrm>
          <a:custGeom>
            <a:avLst/>
            <a:gdLst/>
            <a:ahLst/>
            <a:cxnLst/>
            <a:rect l="l" t="t" r="r" b="b"/>
            <a:pathLst>
              <a:path w="2219325" h="275096" extrusionOk="0">
                <a:moveTo>
                  <a:pt x="0" y="0"/>
                </a:moveTo>
                <a:cubicBezTo>
                  <a:pt x="61119" y="102394"/>
                  <a:pt x="122238" y="204788"/>
                  <a:pt x="304800" y="247650"/>
                </a:cubicBezTo>
                <a:cubicBezTo>
                  <a:pt x="487363" y="290513"/>
                  <a:pt x="776288" y="274637"/>
                  <a:pt x="1095375" y="257175"/>
                </a:cubicBezTo>
                <a:cubicBezTo>
                  <a:pt x="1414462" y="239713"/>
                  <a:pt x="1816893" y="191294"/>
                  <a:pt x="2219325" y="142875"/>
                </a:cubicBezTo>
              </a:path>
            </a:pathLst>
          </a:custGeom>
          <a:noFill/>
          <a:ln w="25400" cap="flat" cmpd="sng">
            <a:solidFill>
              <a:srgbClr val="FF09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17" name="Google Shape;1517;p42"/>
          <p:cNvSpPr/>
          <p:nvPr/>
        </p:nvSpPr>
        <p:spPr>
          <a:xfrm rot="254392">
            <a:off x="5139446" y="557939"/>
            <a:ext cx="1383420" cy="675530"/>
          </a:xfrm>
          <a:prstGeom prst="rect">
            <a:avLst/>
          </a:prstGeom>
        </p:spPr>
        <p:txBody>
          <a:bodyPr>
            <a:prstTxWarp prst="textPlain">
              <a:avLst/>
            </a:prstTxWarp>
          </a:bodyPr>
          <a:lstStyle/>
          <a:p>
            <a:pPr lvl="0" algn="l"/>
            <a:r>
              <a:rPr b="0" i="0">
                <a:ln>
                  <a:noFill/>
                </a:ln>
                <a:solidFill>
                  <a:srgbClr val="FF0000"/>
                </a:solidFill>
                <a:latin typeface="Arial"/>
              </a:rPr>
              <a:t>Thể rắn</a:t>
            </a:r>
          </a:p>
        </p:txBody>
      </p:sp>
      <p:sp>
        <p:nvSpPr>
          <p:cNvPr id="1518" name="Google Shape;1518;p42"/>
          <p:cNvSpPr/>
          <p:nvPr/>
        </p:nvSpPr>
        <p:spPr>
          <a:xfrm rot="572996">
            <a:off x="5250836" y="1352753"/>
            <a:ext cx="1507692" cy="740030"/>
          </a:xfrm>
          <a:prstGeom prst="rect">
            <a:avLst/>
          </a:prstGeom>
        </p:spPr>
        <p:txBody>
          <a:bodyPr>
            <a:prstTxWarp prst="textPlain">
              <a:avLst/>
            </a:prstTxWarp>
          </a:bodyPr>
          <a:lstStyle/>
          <a:p>
            <a:pPr lvl="0" algn="l"/>
            <a:r>
              <a:rPr b="0" i="0">
                <a:ln>
                  <a:noFill/>
                </a:ln>
                <a:solidFill>
                  <a:srgbClr val="FF0000"/>
                </a:solidFill>
                <a:latin typeface="Arial"/>
              </a:rPr>
              <a:t>Thể lỏng</a:t>
            </a:r>
          </a:p>
        </p:txBody>
      </p:sp>
      <p:sp>
        <p:nvSpPr>
          <p:cNvPr id="1519" name="Google Shape;1519;p42"/>
          <p:cNvSpPr/>
          <p:nvPr/>
        </p:nvSpPr>
        <p:spPr>
          <a:xfrm rot="163520">
            <a:off x="5432055" y="2193282"/>
            <a:ext cx="1301214" cy="608800"/>
          </a:xfrm>
          <a:prstGeom prst="rect">
            <a:avLst/>
          </a:prstGeom>
        </p:spPr>
        <p:txBody>
          <a:bodyPr>
            <a:prstTxWarp prst="textPlain">
              <a:avLst/>
            </a:prstTxWarp>
          </a:bodyPr>
          <a:lstStyle/>
          <a:p>
            <a:pPr lvl="0" algn="l"/>
            <a:r>
              <a:rPr b="0" i="0">
                <a:ln>
                  <a:noFill/>
                </a:ln>
                <a:solidFill>
                  <a:srgbClr val="FF0000"/>
                </a:solidFill>
                <a:latin typeface="Arial"/>
              </a:rPr>
              <a:t>Thể khí</a:t>
            </a:r>
          </a:p>
        </p:txBody>
      </p:sp>
      <p:sp>
        <p:nvSpPr>
          <p:cNvPr id="1520" name="Google Shape;1520;p42"/>
          <p:cNvSpPr/>
          <p:nvPr/>
        </p:nvSpPr>
        <p:spPr>
          <a:xfrm rot="632261">
            <a:off x="2825159" y="3553981"/>
            <a:ext cx="2538578" cy="830997"/>
          </a:xfrm>
          <a:prstGeom prst="rect">
            <a:avLst/>
          </a:prstGeom>
        </p:spPr>
        <p:txBody>
          <a:bodyPr>
            <a:prstTxWarp prst="textPlain">
              <a:avLst/>
            </a:prstTxWarp>
          </a:bodyPr>
          <a:lstStyle/>
          <a:p>
            <a:pPr lvl="0" algn="l"/>
            <a:r>
              <a:rPr b="0" i="0">
                <a:ln>
                  <a:noFill/>
                </a:ln>
                <a:solidFill>
                  <a:srgbClr val="FFFF00"/>
                </a:solidFill>
                <a:latin typeface="Arial"/>
              </a:rPr>
              <a:t>Sự chuyển thể</a:t>
            </a:r>
          </a:p>
        </p:txBody>
      </p:sp>
      <p:sp>
        <p:nvSpPr>
          <p:cNvPr id="1521" name="Google Shape;1521;p42"/>
          <p:cNvSpPr/>
          <p:nvPr/>
        </p:nvSpPr>
        <p:spPr>
          <a:xfrm>
            <a:off x="5442857" y="3236686"/>
            <a:ext cx="4005943" cy="1262743"/>
          </a:xfrm>
          <a:custGeom>
            <a:avLst/>
            <a:gdLst/>
            <a:ahLst/>
            <a:cxnLst/>
            <a:rect l="l" t="t" r="r" b="b"/>
            <a:pathLst>
              <a:path w="4005943" h="1262743" extrusionOk="0">
                <a:moveTo>
                  <a:pt x="0" y="1262743"/>
                </a:moveTo>
                <a:cubicBezTo>
                  <a:pt x="135466" y="918028"/>
                  <a:pt x="270933" y="573314"/>
                  <a:pt x="667657" y="377371"/>
                </a:cubicBezTo>
                <a:cubicBezTo>
                  <a:pt x="1064381" y="181428"/>
                  <a:pt x="1823962" y="149980"/>
                  <a:pt x="2380343" y="87085"/>
                </a:cubicBezTo>
                <a:cubicBezTo>
                  <a:pt x="2936724" y="24190"/>
                  <a:pt x="3471333" y="12095"/>
                  <a:pt x="4005943" y="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22" name="Google Shape;1522;p42"/>
          <p:cNvSpPr/>
          <p:nvPr/>
        </p:nvSpPr>
        <p:spPr>
          <a:xfrm>
            <a:off x="5438775" y="4248150"/>
            <a:ext cx="4086225" cy="266700"/>
          </a:xfrm>
          <a:custGeom>
            <a:avLst/>
            <a:gdLst/>
            <a:ahLst/>
            <a:cxnLst/>
            <a:rect l="l" t="t" r="r" b="b"/>
            <a:pathLst>
              <a:path w="4086225" h="266700" extrusionOk="0">
                <a:moveTo>
                  <a:pt x="0" y="266700"/>
                </a:moveTo>
                <a:cubicBezTo>
                  <a:pt x="134937" y="200818"/>
                  <a:pt x="269875" y="134937"/>
                  <a:pt x="504825" y="95250"/>
                </a:cubicBezTo>
                <a:cubicBezTo>
                  <a:pt x="739775" y="55563"/>
                  <a:pt x="812800" y="44450"/>
                  <a:pt x="1409700" y="28575"/>
                </a:cubicBezTo>
                <a:cubicBezTo>
                  <a:pt x="2006600" y="12700"/>
                  <a:pt x="3046412" y="6350"/>
                  <a:pt x="4086225" y="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23" name="Google Shape;1523;p42"/>
          <p:cNvSpPr/>
          <p:nvPr/>
        </p:nvSpPr>
        <p:spPr>
          <a:xfrm>
            <a:off x="5442858" y="4499429"/>
            <a:ext cx="4136571" cy="756930"/>
          </a:xfrm>
          <a:custGeom>
            <a:avLst/>
            <a:gdLst/>
            <a:ahLst/>
            <a:cxnLst/>
            <a:rect l="l" t="t" r="r" b="b"/>
            <a:pathLst>
              <a:path w="4136571" h="756930" extrusionOk="0">
                <a:moveTo>
                  <a:pt x="0" y="0"/>
                </a:moveTo>
                <a:cubicBezTo>
                  <a:pt x="59266" y="208038"/>
                  <a:pt x="118533" y="416076"/>
                  <a:pt x="478971" y="537028"/>
                </a:cubicBezTo>
                <a:cubicBezTo>
                  <a:pt x="839409" y="657980"/>
                  <a:pt x="1553028" y="689428"/>
                  <a:pt x="2162628" y="725714"/>
                </a:cubicBezTo>
                <a:cubicBezTo>
                  <a:pt x="2772228" y="762000"/>
                  <a:pt x="3454399" y="758371"/>
                  <a:pt x="4136571" y="754742"/>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24" name="Google Shape;1524;p42"/>
          <p:cNvSpPr/>
          <p:nvPr/>
        </p:nvSpPr>
        <p:spPr>
          <a:xfrm>
            <a:off x="5367140" y="4486275"/>
            <a:ext cx="4262635" cy="1885950"/>
          </a:xfrm>
          <a:custGeom>
            <a:avLst/>
            <a:gdLst/>
            <a:ahLst/>
            <a:cxnLst/>
            <a:rect l="l" t="t" r="r" b="b"/>
            <a:pathLst>
              <a:path w="4262635" h="1885950" extrusionOk="0">
                <a:moveTo>
                  <a:pt x="71635" y="0"/>
                </a:moveTo>
                <a:cubicBezTo>
                  <a:pt x="65285" y="114300"/>
                  <a:pt x="4960" y="277812"/>
                  <a:pt x="198" y="500062"/>
                </a:cubicBezTo>
                <a:cubicBezTo>
                  <a:pt x="-4564" y="722312"/>
                  <a:pt x="77192" y="999332"/>
                  <a:pt x="214510" y="1133475"/>
                </a:cubicBezTo>
                <a:cubicBezTo>
                  <a:pt x="351828" y="1267618"/>
                  <a:pt x="566935" y="1428750"/>
                  <a:pt x="1252735" y="1562100"/>
                </a:cubicBezTo>
                <a:cubicBezTo>
                  <a:pt x="1938535" y="1695450"/>
                  <a:pt x="3100585" y="1790700"/>
                  <a:pt x="4262635" y="188595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25" name="Google Shape;1525;p42"/>
          <p:cNvSpPr/>
          <p:nvPr/>
        </p:nvSpPr>
        <p:spPr>
          <a:xfrm rot="-332432">
            <a:off x="5847584" y="2959765"/>
            <a:ext cx="3632189" cy="516052"/>
          </a:xfrm>
          <a:prstGeom prst="rect">
            <a:avLst/>
          </a:prstGeom>
        </p:spPr>
        <p:txBody>
          <a:bodyPr>
            <a:prstTxWarp prst="textPlain">
              <a:avLst/>
            </a:prstTxWarp>
          </a:bodyPr>
          <a:lstStyle/>
          <a:p>
            <a:pPr lvl="0" algn="l"/>
            <a:r>
              <a:rPr b="0" i="0">
                <a:ln>
                  <a:noFill/>
                </a:ln>
                <a:solidFill>
                  <a:srgbClr val="FFFF00"/>
                </a:solidFill>
                <a:latin typeface="Arial"/>
              </a:rPr>
              <a:t>Thể lỏng sang thể rắn</a:t>
            </a:r>
          </a:p>
        </p:txBody>
      </p:sp>
      <p:sp>
        <p:nvSpPr>
          <p:cNvPr id="1526" name="Google Shape;1526;p42"/>
          <p:cNvSpPr/>
          <p:nvPr/>
        </p:nvSpPr>
        <p:spPr>
          <a:xfrm>
            <a:off x="5961785" y="3844136"/>
            <a:ext cx="3563215" cy="479913"/>
          </a:xfrm>
          <a:prstGeom prst="rect">
            <a:avLst/>
          </a:prstGeom>
        </p:spPr>
        <p:txBody>
          <a:bodyPr>
            <a:prstTxWarp prst="textPlain">
              <a:avLst/>
            </a:prstTxWarp>
          </a:bodyPr>
          <a:lstStyle/>
          <a:p>
            <a:pPr lvl="0" algn="l"/>
            <a:r>
              <a:rPr b="0" i="0">
                <a:ln>
                  <a:noFill/>
                </a:ln>
                <a:solidFill>
                  <a:srgbClr val="FFFF00"/>
                </a:solidFill>
                <a:latin typeface="Arial"/>
              </a:rPr>
              <a:t>Thể rắn sang thể lỏng</a:t>
            </a:r>
          </a:p>
        </p:txBody>
      </p:sp>
      <p:sp>
        <p:nvSpPr>
          <p:cNvPr id="1527" name="Google Shape;1527;p42"/>
          <p:cNvSpPr/>
          <p:nvPr/>
        </p:nvSpPr>
        <p:spPr>
          <a:xfrm rot="380523">
            <a:off x="5931816" y="5470502"/>
            <a:ext cx="3753062" cy="760565"/>
          </a:xfrm>
          <a:prstGeom prst="rect">
            <a:avLst/>
          </a:prstGeom>
        </p:spPr>
        <p:txBody>
          <a:bodyPr>
            <a:prstTxWarp prst="textPlain">
              <a:avLst/>
            </a:prstTxWarp>
          </a:bodyPr>
          <a:lstStyle/>
          <a:p>
            <a:pPr lvl="0" algn="l"/>
            <a:r>
              <a:rPr b="0" i="0">
                <a:ln>
                  <a:noFill/>
                </a:ln>
                <a:solidFill>
                  <a:srgbClr val="FFFF00"/>
                </a:solidFill>
                <a:latin typeface="Arial"/>
              </a:rPr>
              <a:t>Thể khí sang thể lỏng</a:t>
            </a:r>
          </a:p>
        </p:txBody>
      </p:sp>
      <p:sp>
        <p:nvSpPr>
          <p:cNvPr id="1528" name="Google Shape;1528;p42"/>
          <p:cNvSpPr/>
          <p:nvPr/>
        </p:nvSpPr>
        <p:spPr>
          <a:xfrm>
            <a:off x="6051122" y="4604841"/>
            <a:ext cx="3713880" cy="648417"/>
          </a:xfrm>
          <a:prstGeom prst="rect">
            <a:avLst/>
          </a:prstGeom>
        </p:spPr>
        <p:txBody>
          <a:bodyPr>
            <a:prstTxWarp prst="textPlain">
              <a:avLst/>
            </a:prstTxWarp>
          </a:bodyPr>
          <a:lstStyle/>
          <a:p>
            <a:pPr lvl="0" algn="l"/>
            <a:r>
              <a:rPr b="0" i="0">
                <a:ln>
                  <a:noFill/>
                </a:ln>
                <a:solidFill>
                  <a:srgbClr val="FFFF00"/>
                </a:solidFill>
                <a:latin typeface="Arial"/>
              </a:rPr>
              <a:t>Thể lỏng sang thể khí</a:t>
            </a:r>
          </a:p>
        </p:txBody>
      </p:sp>
    </p:spTree>
    <p:extLst>
      <p:ext uri="{BB962C8B-B14F-4D97-AF65-F5344CB8AC3E}">
        <p14:creationId xmlns:p14="http://schemas.microsoft.com/office/powerpoint/2010/main" val="172381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9"/>
                                        </p:tgtEl>
                                        <p:attrNameLst>
                                          <p:attrName>style.visibility</p:attrName>
                                        </p:attrNameLst>
                                      </p:cBhvr>
                                      <p:to>
                                        <p:strVal val="visible"/>
                                      </p:to>
                                    </p:set>
                                    <p:animEffect transition="in" filter="fade">
                                      <p:cBhvr>
                                        <p:cTn id="7" dur="500"/>
                                        <p:tgtEl>
                                          <p:spTgt spid="1509"/>
                                        </p:tgtEl>
                                      </p:cBhvr>
                                    </p:animEffect>
                                  </p:childTnLst>
                                </p:cTn>
                              </p:par>
                              <p:par>
                                <p:cTn id="8" presetID="10" presetClass="entr" presetSubtype="0" fill="hold" nodeType="withEffect">
                                  <p:stCondLst>
                                    <p:cond delay="0"/>
                                  </p:stCondLst>
                                  <p:childTnLst>
                                    <p:set>
                                      <p:cBhvr>
                                        <p:cTn id="9" dur="1" fill="hold">
                                          <p:stCondLst>
                                            <p:cond delay="0"/>
                                          </p:stCondLst>
                                        </p:cTn>
                                        <p:tgtEl>
                                          <p:spTgt spid="1513"/>
                                        </p:tgtEl>
                                        <p:attrNameLst>
                                          <p:attrName>style.visibility</p:attrName>
                                        </p:attrNameLst>
                                      </p:cBhvr>
                                      <p:to>
                                        <p:strVal val="visible"/>
                                      </p:to>
                                    </p:set>
                                    <p:animEffect transition="in" filter="fade">
                                      <p:cBhvr>
                                        <p:cTn id="10" dur="500"/>
                                        <p:tgtEl>
                                          <p:spTgt spid="15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14"/>
                                        </p:tgtEl>
                                        <p:attrNameLst>
                                          <p:attrName>style.visibility</p:attrName>
                                        </p:attrNameLst>
                                      </p:cBhvr>
                                      <p:to>
                                        <p:strVal val="visible"/>
                                      </p:to>
                                    </p:set>
                                    <p:animEffect transition="in" filter="fade">
                                      <p:cBhvr>
                                        <p:cTn id="15" dur="500"/>
                                        <p:tgtEl>
                                          <p:spTgt spid="1514"/>
                                        </p:tgtEl>
                                      </p:cBhvr>
                                    </p:animEffect>
                                  </p:childTnLst>
                                </p:cTn>
                              </p:par>
                              <p:par>
                                <p:cTn id="16" presetID="10" presetClass="entr" presetSubtype="0" fill="hold" nodeType="withEffect">
                                  <p:stCondLst>
                                    <p:cond delay="0"/>
                                  </p:stCondLst>
                                  <p:childTnLst>
                                    <p:set>
                                      <p:cBhvr>
                                        <p:cTn id="17" dur="1" fill="hold">
                                          <p:stCondLst>
                                            <p:cond delay="0"/>
                                          </p:stCondLst>
                                        </p:cTn>
                                        <p:tgtEl>
                                          <p:spTgt spid="1517"/>
                                        </p:tgtEl>
                                        <p:attrNameLst>
                                          <p:attrName>style.visibility</p:attrName>
                                        </p:attrNameLst>
                                      </p:cBhvr>
                                      <p:to>
                                        <p:strVal val="visible"/>
                                      </p:to>
                                    </p:set>
                                    <p:animEffect transition="in" filter="fade">
                                      <p:cBhvr>
                                        <p:cTn id="18" dur="500"/>
                                        <p:tgtEl>
                                          <p:spTgt spid="15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8"/>
                                        </p:tgtEl>
                                        <p:attrNameLst>
                                          <p:attrName>style.visibility</p:attrName>
                                        </p:attrNameLst>
                                      </p:cBhvr>
                                      <p:to>
                                        <p:strVal val="visible"/>
                                      </p:to>
                                    </p:set>
                                    <p:animEffect transition="in" filter="fade">
                                      <p:cBhvr>
                                        <p:cTn id="23" dur="500"/>
                                        <p:tgtEl>
                                          <p:spTgt spid="1518"/>
                                        </p:tgtEl>
                                      </p:cBhvr>
                                    </p:animEffect>
                                  </p:childTnLst>
                                </p:cTn>
                              </p:par>
                              <p:par>
                                <p:cTn id="24" presetID="10" presetClass="entr" presetSubtype="0" fill="hold" nodeType="withEffect">
                                  <p:stCondLst>
                                    <p:cond delay="0"/>
                                  </p:stCondLst>
                                  <p:childTnLst>
                                    <p:set>
                                      <p:cBhvr>
                                        <p:cTn id="25" dur="1" fill="hold">
                                          <p:stCondLst>
                                            <p:cond delay="0"/>
                                          </p:stCondLst>
                                        </p:cTn>
                                        <p:tgtEl>
                                          <p:spTgt spid="1515"/>
                                        </p:tgtEl>
                                        <p:attrNameLst>
                                          <p:attrName>style.visibility</p:attrName>
                                        </p:attrNameLst>
                                      </p:cBhvr>
                                      <p:to>
                                        <p:strVal val="visible"/>
                                      </p:to>
                                    </p:set>
                                    <p:animEffect transition="in" filter="fade">
                                      <p:cBhvr>
                                        <p:cTn id="26" dur="500"/>
                                        <p:tgtEl>
                                          <p:spTgt spid="15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19"/>
                                        </p:tgtEl>
                                        <p:attrNameLst>
                                          <p:attrName>style.visibility</p:attrName>
                                        </p:attrNameLst>
                                      </p:cBhvr>
                                      <p:to>
                                        <p:strVal val="visible"/>
                                      </p:to>
                                    </p:set>
                                    <p:animEffect transition="in" filter="fade">
                                      <p:cBhvr>
                                        <p:cTn id="31" dur="500"/>
                                        <p:tgtEl>
                                          <p:spTgt spid="1519"/>
                                        </p:tgtEl>
                                      </p:cBhvr>
                                    </p:animEffect>
                                  </p:childTnLst>
                                </p:cTn>
                              </p:par>
                              <p:par>
                                <p:cTn id="32" presetID="10" presetClass="entr" presetSubtype="0" fill="hold" nodeType="withEffect">
                                  <p:stCondLst>
                                    <p:cond delay="0"/>
                                  </p:stCondLst>
                                  <p:childTnLst>
                                    <p:set>
                                      <p:cBhvr>
                                        <p:cTn id="33" dur="1" fill="hold">
                                          <p:stCondLst>
                                            <p:cond delay="0"/>
                                          </p:stCondLst>
                                        </p:cTn>
                                        <p:tgtEl>
                                          <p:spTgt spid="1516"/>
                                        </p:tgtEl>
                                        <p:attrNameLst>
                                          <p:attrName>style.visibility</p:attrName>
                                        </p:attrNameLst>
                                      </p:cBhvr>
                                      <p:to>
                                        <p:strVal val="visible"/>
                                      </p:to>
                                    </p:set>
                                    <p:animEffect transition="in" filter="fade">
                                      <p:cBhvr>
                                        <p:cTn id="34" dur="500"/>
                                        <p:tgtEl>
                                          <p:spTgt spid="15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20"/>
                                        </p:tgtEl>
                                        <p:attrNameLst>
                                          <p:attrName>style.visibility</p:attrName>
                                        </p:attrNameLst>
                                      </p:cBhvr>
                                      <p:to>
                                        <p:strVal val="visible"/>
                                      </p:to>
                                    </p:set>
                                    <p:animEffect transition="in" filter="fade">
                                      <p:cBhvr>
                                        <p:cTn id="39" dur="500"/>
                                        <p:tgtEl>
                                          <p:spTgt spid="1520"/>
                                        </p:tgtEl>
                                      </p:cBhvr>
                                    </p:animEffect>
                                  </p:childTnLst>
                                </p:cTn>
                              </p:par>
                              <p:par>
                                <p:cTn id="40" presetID="10" presetClass="entr" presetSubtype="0" fill="hold" nodeType="withEffect">
                                  <p:stCondLst>
                                    <p:cond delay="0"/>
                                  </p:stCondLst>
                                  <p:childTnLst>
                                    <p:set>
                                      <p:cBhvr>
                                        <p:cTn id="41" dur="1" fill="hold">
                                          <p:stCondLst>
                                            <p:cond delay="0"/>
                                          </p:stCondLst>
                                        </p:cTn>
                                        <p:tgtEl>
                                          <p:spTgt spid="1508"/>
                                        </p:tgtEl>
                                        <p:attrNameLst>
                                          <p:attrName>style.visibility</p:attrName>
                                        </p:attrNameLst>
                                      </p:cBhvr>
                                      <p:to>
                                        <p:strVal val="visible"/>
                                      </p:to>
                                    </p:set>
                                    <p:animEffect transition="in" filter="fade">
                                      <p:cBhvr>
                                        <p:cTn id="42" dur="500"/>
                                        <p:tgtEl>
                                          <p:spTgt spid="15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25"/>
                                        </p:tgtEl>
                                        <p:attrNameLst>
                                          <p:attrName>style.visibility</p:attrName>
                                        </p:attrNameLst>
                                      </p:cBhvr>
                                      <p:to>
                                        <p:strVal val="visible"/>
                                      </p:to>
                                    </p:set>
                                    <p:animEffect transition="in" filter="fade">
                                      <p:cBhvr>
                                        <p:cTn id="47" dur="500"/>
                                        <p:tgtEl>
                                          <p:spTgt spid="1525"/>
                                        </p:tgtEl>
                                      </p:cBhvr>
                                    </p:animEffect>
                                  </p:childTnLst>
                                </p:cTn>
                              </p:par>
                              <p:par>
                                <p:cTn id="48" presetID="10" presetClass="entr" presetSubtype="0" fill="hold" nodeType="withEffect">
                                  <p:stCondLst>
                                    <p:cond delay="0"/>
                                  </p:stCondLst>
                                  <p:childTnLst>
                                    <p:set>
                                      <p:cBhvr>
                                        <p:cTn id="49" dur="1" fill="hold">
                                          <p:stCondLst>
                                            <p:cond delay="0"/>
                                          </p:stCondLst>
                                        </p:cTn>
                                        <p:tgtEl>
                                          <p:spTgt spid="1521"/>
                                        </p:tgtEl>
                                        <p:attrNameLst>
                                          <p:attrName>style.visibility</p:attrName>
                                        </p:attrNameLst>
                                      </p:cBhvr>
                                      <p:to>
                                        <p:strVal val="visible"/>
                                      </p:to>
                                    </p:set>
                                    <p:animEffect transition="in" filter="fade">
                                      <p:cBhvr>
                                        <p:cTn id="50" dur="500"/>
                                        <p:tgtEl>
                                          <p:spTgt spid="15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26"/>
                                        </p:tgtEl>
                                        <p:attrNameLst>
                                          <p:attrName>style.visibility</p:attrName>
                                        </p:attrNameLst>
                                      </p:cBhvr>
                                      <p:to>
                                        <p:strVal val="visible"/>
                                      </p:to>
                                    </p:set>
                                    <p:animEffect transition="in" filter="fade">
                                      <p:cBhvr>
                                        <p:cTn id="55" dur="500"/>
                                        <p:tgtEl>
                                          <p:spTgt spid="1526"/>
                                        </p:tgtEl>
                                      </p:cBhvr>
                                    </p:animEffect>
                                  </p:childTnLst>
                                </p:cTn>
                              </p:par>
                              <p:par>
                                <p:cTn id="56" presetID="10" presetClass="entr" presetSubtype="0" fill="hold" nodeType="withEffect">
                                  <p:stCondLst>
                                    <p:cond delay="0"/>
                                  </p:stCondLst>
                                  <p:childTnLst>
                                    <p:set>
                                      <p:cBhvr>
                                        <p:cTn id="57" dur="1" fill="hold">
                                          <p:stCondLst>
                                            <p:cond delay="0"/>
                                          </p:stCondLst>
                                        </p:cTn>
                                        <p:tgtEl>
                                          <p:spTgt spid="1522"/>
                                        </p:tgtEl>
                                        <p:attrNameLst>
                                          <p:attrName>style.visibility</p:attrName>
                                        </p:attrNameLst>
                                      </p:cBhvr>
                                      <p:to>
                                        <p:strVal val="visible"/>
                                      </p:to>
                                    </p:set>
                                    <p:animEffect transition="in" filter="fade">
                                      <p:cBhvr>
                                        <p:cTn id="58" dur="500"/>
                                        <p:tgtEl>
                                          <p:spTgt spid="15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28"/>
                                        </p:tgtEl>
                                        <p:attrNameLst>
                                          <p:attrName>style.visibility</p:attrName>
                                        </p:attrNameLst>
                                      </p:cBhvr>
                                      <p:to>
                                        <p:strVal val="visible"/>
                                      </p:to>
                                    </p:set>
                                    <p:animEffect transition="in" filter="fade">
                                      <p:cBhvr>
                                        <p:cTn id="63" dur="500"/>
                                        <p:tgtEl>
                                          <p:spTgt spid="1528"/>
                                        </p:tgtEl>
                                      </p:cBhvr>
                                    </p:animEffect>
                                  </p:childTnLst>
                                </p:cTn>
                              </p:par>
                              <p:par>
                                <p:cTn id="64" presetID="10" presetClass="entr" presetSubtype="0" fill="hold" nodeType="withEffect">
                                  <p:stCondLst>
                                    <p:cond delay="0"/>
                                  </p:stCondLst>
                                  <p:childTnLst>
                                    <p:set>
                                      <p:cBhvr>
                                        <p:cTn id="65" dur="1" fill="hold">
                                          <p:stCondLst>
                                            <p:cond delay="0"/>
                                          </p:stCondLst>
                                        </p:cTn>
                                        <p:tgtEl>
                                          <p:spTgt spid="1523"/>
                                        </p:tgtEl>
                                        <p:attrNameLst>
                                          <p:attrName>style.visibility</p:attrName>
                                        </p:attrNameLst>
                                      </p:cBhvr>
                                      <p:to>
                                        <p:strVal val="visible"/>
                                      </p:to>
                                    </p:set>
                                    <p:animEffect transition="in" filter="fade">
                                      <p:cBhvr>
                                        <p:cTn id="66" dur="500"/>
                                        <p:tgtEl>
                                          <p:spTgt spid="15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27"/>
                                        </p:tgtEl>
                                        <p:attrNameLst>
                                          <p:attrName>style.visibility</p:attrName>
                                        </p:attrNameLst>
                                      </p:cBhvr>
                                      <p:to>
                                        <p:strVal val="visible"/>
                                      </p:to>
                                    </p:set>
                                    <p:animEffect transition="in" filter="fade">
                                      <p:cBhvr>
                                        <p:cTn id="71" dur="500"/>
                                        <p:tgtEl>
                                          <p:spTgt spid="1527"/>
                                        </p:tgtEl>
                                      </p:cBhvr>
                                    </p:animEffect>
                                  </p:childTnLst>
                                </p:cTn>
                              </p:par>
                              <p:par>
                                <p:cTn id="72" presetID="10" presetClass="entr" presetSubtype="0" fill="hold" nodeType="withEffect">
                                  <p:stCondLst>
                                    <p:cond delay="0"/>
                                  </p:stCondLst>
                                  <p:childTnLst>
                                    <p:set>
                                      <p:cBhvr>
                                        <p:cTn id="73" dur="1" fill="hold">
                                          <p:stCondLst>
                                            <p:cond delay="0"/>
                                          </p:stCondLst>
                                        </p:cTn>
                                        <p:tgtEl>
                                          <p:spTgt spid="1524"/>
                                        </p:tgtEl>
                                        <p:attrNameLst>
                                          <p:attrName>style.visibility</p:attrName>
                                        </p:attrNameLst>
                                      </p:cBhvr>
                                      <p:to>
                                        <p:strVal val="visible"/>
                                      </p:to>
                                    </p:set>
                                    <p:animEffect transition="in" filter="fade">
                                      <p:cBhvr>
                                        <p:cTn id="74" dur="500"/>
                                        <p:tgtEl>
                                          <p:spTgt spid="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pic>
        <p:nvPicPr>
          <p:cNvPr id="1562" name="Google Shape;1562;p46"/>
          <p:cNvPicPr preferRelativeResize="0"/>
          <p:nvPr/>
        </p:nvPicPr>
        <p:blipFill rotWithShape="1">
          <a:blip r:embed="rId3">
            <a:alphaModFix/>
          </a:blip>
          <a:srcRect t="20341"/>
          <a:stretch/>
        </p:blipFill>
        <p:spPr>
          <a:xfrm>
            <a:off x="219118" y="2420888"/>
            <a:ext cx="11736085" cy="3182114"/>
          </a:xfrm>
          <a:prstGeom prst="rect">
            <a:avLst/>
          </a:prstGeom>
          <a:noFill/>
          <a:ln>
            <a:noFill/>
          </a:ln>
        </p:spPr>
      </p:pic>
      <p:sp>
        <p:nvSpPr>
          <p:cNvPr id="1563" name="Google Shape;1563;p46"/>
          <p:cNvSpPr txBox="1"/>
          <p:nvPr/>
        </p:nvSpPr>
        <p:spPr>
          <a:xfrm>
            <a:off x="330158" y="476672"/>
            <a:ext cx="11625046" cy="120032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0" i="0" u="none" strike="noStrike" cap="none" dirty="0" err="1">
                <a:solidFill>
                  <a:srgbClr val="000000"/>
                </a:solidFill>
                <a:latin typeface="Arial"/>
                <a:ea typeface="Arial"/>
                <a:cs typeface="Arial"/>
                <a:sym typeface="Arial"/>
              </a:rPr>
              <a:t>Quan</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sát</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hình</a:t>
            </a:r>
            <a:r>
              <a:rPr lang="en-US" sz="3600" b="0" i="0" u="none" strike="noStrike" cap="none" dirty="0">
                <a:solidFill>
                  <a:srgbClr val="000000"/>
                </a:solidFill>
                <a:latin typeface="Arial"/>
                <a:ea typeface="Arial"/>
                <a:cs typeface="Arial"/>
                <a:sym typeface="Arial"/>
              </a:rPr>
              <a:t> 5 </a:t>
            </a:r>
            <a:r>
              <a:rPr lang="en-US" sz="3600" b="0" i="0" u="none" strike="noStrike" cap="none" dirty="0" err="1">
                <a:solidFill>
                  <a:srgbClr val="000000"/>
                </a:solidFill>
                <a:latin typeface="Arial"/>
                <a:ea typeface="Arial"/>
                <a:cs typeface="Arial"/>
                <a:sym typeface="Arial"/>
              </a:rPr>
              <a:t>và</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cho</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biết</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sự</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chuyển</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thể</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của</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nước</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đã</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xảy</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ra</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trong</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mỗi</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hình</a:t>
            </a:r>
            <a:r>
              <a:rPr lang="en-US" sz="3600" b="0" i="0" u="none" strike="noStrike" cap="none" dirty="0">
                <a:solidFill>
                  <a:srgbClr val="000000"/>
                </a:solidFill>
                <a:latin typeface="Arial"/>
                <a:ea typeface="Arial"/>
                <a:cs typeface="Arial"/>
                <a:sym typeface="Arial"/>
              </a:rPr>
              <a:t>.</a:t>
            </a:r>
            <a:endParaRPr dirty="0"/>
          </a:p>
        </p:txBody>
      </p:sp>
      <p:sp>
        <p:nvSpPr>
          <p:cNvPr id="1564" name="Google Shape;1564;p46"/>
          <p:cNvSpPr txBox="1"/>
          <p:nvPr/>
        </p:nvSpPr>
        <p:spPr>
          <a:xfrm>
            <a:off x="690229" y="6049310"/>
            <a:ext cx="2199121" cy="58477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rgbClr val="FF0000"/>
                </a:solidFill>
                <a:latin typeface="Arial"/>
                <a:ea typeface="Arial"/>
                <a:cs typeface="Arial"/>
                <a:sym typeface="Arial"/>
              </a:rPr>
              <a:t>Tan </a:t>
            </a:r>
            <a:r>
              <a:rPr lang="en-US" sz="3200" b="0" i="0" u="none" strike="noStrike" cap="none" dirty="0" err="1">
                <a:solidFill>
                  <a:srgbClr val="FF0000"/>
                </a:solidFill>
                <a:latin typeface="Arial"/>
                <a:ea typeface="Arial"/>
                <a:cs typeface="Arial"/>
                <a:sym typeface="Arial"/>
              </a:rPr>
              <a:t>chảy</a:t>
            </a:r>
            <a:endParaRPr dirty="0"/>
          </a:p>
        </p:txBody>
      </p:sp>
      <p:sp>
        <p:nvSpPr>
          <p:cNvPr id="1565" name="Google Shape;1565;p46"/>
          <p:cNvSpPr txBox="1"/>
          <p:nvPr/>
        </p:nvSpPr>
        <p:spPr>
          <a:xfrm>
            <a:off x="3366702" y="6073636"/>
            <a:ext cx="2199121" cy="58477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FF0000"/>
                </a:solidFill>
                <a:latin typeface="Arial"/>
                <a:ea typeface="Arial"/>
                <a:cs typeface="Arial"/>
                <a:sym typeface="Arial"/>
              </a:rPr>
              <a:t>Đông đặc</a:t>
            </a:r>
            <a:endParaRPr/>
          </a:p>
        </p:txBody>
      </p:sp>
      <p:sp>
        <p:nvSpPr>
          <p:cNvPr id="1566" name="Google Shape;1566;p46"/>
          <p:cNvSpPr txBox="1"/>
          <p:nvPr/>
        </p:nvSpPr>
        <p:spPr>
          <a:xfrm>
            <a:off x="6193471" y="6073636"/>
            <a:ext cx="2199121" cy="58477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FF0000"/>
                </a:solidFill>
                <a:latin typeface="Arial"/>
                <a:ea typeface="Arial"/>
                <a:cs typeface="Arial"/>
                <a:sym typeface="Arial"/>
              </a:rPr>
              <a:t>Ngưng tụ</a:t>
            </a:r>
            <a:endParaRPr/>
          </a:p>
        </p:txBody>
      </p:sp>
      <p:sp>
        <p:nvSpPr>
          <p:cNvPr id="1567" name="Google Shape;1567;p46"/>
          <p:cNvSpPr txBox="1"/>
          <p:nvPr/>
        </p:nvSpPr>
        <p:spPr>
          <a:xfrm>
            <a:off x="9020240" y="6073636"/>
            <a:ext cx="2199121" cy="58477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FF0000"/>
                </a:solidFill>
                <a:latin typeface="Arial"/>
                <a:ea typeface="Arial"/>
                <a:cs typeface="Arial"/>
                <a:sym typeface="Arial"/>
              </a:rPr>
              <a:t>Bay hơi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3">
                                            <p:txEl>
                                              <p:pRg st="0" end="0"/>
                                            </p:txEl>
                                          </p:spTgt>
                                        </p:tgtEl>
                                        <p:attrNameLst>
                                          <p:attrName>style.visibility</p:attrName>
                                        </p:attrNameLst>
                                      </p:cBhvr>
                                      <p:to>
                                        <p:strVal val="visible"/>
                                      </p:to>
                                    </p:set>
                                    <p:animEffect transition="in" filter="fade">
                                      <p:cBhvr>
                                        <p:cTn id="7" dur="500"/>
                                        <p:tgtEl>
                                          <p:spTgt spid="1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4"/>
                                        </p:tgtEl>
                                        <p:attrNameLst>
                                          <p:attrName>style.visibility</p:attrName>
                                        </p:attrNameLst>
                                      </p:cBhvr>
                                      <p:to>
                                        <p:strVal val="visible"/>
                                      </p:to>
                                    </p:set>
                                    <p:animEffect transition="in" filter="fade">
                                      <p:cBhvr>
                                        <p:cTn id="12" dur="500"/>
                                        <p:tgtEl>
                                          <p:spTgt spid="15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5"/>
                                        </p:tgtEl>
                                        <p:attrNameLst>
                                          <p:attrName>style.visibility</p:attrName>
                                        </p:attrNameLst>
                                      </p:cBhvr>
                                      <p:to>
                                        <p:strVal val="visible"/>
                                      </p:to>
                                    </p:set>
                                    <p:animEffect transition="in" filter="fade">
                                      <p:cBhvr>
                                        <p:cTn id="17" dur="500"/>
                                        <p:tgtEl>
                                          <p:spTgt spid="15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6"/>
                                        </p:tgtEl>
                                        <p:attrNameLst>
                                          <p:attrName>style.visibility</p:attrName>
                                        </p:attrNameLst>
                                      </p:cBhvr>
                                      <p:to>
                                        <p:strVal val="visible"/>
                                      </p:to>
                                    </p:set>
                                    <p:animEffect transition="in" filter="fade">
                                      <p:cBhvr>
                                        <p:cTn id="22" dur="500"/>
                                        <p:tgtEl>
                                          <p:spTgt spid="15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7"/>
                                        </p:tgtEl>
                                        <p:attrNameLst>
                                          <p:attrName>style.visibility</p:attrName>
                                        </p:attrNameLst>
                                      </p:cBhvr>
                                      <p:to>
                                        <p:strVal val="visible"/>
                                      </p:to>
                                    </p:set>
                                    <p:animEffect transition="in" filter="fade">
                                      <p:cBhvr>
                                        <p:cTn id="27" dur="500"/>
                                        <p:tgtEl>
                                          <p:spTgt spid="1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pic>
        <p:nvPicPr>
          <p:cNvPr id="1572" name="Google Shape;1572;p47" descr="Cẩm nang cho mentee - Vietnam Alumni Mentoring"/>
          <p:cNvPicPr preferRelativeResize="0"/>
          <p:nvPr/>
        </p:nvPicPr>
        <p:blipFill rotWithShape="1">
          <a:blip r:embed="rId3">
            <a:alphaModFix/>
          </a:blip>
          <a:srcRect t="10569" r="32391" b="16310"/>
          <a:stretch/>
        </p:blipFill>
        <p:spPr>
          <a:xfrm>
            <a:off x="278147" y="3017632"/>
            <a:ext cx="3550904" cy="3840368"/>
          </a:xfrm>
          <a:prstGeom prst="rect">
            <a:avLst/>
          </a:prstGeom>
          <a:noFill/>
          <a:ln>
            <a:noFill/>
          </a:ln>
        </p:spPr>
      </p:pic>
      <p:grpSp>
        <p:nvGrpSpPr>
          <p:cNvPr id="1573" name="Google Shape;1573;p47"/>
          <p:cNvGrpSpPr/>
          <p:nvPr/>
        </p:nvGrpSpPr>
        <p:grpSpPr>
          <a:xfrm>
            <a:off x="4826447" y="685800"/>
            <a:ext cx="5841553" cy="2743200"/>
            <a:chOff x="6426647" y="1074601"/>
            <a:chExt cx="5163541" cy="2493662"/>
          </a:xfrm>
        </p:grpSpPr>
        <p:sp>
          <p:nvSpPr>
            <p:cNvPr id="1574" name="Google Shape;1574;p47"/>
            <p:cNvSpPr/>
            <p:nvPr/>
          </p:nvSpPr>
          <p:spPr>
            <a:xfrm>
              <a:off x="6426647" y="1074601"/>
              <a:ext cx="5163541" cy="2493662"/>
            </a:xfrm>
            <a:prstGeom prst="cloudCallout">
              <a:avLst>
                <a:gd name="adj1" fmla="val -68651"/>
                <a:gd name="adj2" fmla="val 36279"/>
              </a:avLst>
            </a:prstGeom>
            <a:solidFill>
              <a:srgbClr val="FDF8E7"/>
            </a:solidFill>
            <a:ln w="25400" cap="flat" cmpd="sng">
              <a:solidFill>
                <a:srgbClr val="164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sp>
          <p:nvSpPr>
            <p:cNvPr id="1575" name="Google Shape;1575;p47"/>
            <p:cNvSpPr txBox="1"/>
            <p:nvPr/>
          </p:nvSpPr>
          <p:spPr>
            <a:xfrm>
              <a:off x="7243903" y="1524061"/>
              <a:ext cx="3529027" cy="15947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Bạn cần ghi nhớ gì trong bài học hôm nay?</a:t>
              </a: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48"/>
          <p:cNvSpPr/>
          <p:nvPr/>
        </p:nvSpPr>
        <p:spPr>
          <a:xfrm>
            <a:off x="461978" y="517564"/>
            <a:ext cx="11237881" cy="5822871"/>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Ghi nhớ:</a:t>
            </a:r>
            <a:endParaRPr/>
          </a:p>
          <a:p>
            <a:pPr marL="685800" marR="0" lvl="0" indent="-685800" algn="just" rtl="0">
              <a:lnSpc>
                <a:spcPct val="100000"/>
              </a:lnSpc>
              <a:spcBef>
                <a:spcPts val="0"/>
              </a:spcBef>
              <a:spcAft>
                <a:spcPts val="0"/>
              </a:spcAft>
              <a:buClr>
                <a:srgbClr val="000000"/>
              </a:buClr>
              <a:buSzPts val="4800"/>
              <a:buFont typeface="Arial"/>
              <a:buChar char="•"/>
            </a:pPr>
            <a:r>
              <a:rPr lang="en-US" sz="4800" b="1" i="0" u="none" strike="noStrike" cap="none">
                <a:solidFill>
                  <a:schemeClr val="dk2"/>
                </a:solidFill>
                <a:latin typeface="Arial"/>
                <a:ea typeface="Arial"/>
                <a:cs typeface="Arial"/>
                <a:sym typeface="Arial"/>
              </a:rPr>
              <a:t>Nước có thể tồn tại ở thể lỏng, thể rắn, thể khí.</a:t>
            </a:r>
            <a:endParaRPr/>
          </a:p>
          <a:p>
            <a:pPr marL="685800" marR="0" lvl="0" indent="-685800" algn="just" rtl="0">
              <a:lnSpc>
                <a:spcPct val="100000"/>
              </a:lnSpc>
              <a:spcBef>
                <a:spcPts val="0"/>
              </a:spcBef>
              <a:spcAft>
                <a:spcPts val="0"/>
              </a:spcAft>
              <a:buClr>
                <a:srgbClr val="000000"/>
              </a:buClr>
              <a:buSzPts val="4800"/>
              <a:buFont typeface="Arial"/>
              <a:buChar char="•"/>
            </a:pPr>
            <a:r>
              <a:rPr lang="en-US" sz="4800" b="1" i="0" u="none" strike="noStrike" cap="none">
                <a:solidFill>
                  <a:schemeClr val="dk2"/>
                </a:solidFill>
                <a:latin typeface="Arial"/>
                <a:ea typeface="Arial"/>
                <a:cs typeface="Arial"/>
                <a:sym typeface="Arial"/>
              </a:rPr>
              <a:t>Nước có thể chuyển tự thế này sang thể khác thông qua các hiện tượng: bay hơi, ngưng tụ, đông đặc, nóng chảy.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fade">
                                      <p:cBhvr>
                                        <p:cTn id="7" dur="500"/>
                                        <p:tgtEl>
                                          <p:spTgt spid="1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49"/>
          <p:cNvSpPr/>
          <p:nvPr/>
        </p:nvSpPr>
        <p:spPr>
          <a:xfrm>
            <a:off x="1775279" y="3580734"/>
            <a:ext cx="3667107" cy="970580"/>
          </a:xfrm>
          <a:custGeom>
            <a:avLst/>
            <a:gdLst/>
            <a:ahLst/>
            <a:cxnLst/>
            <a:rect l="l" t="t" r="r" b="b"/>
            <a:pathLst>
              <a:path w="3667107" h="970580" extrusionOk="0">
                <a:moveTo>
                  <a:pt x="493485" y="18809"/>
                </a:moveTo>
                <a:cubicBezTo>
                  <a:pt x="451152" y="-544"/>
                  <a:pt x="416756" y="-21484"/>
                  <a:pt x="537028" y="47837"/>
                </a:cubicBezTo>
                <a:cubicBezTo>
                  <a:pt x="657300" y="117158"/>
                  <a:pt x="979411" y="325650"/>
                  <a:pt x="1215117" y="434734"/>
                </a:cubicBezTo>
                <a:cubicBezTo>
                  <a:pt x="1450823" y="543818"/>
                  <a:pt x="1551441" y="624100"/>
                  <a:pt x="1951264" y="702341"/>
                </a:cubicBezTo>
                <a:cubicBezTo>
                  <a:pt x="2351087" y="780582"/>
                  <a:pt x="3411915" y="863283"/>
                  <a:pt x="3614057" y="904180"/>
                </a:cubicBezTo>
                <a:cubicBezTo>
                  <a:pt x="3816199" y="945077"/>
                  <a:pt x="3391504" y="938047"/>
                  <a:pt x="3164114" y="947723"/>
                </a:cubicBezTo>
                <a:cubicBezTo>
                  <a:pt x="2936724" y="957399"/>
                  <a:pt x="2554514" y="984008"/>
                  <a:pt x="2249714" y="962237"/>
                </a:cubicBezTo>
                <a:cubicBezTo>
                  <a:pt x="1944914" y="940466"/>
                  <a:pt x="1710266" y="913857"/>
                  <a:pt x="1335314" y="817095"/>
                </a:cubicBezTo>
                <a:cubicBezTo>
                  <a:pt x="960362" y="720333"/>
                  <a:pt x="480181" y="550999"/>
                  <a:pt x="0" y="381666"/>
                </a:cubicBezTo>
              </a:path>
            </a:pathLst>
          </a:cu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86" name="Google Shape;1586;p49"/>
          <p:cNvSpPr/>
          <p:nvPr/>
        </p:nvSpPr>
        <p:spPr>
          <a:xfrm>
            <a:off x="2017984" y="2239456"/>
            <a:ext cx="2662775" cy="1201841"/>
          </a:xfrm>
          <a:custGeom>
            <a:avLst/>
            <a:gdLst/>
            <a:ahLst/>
            <a:cxnLst/>
            <a:rect l="l" t="t" r="r" b="b"/>
            <a:pathLst>
              <a:path w="2173254" h="1201841" extrusionOk="0">
                <a:moveTo>
                  <a:pt x="15766" y="744641"/>
                </a:moveTo>
                <a:cubicBezTo>
                  <a:pt x="139263" y="535748"/>
                  <a:pt x="271338" y="329482"/>
                  <a:pt x="551794" y="224379"/>
                </a:cubicBezTo>
                <a:cubicBezTo>
                  <a:pt x="832250" y="119276"/>
                  <a:pt x="1428346" y="150806"/>
                  <a:pt x="1698504" y="114020"/>
                </a:cubicBezTo>
                <a:cubicBezTo>
                  <a:pt x="1968662" y="77234"/>
                  <a:pt x="2185187" y="-19987"/>
                  <a:pt x="2172744" y="3661"/>
                </a:cubicBezTo>
                <a:cubicBezTo>
                  <a:pt x="2160301" y="27309"/>
                  <a:pt x="1833573" y="187593"/>
                  <a:pt x="1623849" y="255910"/>
                </a:cubicBezTo>
                <a:cubicBezTo>
                  <a:pt x="1414125" y="324227"/>
                  <a:pt x="1121979" y="321600"/>
                  <a:pt x="914400" y="413566"/>
                </a:cubicBezTo>
                <a:cubicBezTo>
                  <a:pt x="706821" y="505531"/>
                  <a:pt x="530773" y="676324"/>
                  <a:pt x="378373" y="807703"/>
                </a:cubicBezTo>
                <a:cubicBezTo>
                  <a:pt x="225973" y="939082"/>
                  <a:pt x="112986" y="1070461"/>
                  <a:pt x="0" y="1201841"/>
                </a:cubicBezTo>
              </a:path>
            </a:pathLst>
          </a:custGeom>
          <a:solidFill>
            <a:srgbClr val="FF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grpSp>
        <p:nvGrpSpPr>
          <p:cNvPr id="1587" name="Google Shape;1587;p49"/>
          <p:cNvGrpSpPr/>
          <p:nvPr/>
        </p:nvGrpSpPr>
        <p:grpSpPr>
          <a:xfrm>
            <a:off x="460627" y="2378525"/>
            <a:ext cx="2438400" cy="2876330"/>
            <a:chOff x="422069" y="2496066"/>
            <a:chExt cx="2438400" cy="2876330"/>
          </a:xfrm>
        </p:grpSpPr>
        <p:sp>
          <p:nvSpPr>
            <p:cNvPr id="1588" name="Google Shape;1588;p49"/>
            <p:cNvSpPr/>
            <p:nvPr/>
          </p:nvSpPr>
          <p:spPr>
            <a:xfrm>
              <a:off x="498269" y="4463532"/>
              <a:ext cx="2362200" cy="908864"/>
            </a:xfrm>
            <a:prstGeom prst="ellipse">
              <a:avLst/>
            </a:prstGeom>
            <a:solidFill>
              <a:srgbClr val="D7F0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NƯỚC</a:t>
              </a:r>
              <a:endParaRPr/>
            </a:p>
          </p:txBody>
        </p:sp>
        <p:pic>
          <p:nvPicPr>
            <p:cNvPr id="1589" name="Google Shape;1589;p49"/>
            <p:cNvPicPr preferRelativeResize="0"/>
            <p:nvPr/>
          </p:nvPicPr>
          <p:blipFill rotWithShape="1">
            <a:blip r:embed="rId3">
              <a:alphaModFix/>
            </a:blip>
            <a:srcRect/>
            <a:stretch/>
          </p:blipFill>
          <p:spPr>
            <a:xfrm>
              <a:off x="422069" y="2496066"/>
              <a:ext cx="2231819" cy="2171184"/>
            </a:xfrm>
            <a:prstGeom prst="rect">
              <a:avLst/>
            </a:prstGeom>
            <a:noFill/>
            <a:ln>
              <a:noFill/>
            </a:ln>
          </p:spPr>
        </p:pic>
      </p:grpSp>
      <p:sp>
        <p:nvSpPr>
          <p:cNvPr id="1590" name="Google Shape;1590;p49"/>
          <p:cNvSpPr/>
          <p:nvPr/>
        </p:nvSpPr>
        <p:spPr>
          <a:xfrm>
            <a:off x="2434145" y="1798232"/>
            <a:ext cx="2106019" cy="717379"/>
          </a:xfrm>
          <a:prstGeom prst="rect">
            <a:avLst/>
          </a:prstGeom>
        </p:spPr>
        <p:txBody>
          <a:bodyPr>
            <a:prstTxWarp prst="textPlain">
              <a:avLst/>
            </a:prstTxWarp>
          </a:bodyPr>
          <a:lstStyle/>
          <a:p>
            <a:pPr lvl="0" algn="l"/>
            <a:r>
              <a:rPr b="0" i="0">
                <a:ln>
                  <a:noFill/>
                </a:ln>
                <a:solidFill>
                  <a:srgbClr val="FF0000"/>
                </a:solidFill>
                <a:latin typeface="Arial"/>
              </a:rPr>
              <a:t>Dạng tồn tại</a:t>
            </a:r>
          </a:p>
        </p:txBody>
      </p:sp>
      <p:sp>
        <p:nvSpPr>
          <p:cNvPr id="1591" name="Google Shape;1591;p49"/>
          <p:cNvSpPr/>
          <p:nvPr/>
        </p:nvSpPr>
        <p:spPr>
          <a:xfrm>
            <a:off x="4657725" y="958850"/>
            <a:ext cx="2133600" cy="1282700"/>
          </a:xfrm>
          <a:custGeom>
            <a:avLst/>
            <a:gdLst/>
            <a:ahLst/>
            <a:cxnLst/>
            <a:rect l="l" t="t" r="r" b="b"/>
            <a:pathLst>
              <a:path w="2133600" h="1282700" extrusionOk="0">
                <a:moveTo>
                  <a:pt x="0" y="1282700"/>
                </a:moveTo>
                <a:cubicBezTo>
                  <a:pt x="76200" y="919691"/>
                  <a:pt x="152400" y="556683"/>
                  <a:pt x="508000" y="342900"/>
                </a:cubicBezTo>
                <a:cubicBezTo>
                  <a:pt x="863600" y="129117"/>
                  <a:pt x="1498600" y="64558"/>
                  <a:pt x="2133600" y="0"/>
                </a:cubicBezTo>
              </a:path>
            </a:pathLst>
          </a:custGeom>
          <a:noFill/>
          <a:ln w="25400" cap="flat" cmpd="sng">
            <a:solidFill>
              <a:srgbClr val="FF09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92" name="Google Shape;1592;p49"/>
          <p:cNvSpPr/>
          <p:nvPr/>
        </p:nvSpPr>
        <p:spPr>
          <a:xfrm>
            <a:off x="4676775" y="1809750"/>
            <a:ext cx="2190750" cy="438150"/>
          </a:xfrm>
          <a:custGeom>
            <a:avLst/>
            <a:gdLst/>
            <a:ahLst/>
            <a:cxnLst/>
            <a:rect l="l" t="t" r="r" b="b"/>
            <a:pathLst>
              <a:path w="2190750" h="438150" extrusionOk="0">
                <a:moveTo>
                  <a:pt x="0" y="438150"/>
                </a:moveTo>
                <a:cubicBezTo>
                  <a:pt x="55562" y="331787"/>
                  <a:pt x="111125" y="225425"/>
                  <a:pt x="476250" y="152400"/>
                </a:cubicBezTo>
                <a:cubicBezTo>
                  <a:pt x="841375" y="79375"/>
                  <a:pt x="1516062" y="39687"/>
                  <a:pt x="2190750" y="0"/>
                </a:cubicBezTo>
              </a:path>
            </a:pathLst>
          </a:custGeom>
          <a:noFill/>
          <a:ln w="25400" cap="flat" cmpd="sng">
            <a:solidFill>
              <a:srgbClr val="FF09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93" name="Google Shape;1593;p49"/>
          <p:cNvSpPr/>
          <p:nvPr/>
        </p:nvSpPr>
        <p:spPr>
          <a:xfrm>
            <a:off x="4676775" y="2257425"/>
            <a:ext cx="2219325" cy="528202"/>
          </a:xfrm>
          <a:custGeom>
            <a:avLst/>
            <a:gdLst/>
            <a:ahLst/>
            <a:cxnLst/>
            <a:rect l="l" t="t" r="r" b="b"/>
            <a:pathLst>
              <a:path w="2219325" h="275096" extrusionOk="0">
                <a:moveTo>
                  <a:pt x="0" y="0"/>
                </a:moveTo>
                <a:cubicBezTo>
                  <a:pt x="61119" y="102394"/>
                  <a:pt x="122238" y="204788"/>
                  <a:pt x="304800" y="247650"/>
                </a:cubicBezTo>
                <a:cubicBezTo>
                  <a:pt x="487363" y="290513"/>
                  <a:pt x="776288" y="274637"/>
                  <a:pt x="1095375" y="257175"/>
                </a:cubicBezTo>
                <a:cubicBezTo>
                  <a:pt x="1414462" y="239713"/>
                  <a:pt x="1816893" y="191294"/>
                  <a:pt x="2219325" y="142875"/>
                </a:cubicBezTo>
              </a:path>
            </a:pathLst>
          </a:custGeom>
          <a:noFill/>
          <a:ln w="25400" cap="flat" cmpd="sng">
            <a:solidFill>
              <a:srgbClr val="FF09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94" name="Google Shape;1594;p49"/>
          <p:cNvSpPr/>
          <p:nvPr/>
        </p:nvSpPr>
        <p:spPr>
          <a:xfrm rot="254392">
            <a:off x="5139446" y="557939"/>
            <a:ext cx="1383420" cy="675530"/>
          </a:xfrm>
          <a:prstGeom prst="rect">
            <a:avLst/>
          </a:prstGeom>
        </p:spPr>
        <p:txBody>
          <a:bodyPr>
            <a:prstTxWarp prst="textPlain">
              <a:avLst/>
            </a:prstTxWarp>
          </a:bodyPr>
          <a:lstStyle/>
          <a:p>
            <a:pPr lvl="0" algn="l"/>
            <a:r>
              <a:rPr b="0" i="0">
                <a:ln>
                  <a:noFill/>
                </a:ln>
                <a:solidFill>
                  <a:srgbClr val="FF0000"/>
                </a:solidFill>
                <a:latin typeface="Arial"/>
              </a:rPr>
              <a:t>Thể rắn</a:t>
            </a:r>
          </a:p>
        </p:txBody>
      </p:sp>
      <p:sp>
        <p:nvSpPr>
          <p:cNvPr id="1595" name="Google Shape;1595;p49"/>
          <p:cNvSpPr/>
          <p:nvPr/>
        </p:nvSpPr>
        <p:spPr>
          <a:xfrm rot="572996">
            <a:off x="5250836" y="1352753"/>
            <a:ext cx="1507692" cy="740030"/>
          </a:xfrm>
          <a:prstGeom prst="rect">
            <a:avLst/>
          </a:prstGeom>
        </p:spPr>
        <p:txBody>
          <a:bodyPr>
            <a:prstTxWarp prst="textPlain">
              <a:avLst/>
            </a:prstTxWarp>
          </a:bodyPr>
          <a:lstStyle/>
          <a:p>
            <a:pPr lvl="0" algn="l"/>
            <a:r>
              <a:rPr b="0" i="0">
                <a:ln>
                  <a:noFill/>
                </a:ln>
                <a:solidFill>
                  <a:srgbClr val="FF0000"/>
                </a:solidFill>
                <a:latin typeface="Arial"/>
              </a:rPr>
              <a:t>Thể lỏng</a:t>
            </a:r>
          </a:p>
        </p:txBody>
      </p:sp>
      <p:sp>
        <p:nvSpPr>
          <p:cNvPr id="1596" name="Google Shape;1596;p49"/>
          <p:cNvSpPr/>
          <p:nvPr/>
        </p:nvSpPr>
        <p:spPr>
          <a:xfrm rot="163520">
            <a:off x="5432055" y="2193282"/>
            <a:ext cx="1301214" cy="608800"/>
          </a:xfrm>
          <a:prstGeom prst="rect">
            <a:avLst/>
          </a:prstGeom>
        </p:spPr>
        <p:txBody>
          <a:bodyPr>
            <a:prstTxWarp prst="textPlain">
              <a:avLst/>
            </a:prstTxWarp>
          </a:bodyPr>
          <a:lstStyle/>
          <a:p>
            <a:pPr lvl="0" algn="l"/>
            <a:r>
              <a:rPr b="0" i="0">
                <a:ln>
                  <a:noFill/>
                </a:ln>
                <a:solidFill>
                  <a:srgbClr val="FF0000"/>
                </a:solidFill>
                <a:latin typeface="Arial"/>
              </a:rPr>
              <a:t>Thể khí</a:t>
            </a:r>
          </a:p>
        </p:txBody>
      </p:sp>
      <p:sp>
        <p:nvSpPr>
          <p:cNvPr id="1597" name="Google Shape;1597;p49"/>
          <p:cNvSpPr/>
          <p:nvPr/>
        </p:nvSpPr>
        <p:spPr>
          <a:xfrm rot="632261">
            <a:off x="2825159" y="3553981"/>
            <a:ext cx="2538578" cy="830997"/>
          </a:xfrm>
          <a:prstGeom prst="rect">
            <a:avLst/>
          </a:prstGeom>
        </p:spPr>
        <p:txBody>
          <a:bodyPr>
            <a:prstTxWarp prst="textPlain">
              <a:avLst/>
            </a:prstTxWarp>
          </a:bodyPr>
          <a:lstStyle/>
          <a:p>
            <a:pPr lvl="0" algn="l"/>
            <a:r>
              <a:rPr b="0" i="0">
                <a:ln>
                  <a:noFill/>
                </a:ln>
                <a:solidFill>
                  <a:srgbClr val="FFFF00"/>
                </a:solidFill>
                <a:latin typeface="Arial"/>
              </a:rPr>
              <a:t>Sự chuyển thể</a:t>
            </a:r>
          </a:p>
        </p:txBody>
      </p:sp>
      <p:sp>
        <p:nvSpPr>
          <p:cNvPr id="1598" name="Google Shape;1598;p49"/>
          <p:cNvSpPr/>
          <p:nvPr/>
        </p:nvSpPr>
        <p:spPr>
          <a:xfrm>
            <a:off x="5442857" y="3236686"/>
            <a:ext cx="4964159" cy="1262743"/>
          </a:xfrm>
          <a:custGeom>
            <a:avLst/>
            <a:gdLst/>
            <a:ahLst/>
            <a:cxnLst/>
            <a:rect l="l" t="t" r="r" b="b"/>
            <a:pathLst>
              <a:path w="4005943" h="1262743" extrusionOk="0">
                <a:moveTo>
                  <a:pt x="0" y="1262743"/>
                </a:moveTo>
                <a:cubicBezTo>
                  <a:pt x="135466" y="918028"/>
                  <a:pt x="270933" y="573314"/>
                  <a:pt x="667657" y="377371"/>
                </a:cubicBezTo>
                <a:cubicBezTo>
                  <a:pt x="1064381" y="181428"/>
                  <a:pt x="1823962" y="149980"/>
                  <a:pt x="2380343" y="87085"/>
                </a:cubicBezTo>
                <a:cubicBezTo>
                  <a:pt x="2936724" y="24190"/>
                  <a:pt x="3471333" y="12095"/>
                  <a:pt x="4005943" y="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99" name="Google Shape;1599;p49"/>
          <p:cNvSpPr/>
          <p:nvPr/>
        </p:nvSpPr>
        <p:spPr>
          <a:xfrm>
            <a:off x="5438775" y="4248149"/>
            <a:ext cx="5150049" cy="349337"/>
          </a:xfrm>
          <a:custGeom>
            <a:avLst/>
            <a:gdLst/>
            <a:ahLst/>
            <a:cxnLst/>
            <a:rect l="l" t="t" r="r" b="b"/>
            <a:pathLst>
              <a:path w="4086225" h="266700" extrusionOk="0">
                <a:moveTo>
                  <a:pt x="0" y="266700"/>
                </a:moveTo>
                <a:cubicBezTo>
                  <a:pt x="134937" y="200818"/>
                  <a:pt x="269875" y="134937"/>
                  <a:pt x="504825" y="95250"/>
                </a:cubicBezTo>
                <a:cubicBezTo>
                  <a:pt x="739775" y="55563"/>
                  <a:pt x="812800" y="44450"/>
                  <a:pt x="1409700" y="28575"/>
                </a:cubicBezTo>
                <a:cubicBezTo>
                  <a:pt x="2006600" y="12700"/>
                  <a:pt x="3046412" y="6350"/>
                  <a:pt x="4086225" y="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00" name="Google Shape;1600;p49"/>
          <p:cNvSpPr/>
          <p:nvPr/>
        </p:nvSpPr>
        <p:spPr>
          <a:xfrm>
            <a:off x="5442858" y="4499429"/>
            <a:ext cx="4943701" cy="756930"/>
          </a:xfrm>
          <a:custGeom>
            <a:avLst/>
            <a:gdLst/>
            <a:ahLst/>
            <a:cxnLst/>
            <a:rect l="l" t="t" r="r" b="b"/>
            <a:pathLst>
              <a:path w="4136571" h="756930" extrusionOk="0">
                <a:moveTo>
                  <a:pt x="0" y="0"/>
                </a:moveTo>
                <a:cubicBezTo>
                  <a:pt x="59266" y="208038"/>
                  <a:pt x="118533" y="416076"/>
                  <a:pt x="478971" y="537028"/>
                </a:cubicBezTo>
                <a:cubicBezTo>
                  <a:pt x="839409" y="657980"/>
                  <a:pt x="1553028" y="689428"/>
                  <a:pt x="2162628" y="725714"/>
                </a:cubicBezTo>
                <a:cubicBezTo>
                  <a:pt x="2772228" y="762000"/>
                  <a:pt x="3454399" y="758371"/>
                  <a:pt x="4136571" y="754742"/>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01" name="Google Shape;1601;p49"/>
          <p:cNvSpPr/>
          <p:nvPr/>
        </p:nvSpPr>
        <p:spPr>
          <a:xfrm>
            <a:off x="5367140" y="4486275"/>
            <a:ext cx="5150049" cy="1885950"/>
          </a:xfrm>
          <a:custGeom>
            <a:avLst/>
            <a:gdLst/>
            <a:ahLst/>
            <a:cxnLst/>
            <a:rect l="l" t="t" r="r" b="b"/>
            <a:pathLst>
              <a:path w="4262635" h="1885950" extrusionOk="0">
                <a:moveTo>
                  <a:pt x="71635" y="0"/>
                </a:moveTo>
                <a:cubicBezTo>
                  <a:pt x="65285" y="114300"/>
                  <a:pt x="4960" y="277812"/>
                  <a:pt x="198" y="500062"/>
                </a:cubicBezTo>
                <a:cubicBezTo>
                  <a:pt x="-4564" y="722312"/>
                  <a:pt x="77192" y="999332"/>
                  <a:pt x="214510" y="1133475"/>
                </a:cubicBezTo>
                <a:cubicBezTo>
                  <a:pt x="351828" y="1267618"/>
                  <a:pt x="566935" y="1428750"/>
                  <a:pt x="1252735" y="1562100"/>
                </a:cubicBezTo>
                <a:cubicBezTo>
                  <a:pt x="1938535" y="1695450"/>
                  <a:pt x="3100585" y="1790700"/>
                  <a:pt x="4262635" y="188595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02" name="Google Shape;1602;p49"/>
          <p:cNvSpPr/>
          <p:nvPr/>
        </p:nvSpPr>
        <p:spPr>
          <a:xfrm rot="-204907">
            <a:off x="5920384" y="2911563"/>
            <a:ext cx="4653953" cy="625128"/>
          </a:xfrm>
          <a:prstGeom prst="rect">
            <a:avLst/>
          </a:prstGeom>
        </p:spPr>
        <p:txBody>
          <a:bodyPr>
            <a:prstTxWarp prst="textPlain">
              <a:avLst/>
            </a:prstTxWarp>
          </a:bodyPr>
          <a:lstStyle/>
          <a:p>
            <a:pPr lvl="0" algn="l"/>
            <a:r>
              <a:rPr b="1" i="0">
                <a:ln>
                  <a:noFill/>
                </a:ln>
                <a:solidFill>
                  <a:srgbClr val="FFFF00"/>
                </a:solidFill>
                <a:latin typeface="Arial"/>
              </a:rPr>
              <a:t>Đông đặc: thể lỏng sang thể rắn</a:t>
            </a:r>
          </a:p>
        </p:txBody>
      </p:sp>
      <p:sp>
        <p:nvSpPr>
          <p:cNvPr id="1603" name="Google Shape;1603;p49"/>
          <p:cNvSpPr/>
          <p:nvPr/>
        </p:nvSpPr>
        <p:spPr>
          <a:xfrm>
            <a:off x="6062401" y="3797537"/>
            <a:ext cx="4679139" cy="546054"/>
          </a:xfrm>
          <a:prstGeom prst="rect">
            <a:avLst/>
          </a:prstGeom>
        </p:spPr>
        <p:txBody>
          <a:bodyPr>
            <a:prstTxWarp prst="textPlain">
              <a:avLst/>
            </a:prstTxWarp>
          </a:bodyPr>
          <a:lstStyle/>
          <a:p>
            <a:pPr lvl="0" algn="l"/>
            <a:r>
              <a:rPr b="1" i="0">
                <a:ln>
                  <a:noFill/>
                </a:ln>
                <a:solidFill>
                  <a:srgbClr val="FFFF00"/>
                </a:solidFill>
                <a:latin typeface="Arial"/>
              </a:rPr>
              <a:t>Tan chảy: thể rắn sang thể lỏng</a:t>
            </a:r>
          </a:p>
        </p:txBody>
      </p:sp>
      <p:sp>
        <p:nvSpPr>
          <p:cNvPr id="1604" name="Google Shape;1604;p49"/>
          <p:cNvSpPr/>
          <p:nvPr/>
        </p:nvSpPr>
        <p:spPr>
          <a:xfrm rot="380523">
            <a:off x="5899343" y="5429996"/>
            <a:ext cx="4624059" cy="768591"/>
          </a:xfrm>
          <a:prstGeom prst="rect">
            <a:avLst/>
          </a:prstGeom>
        </p:spPr>
        <p:txBody>
          <a:bodyPr>
            <a:prstTxWarp prst="textPlain">
              <a:avLst/>
            </a:prstTxWarp>
          </a:bodyPr>
          <a:lstStyle/>
          <a:p>
            <a:pPr lvl="0" algn="l"/>
            <a:r>
              <a:rPr b="1" i="0">
                <a:ln>
                  <a:noFill/>
                </a:ln>
                <a:solidFill>
                  <a:srgbClr val="FFFF00"/>
                </a:solidFill>
                <a:latin typeface="Arial"/>
              </a:rPr>
              <a:t>Ngưng tụ: thể khí sang thể lỏng</a:t>
            </a:r>
          </a:p>
        </p:txBody>
      </p:sp>
      <p:sp>
        <p:nvSpPr>
          <p:cNvPr id="1605" name="Google Shape;1605;p49"/>
          <p:cNvSpPr/>
          <p:nvPr/>
        </p:nvSpPr>
        <p:spPr>
          <a:xfrm rot="175913">
            <a:off x="6078308" y="4554223"/>
            <a:ext cx="4481109" cy="736628"/>
          </a:xfrm>
          <a:prstGeom prst="rect">
            <a:avLst/>
          </a:prstGeom>
        </p:spPr>
        <p:txBody>
          <a:bodyPr>
            <a:prstTxWarp prst="textPlain">
              <a:avLst/>
            </a:prstTxWarp>
          </a:bodyPr>
          <a:lstStyle/>
          <a:p>
            <a:pPr lvl="0" algn="l"/>
            <a:r>
              <a:rPr b="1" i="0">
                <a:ln>
                  <a:noFill/>
                </a:ln>
                <a:solidFill>
                  <a:srgbClr val="FFFF00"/>
                </a:solidFill>
                <a:latin typeface="Arial"/>
              </a:rPr>
              <a:t>Bay hơi: thể lỏng sang thể khí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6"/>
                                        </p:tgtEl>
                                        <p:attrNameLst>
                                          <p:attrName>style.visibility</p:attrName>
                                        </p:attrNameLst>
                                      </p:cBhvr>
                                      <p:to>
                                        <p:strVal val="visible"/>
                                      </p:to>
                                    </p:set>
                                    <p:animEffect transition="in" filter="fade">
                                      <p:cBhvr>
                                        <p:cTn id="7" dur="500"/>
                                        <p:tgtEl>
                                          <p:spTgt spid="1586"/>
                                        </p:tgtEl>
                                      </p:cBhvr>
                                    </p:animEffect>
                                  </p:childTnLst>
                                </p:cTn>
                              </p:par>
                              <p:par>
                                <p:cTn id="8" presetID="10" presetClass="entr" presetSubtype="0" fill="hold" nodeType="withEffect">
                                  <p:stCondLst>
                                    <p:cond delay="0"/>
                                  </p:stCondLst>
                                  <p:childTnLst>
                                    <p:set>
                                      <p:cBhvr>
                                        <p:cTn id="9" dur="1" fill="hold">
                                          <p:stCondLst>
                                            <p:cond delay="0"/>
                                          </p:stCondLst>
                                        </p:cTn>
                                        <p:tgtEl>
                                          <p:spTgt spid="1590"/>
                                        </p:tgtEl>
                                        <p:attrNameLst>
                                          <p:attrName>style.visibility</p:attrName>
                                        </p:attrNameLst>
                                      </p:cBhvr>
                                      <p:to>
                                        <p:strVal val="visible"/>
                                      </p:to>
                                    </p:set>
                                    <p:animEffect transition="in" filter="fade">
                                      <p:cBhvr>
                                        <p:cTn id="10" dur="500"/>
                                        <p:tgtEl>
                                          <p:spTgt spid="15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91"/>
                                        </p:tgtEl>
                                        <p:attrNameLst>
                                          <p:attrName>style.visibility</p:attrName>
                                        </p:attrNameLst>
                                      </p:cBhvr>
                                      <p:to>
                                        <p:strVal val="visible"/>
                                      </p:to>
                                    </p:set>
                                    <p:animEffect transition="in" filter="fade">
                                      <p:cBhvr>
                                        <p:cTn id="15" dur="500"/>
                                        <p:tgtEl>
                                          <p:spTgt spid="1591"/>
                                        </p:tgtEl>
                                      </p:cBhvr>
                                    </p:animEffect>
                                  </p:childTnLst>
                                </p:cTn>
                              </p:par>
                              <p:par>
                                <p:cTn id="16" presetID="10" presetClass="entr" presetSubtype="0" fill="hold" nodeType="withEffect">
                                  <p:stCondLst>
                                    <p:cond delay="0"/>
                                  </p:stCondLst>
                                  <p:childTnLst>
                                    <p:set>
                                      <p:cBhvr>
                                        <p:cTn id="17" dur="1" fill="hold">
                                          <p:stCondLst>
                                            <p:cond delay="0"/>
                                          </p:stCondLst>
                                        </p:cTn>
                                        <p:tgtEl>
                                          <p:spTgt spid="1594"/>
                                        </p:tgtEl>
                                        <p:attrNameLst>
                                          <p:attrName>style.visibility</p:attrName>
                                        </p:attrNameLst>
                                      </p:cBhvr>
                                      <p:to>
                                        <p:strVal val="visible"/>
                                      </p:to>
                                    </p:set>
                                    <p:animEffect transition="in" filter="fade">
                                      <p:cBhvr>
                                        <p:cTn id="18" dur="500"/>
                                        <p:tgtEl>
                                          <p:spTgt spid="15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95"/>
                                        </p:tgtEl>
                                        <p:attrNameLst>
                                          <p:attrName>style.visibility</p:attrName>
                                        </p:attrNameLst>
                                      </p:cBhvr>
                                      <p:to>
                                        <p:strVal val="visible"/>
                                      </p:to>
                                    </p:set>
                                    <p:animEffect transition="in" filter="fade">
                                      <p:cBhvr>
                                        <p:cTn id="23" dur="500"/>
                                        <p:tgtEl>
                                          <p:spTgt spid="1595"/>
                                        </p:tgtEl>
                                      </p:cBhvr>
                                    </p:animEffect>
                                  </p:childTnLst>
                                </p:cTn>
                              </p:par>
                              <p:par>
                                <p:cTn id="24" presetID="10" presetClass="entr" presetSubtype="0" fill="hold" nodeType="withEffect">
                                  <p:stCondLst>
                                    <p:cond delay="0"/>
                                  </p:stCondLst>
                                  <p:childTnLst>
                                    <p:set>
                                      <p:cBhvr>
                                        <p:cTn id="25" dur="1" fill="hold">
                                          <p:stCondLst>
                                            <p:cond delay="0"/>
                                          </p:stCondLst>
                                        </p:cTn>
                                        <p:tgtEl>
                                          <p:spTgt spid="1592"/>
                                        </p:tgtEl>
                                        <p:attrNameLst>
                                          <p:attrName>style.visibility</p:attrName>
                                        </p:attrNameLst>
                                      </p:cBhvr>
                                      <p:to>
                                        <p:strVal val="visible"/>
                                      </p:to>
                                    </p:set>
                                    <p:animEffect transition="in" filter="fade">
                                      <p:cBhvr>
                                        <p:cTn id="26" dur="500"/>
                                        <p:tgtEl>
                                          <p:spTgt spid="15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6"/>
                                        </p:tgtEl>
                                        <p:attrNameLst>
                                          <p:attrName>style.visibility</p:attrName>
                                        </p:attrNameLst>
                                      </p:cBhvr>
                                      <p:to>
                                        <p:strVal val="visible"/>
                                      </p:to>
                                    </p:set>
                                    <p:animEffect transition="in" filter="fade">
                                      <p:cBhvr>
                                        <p:cTn id="31" dur="500"/>
                                        <p:tgtEl>
                                          <p:spTgt spid="1596"/>
                                        </p:tgtEl>
                                      </p:cBhvr>
                                    </p:animEffect>
                                  </p:childTnLst>
                                </p:cTn>
                              </p:par>
                              <p:par>
                                <p:cTn id="32" presetID="10" presetClass="entr" presetSubtype="0" fill="hold" nodeType="withEffect">
                                  <p:stCondLst>
                                    <p:cond delay="0"/>
                                  </p:stCondLst>
                                  <p:childTnLst>
                                    <p:set>
                                      <p:cBhvr>
                                        <p:cTn id="33" dur="1" fill="hold">
                                          <p:stCondLst>
                                            <p:cond delay="0"/>
                                          </p:stCondLst>
                                        </p:cTn>
                                        <p:tgtEl>
                                          <p:spTgt spid="1593"/>
                                        </p:tgtEl>
                                        <p:attrNameLst>
                                          <p:attrName>style.visibility</p:attrName>
                                        </p:attrNameLst>
                                      </p:cBhvr>
                                      <p:to>
                                        <p:strVal val="visible"/>
                                      </p:to>
                                    </p:set>
                                    <p:animEffect transition="in" filter="fade">
                                      <p:cBhvr>
                                        <p:cTn id="34" dur="500"/>
                                        <p:tgtEl>
                                          <p:spTgt spid="15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97"/>
                                        </p:tgtEl>
                                        <p:attrNameLst>
                                          <p:attrName>style.visibility</p:attrName>
                                        </p:attrNameLst>
                                      </p:cBhvr>
                                      <p:to>
                                        <p:strVal val="visible"/>
                                      </p:to>
                                    </p:set>
                                    <p:animEffect transition="in" filter="fade">
                                      <p:cBhvr>
                                        <p:cTn id="39" dur="500"/>
                                        <p:tgtEl>
                                          <p:spTgt spid="1597"/>
                                        </p:tgtEl>
                                      </p:cBhvr>
                                    </p:animEffect>
                                  </p:childTnLst>
                                </p:cTn>
                              </p:par>
                              <p:par>
                                <p:cTn id="40" presetID="10" presetClass="entr" presetSubtype="0" fill="hold" nodeType="withEffect">
                                  <p:stCondLst>
                                    <p:cond delay="0"/>
                                  </p:stCondLst>
                                  <p:childTnLst>
                                    <p:set>
                                      <p:cBhvr>
                                        <p:cTn id="41" dur="1" fill="hold">
                                          <p:stCondLst>
                                            <p:cond delay="0"/>
                                          </p:stCondLst>
                                        </p:cTn>
                                        <p:tgtEl>
                                          <p:spTgt spid="1585"/>
                                        </p:tgtEl>
                                        <p:attrNameLst>
                                          <p:attrName>style.visibility</p:attrName>
                                        </p:attrNameLst>
                                      </p:cBhvr>
                                      <p:to>
                                        <p:strVal val="visible"/>
                                      </p:to>
                                    </p:set>
                                    <p:animEffect transition="in" filter="fade">
                                      <p:cBhvr>
                                        <p:cTn id="42" dur="500"/>
                                        <p:tgtEl>
                                          <p:spTgt spid="15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02"/>
                                        </p:tgtEl>
                                        <p:attrNameLst>
                                          <p:attrName>style.visibility</p:attrName>
                                        </p:attrNameLst>
                                      </p:cBhvr>
                                      <p:to>
                                        <p:strVal val="visible"/>
                                      </p:to>
                                    </p:set>
                                    <p:animEffect transition="in" filter="fade">
                                      <p:cBhvr>
                                        <p:cTn id="47" dur="500"/>
                                        <p:tgtEl>
                                          <p:spTgt spid="1602"/>
                                        </p:tgtEl>
                                      </p:cBhvr>
                                    </p:animEffect>
                                  </p:childTnLst>
                                </p:cTn>
                              </p:par>
                              <p:par>
                                <p:cTn id="48" presetID="10" presetClass="entr" presetSubtype="0" fill="hold" nodeType="withEffect">
                                  <p:stCondLst>
                                    <p:cond delay="0"/>
                                  </p:stCondLst>
                                  <p:childTnLst>
                                    <p:set>
                                      <p:cBhvr>
                                        <p:cTn id="49" dur="1" fill="hold">
                                          <p:stCondLst>
                                            <p:cond delay="0"/>
                                          </p:stCondLst>
                                        </p:cTn>
                                        <p:tgtEl>
                                          <p:spTgt spid="1598"/>
                                        </p:tgtEl>
                                        <p:attrNameLst>
                                          <p:attrName>style.visibility</p:attrName>
                                        </p:attrNameLst>
                                      </p:cBhvr>
                                      <p:to>
                                        <p:strVal val="visible"/>
                                      </p:to>
                                    </p:set>
                                    <p:animEffect transition="in" filter="fade">
                                      <p:cBhvr>
                                        <p:cTn id="50" dur="500"/>
                                        <p:tgtEl>
                                          <p:spTgt spid="15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03"/>
                                        </p:tgtEl>
                                        <p:attrNameLst>
                                          <p:attrName>style.visibility</p:attrName>
                                        </p:attrNameLst>
                                      </p:cBhvr>
                                      <p:to>
                                        <p:strVal val="visible"/>
                                      </p:to>
                                    </p:set>
                                    <p:animEffect transition="in" filter="fade">
                                      <p:cBhvr>
                                        <p:cTn id="55" dur="500"/>
                                        <p:tgtEl>
                                          <p:spTgt spid="1603"/>
                                        </p:tgtEl>
                                      </p:cBhvr>
                                    </p:animEffect>
                                  </p:childTnLst>
                                </p:cTn>
                              </p:par>
                              <p:par>
                                <p:cTn id="56" presetID="10" presetClass="entr" presetSubtype="0" fill="hold" nodeType="withEffect">
                                  <p:stCondLst>
                                    <p:cond delay="0"/>
                                  </p:stCondLst>
                                  <p:childTnLst>
                                    <p:set>
                                      <p:cBhvr>
                                        <p:cTn id="57" dur="1" fill="hold">
                                          <p:stCondLst>
                                            <p:cond delay="0"/>
                                          </p:stCondLst>
                                        </p:cTn>
                                        <p:tgtEl>
                                          <p:spTgt spid="1599"/>
                                        </p:tgtEl>
                                        <p:attrNameLst>
                                          <p:attrName>style.visibility</p:attrName>
                                        </p:attrNameLst>
                                      </p:cBhvr>
                                      <p:to>
                                        <p:strVal val="visible"/>
                                      </p:to>
                                    </p:set>
                                    <p:animEffect transition="in" filter="fade">
                                      <p:cBhvr>
                                        <p:cTn id="58" dur="500"/>
                                        <p:tgtEl>
                                          <p:spTgt spid="159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05"/>
                                        </p:tgtEl>
                                        <p:attrNameLst>
                                          <p:attrName>style.visibility</p:attrName>
                                        </p:attrNameLst>
                                      </p:cBhvr>
                                      <p:to>
                                        <p:strVal val="visible"/>
                                      </p:to>
                                    </p:set>
                                    <p:animEffect transition="in" filter="fade">
                                      <p:cBhvr>
                                        <p:cTn id="63" dur="500"/>
                                        <p:tgtEl>
                                          <p:spTgt spid="1605"/>
                                        </p:tgtEl>
                                      </p:cBhvr>
                                    </p:animEffect>
                                  </p:childTnLst>
                                </p:cTn>
                              </p:par>
                              <p:par>
                                <p:cTn id="64" presetID="10" presetClass="entr" presetSubtype="0" fill="hold" nodeType="withEffect">
                                  <p:stCondLst>
                                    <p:cond delay="0"/>
                                  </p:stCondLst>
                                  <p:childTnLst>
                                    <p:set>
                                      <p:cBhvr>
                                        <p:cTn id="65" dur="1" fill="hold">
                                          <p:stCondLst>
                                            <p:cond delay="0"/>
                                          </p:stCondLst>
                                        </p:cTn>
                                        <p:tgtEl>
                                          <p:spTgt spid="1600"/>
                                        </p:tgtEl>
                                        <p:attrNameLst>
                                          <p:attrName>style.visibility</p:attrName>
                                        </p:attrNameLst>
                                      </p:cBhvr>
                                      <p:to>
                                        <p:strVal val="visible"/>
                                      </p:to>
                                    </p:set>
                                    <p:animEffect transition="in" filter="fade">
                                      <p:cBhvr>
                                        <p:cTn id="66" dur="500"/>
                                        <p:tgtEl>
                                          <p:spTgt spid="160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04"/>
                                        </p:tgtEl>
                                        <p:attrNameLst>
                                          <p:attrName>style.visibility</p:attrName>
                                        </p:attrNameLst>
                                      </p:cBhvr>
                                      <p:to>
                                        <p:strVal val="visible"/>
                                      </p:to>
                                    </p:set>
                                    <p:animEffect transition="in" filter="fade">
                                      <p:cBhvr>
                                        <p:cTn id="71" dur="500"/>
                                        <p:tgtEl>
                                          <p:spTgt spid="1604"/>
                                        </p:tgtEl>
                                      </p:cBhvr>
                                    </p:animEffect>
                                  </p:childTnLst>
                                </p:cTn>
                              </p:par>
                              <p:par>
                                <p:cTn id="72" presetID="10" presetClass="entr" presetSubtype="0" fill="hold" nodeType="withEffect">
                                  <p:stCondLst>
                                    <p:cond delay="0"/>
                                  </p:stCondLst>
                                  <p:childTnLst>
                                    <p:set>
                                      <p:cBhvr>
                                        <p:cTn id="73" dur="1" fill="hold">
                                          <p:stCondLst>
                                            <p:cond delay="0"/>
                                          </p:stCondLst>
                                        </p:cTn>
                                        <p:tgtEl>
                                          <p:spTgt spid="1601"/>
                                        </p:tgtEl>
                                        <p:attrNameLst>
                                          <p:attrName>style.visibility</p:attrName>
                                        </p:attrNameLst>
                                      </p:cBhvr>
                                      <p:to>
                                        <p:strVal val="visible"/>
                                      </p:to>
                                    </p:set>
                                    <p:animEffect transition="in" filter="fade">
                                      <p:cBhvr>
                                        <p:cTn id="74" dur="500"/>
                                        <p:tgtEl>
                                          <p:spTgt spid="1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50"/>
          <p:cNvSpPr/>
          <p:nvPr/>
        </p:nvSpPr>
        <p:spPr>
          <a:xfrm>
            <a:off x="742936" y="2127766"/>
            <a:ext cx="6713566" cy="173664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9600" b="0" i="0" u="none" strike="noStrike" cap="none">
                <a:solidFill>
                  <a:srgbClr val="000000"/>
                </a:solidFill>
                <a:latin typeface="Arial"/>
                <a:ea typeface="Arial"/>
                <a:cs typeface="Arial"/>
                <a:sym typeface="Arial"/>
              </a:rPr>
              <a:t>DẶN DÒ</a:t>
            </a:r>
            <a:endParaRPr/>
          </a:p>
        </p:txBody>
      </p:sp>
      <p:pic>
        <p:nvPicPr>
          <p:cNvPr id="1611" name="Google Shape;1611;p50"/>
          <p:cNvPicPr preferRelativeResize="0"/>
          <p:nvPr/>
        </p:nvPicPr>
        <p:blipFill rotWithShape="1">
          <a:blip r:embed="rId3">
            <a:alphaModFix/>
          </a:blip>
          <a:srcRect/>
          <a:stretch/>
        </p:blipFill>
        <p:spPr>
          <a:xfrm>
            <a:off x="6095127" y="1600200"/>
            <a:ext cx="6066711" cy="606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0"/>
                                        </p:tgtEl>
                                        <p:attrNameLst>
                                          <p:attrName>style.visibility</p:attrName>
                                        </p:attrNameLst>
                                      </p:cBhvr>
                                      <p:to>
                                        <p:strVal val="visible"/>
                                      </p:to>
                                    </p:set>
                                    <p:animEffect transition="in" filter="fade">
                                      <p:cBhvr>
                                        <p:cTn id="7"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30"/>
          <p:cNvSpPr/>
          <p:nvPr/>
        </p:nvSpPr>
        <p:spPr>
          <a:xfrm>
            <a:off x="242094" y="255310"/>
            <a:ext cx="11677650" cy="6347380"/>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404" name="Google Shape;1404;p30"/>
          <p:cNvSpPr/>
          <p:nvPr/>
        </p:nvSpPr>
        <p:spPr>
          <a:xfrm>
            <a:off x="2711706" y="771976"/>
            <a:ext cx="6738426" cy="102155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CHỦ ĐỀ 1: CHẤT</a:t>
            </a:r>
            <a:endParaRPr/>
          </a:p>
        </p:txBody>
      </p:sp>
      <p:sp>
        <p:nvSpPr>
          <p:cNvPr id="1405" name="Google Shape;1405;p30"/>
          <p:cNvSpPr/>
          <p:nvPr/>
        </p:nvSpPr>
        <p:spPr>
          <a:xfrm>
            <a:off x="1148053" y="2204111"/>
            <a:ext cx="9865731" cy="3098721"/>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i="0" u="none" strike="noStrike" cap="none">
                <a:solidFill>
                  <a:srgbClr val="C00000"/>
                </a:solidFill>
                <a:latin typeface="Arial"/>
                <a:ea typeface="Arial"/>
                <a:cs typeface="Arial"/>
                <a:sym typeface="Arial"/>
              </a:rPr>
              <a:t>BÀI 2:</a:t>
            </a:r>
            <a:endParaRPr/>
          </a:p>
          <a:p>
            <a:pPr marL="0" marR="0" lvl="0" indent="0" algn="ctr" rtl="0">
              <a:lnSpc>
                <a:spcPct val="100000"/>
              </a:lnSpc>
              <a:spcBef>
                <a:spcPts val="0"/>
              </a:spcBef>
              <a:spcAft>
                <a:spcPts val="0"/>
              </a:spcAft>
              <a:buNone/>
            </a:pPr>
            <a:r>
              <a:rPr lang="en-US" sz="4400" b="1" i="0" u="none" strike="noStrike" cap="none">
                <a:solidFill>
                  <a:srgbClr val="C00000"/>
                </a:solidFill>
                <a:latin typeface="Arial"/>
                <a:ea typeface="Arial"/>
                <a:cs typeface="Arial"/>
                <a:sym typeface="Arial"/>
              </a:rPr>
              <a:t>SỰ CHUYỂN THỂ CỦA NƯỚC </a:t>
            </a:r>
            <a:endParaRPr/>
          </a:p>
          <a:p>
            <a:pPr marL="0" marR="0" lvl="0" indent="0" algn="ctr" rtl="0">
              <a:lnSpc>
                <a:spcPct val="100000"/>
              </a:lnSpc>
              <a:spcBef>
                <a:spcPts val="0"/>
              </a:spcBef>
              <a:spcAft>
                <a:spcPts val="0"/>
              </a:spcAft>
              <a:buNone/>
            </a:pPr>
            <a:r>
              <a:rPr lang="en-US" sz="4400" b="1" i="0" u="none" strike="noStrike" cap="none">
                <a:solidFill>
                  <a:srgbClr val="C00000"/>
                </a:solidFill>
                <a:latin typeface="Arial"/>
                <a:ea typeface="Arial"/>
                <a:cs typeface="Arial"/>
                <a:sym typeface="Arial"/>
              </a:rPr>
              <a:t>VÀ VÒNG TUẦN HOÀN CỦA NƯỚC TRONG TỰ NHIÊN</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52"/>
          <p:cNvSpPr txBox="1"/>
          <p:nvPr/>
        </p:nvSpPr>
        <p:spPr>
          <a:xfrm>
            <a:off x="1194594" y="674400"/>
            <a:ext cx="9772650" cy="5509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Em Linh chỉ hỗ trợ bộ bài giảng đối với thầy cô dùng để giảng dạy cho HS. Trường hợp thầy cô dùng để “thương mại” hoặc chia sẻ trên các nhóm, nếu phát hiện, em ngưng cung cấp các bài tiếp theo và thầy cô sẽ được mời ra khỏi kho giáo án ppt. Trân trọng!</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53"/>
          <p:cNvSpPr txBox="1">
            <a:spLocks noGrp="1"/>
          </p:cNvSpPr>
          <p:nvPr>
            <p:ph type="ctrTitle"/>
          </p:nvPr>
        </p:nvSpPr>
        <p:spPr>
          <a:xfrm>
            <a:off x="948647" y="2229800"/>
            <a:ext cx="10264543" cy="3008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000"/>
              <a:buNone/>
            </a:pPr>
            <a:r>
              <a:rPr lang="en-US" sz="3600">
                <a:latin typeface="Arial"/>
                <a:ea typeface="Arial"/>
                <a:cs typeface="Arial"/>
                <a:sym typeface="Arial"/>
              </a:rPr>
              <a:t>Trong quá trình thiết kế, mặc dù đã rất cố gắng nhưng vẫn khó tránh khỏi sai sót. Em Linh mong quý thầy cô dò bài cẩn thận trước khi lên lớp và gửi phản hồi kịp thời để em điều chỉnh sớm nhất có thể nhé!</a:t>
            </a:r>
            <a:br>
              <a:rPr lang="en-US" sz="3600">
                <a:latin typeface="Arial"/>
                <a:ea typeface="Arial"/>
                <a:cs typeface="Arial"/>
                <a:sym typeface="Arial"/>
              </a:rPr>
            </a:br>
            <a:r>
              <a:rPr lang="en-US" sz="3600">
                <a:solidFill>
                  <a:srgbClr val="FF0000"/>
                </a:solidFill>
                <a:latin typeface="Arial"/>
                <a:ea typeface="Arial"/>
                <a:cs typeface="Arial"/>
                <a:sym typeface="Arial"/>
              </a:rPr>
              <a:t>Kho ppt Phan Linh_0916.604.268</a:t>
            </a:r>
            <a:br>
              <a:rPr lang="en-US" sz="3600">
                <a:solidFill>
                  <a:srgbClr val="FF0000"/>
                </a:solidFill>
                <a:latin typeface="Arial"/>
                <a:ea typeface="Arial"/>
                <a:cs typeface="Arial"/>
                <a:sym typeface="Arial"/>
              </a:rPr>
            </a:br>
            <a:r>
              <a:rPr lang="en-US" sz="3600">
                <a:solidFill>
                  <a:srgbClr val="FF0000"/>
                </a:solidFill>
                <a:latin typeface="Arial"/>
                <a:ea typeface="Arial"/>
                <a:cs typeface="Arial"/>
                <a:sym typeface="Arial"/>
              </a:rPr>
              <a:t>Nhóm chia sẻ tài liệu: https://www.facebook.com/groups/443096903751589</a:t>
            </a:r>
            <a:r>
              <a:rPr lang="en-US" sz="3600">
                <a:latin typeface="Arial"/>
                <a:ea typeface="Arial"/>
                <a:cs typeface="Arial"/>
                <a:sym typeface="Arial"/>
              </a:rPr>
              <a:t/>
            </a:r>
            <a:br>
              <a:rPr lang="en-US" sz="3600">
                <a:latin typeface="Arial"/>
                <a:ea typeface="Arial"/>
                <a:cs typeface="Arial"/>
                <a:sym typeface="Arial"/>
              </a:rPr>
            </a:br>
            <a:r>
              <a:rPr lang="en-US" sz="3600">
                <a:latin typeface="Arial"/>
                <a:ea typeface="Arial"/>
                <a:cs typeface="Arial"/>
                <a:sym typeface="Arial"/>
              </a:rPr>
              <a:t>Trân trọng!</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54"/>
          <p:cNvSpPr txBox="1">
            <a:spLocks noGrp="1"/>
          </p:cNvSpPr>
          <p:nvPr>
            <p:ph type="ctrTitle"/>
          </p:nvPr>
        </p:nvSpPr>
        <p:spPr>
          <a:xfrm>
            <a:off x="948747" y="1568467"/>
            <a:ext cx="10264543" cy="3008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endParaRPr/>
          </a:p>
        </p:txBody>
      </p:sp>
      <p:pic>
        <p:nvPicPr>
          <p:cNvPr id="1631" name="Google Shape;1631;p54"/>
          <p:cNvPicPr preferRelativeResize="0"/>
          <p:nvPr/>
        </p:nvPicPr>
        <p:blipFill rotWithShape="1">
          <a:blip r:embed="rId3">
            <a:alphaModFix/>
          </a:blip>
          <a:srcRect/>
          <a:stretch/>
        </p:blipFill>
        <p:spPr>
          <a:xfrm>
            <a:off x="0" y="526534"/>
            <a:ext cx="12161838" cy="580493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33"/>
          <p:cNvSpPr/>
          <p:nvPr/>
        </p:nvSpPr>
        <p:spPr>
          <a:xfrm>
            <a:off x="511121" y="201424"/>
            <a:ext cx="11372823" cy="2349579"/>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Khi lau bảng bằng khăn ẩm (hình 1), chỉ một lát sau nước đã khô. Vậy nước ở bảng đã đi đâu?</a:t>
            </a:r>
            <a:endParaRPr/>
          </a:p>
        </p:txBody>
      </p:sp>
      <p:pic>
        <p:nvPicPr>
          <p:cNvPr id="1429" name="Google Shape;1429;p33"/>
          <p:cNvPicPr preferRelativeResize="0"/>
          <p:nvPr/>
        </p:nvPicPr>
        <p:blipFill rotWithShape="1">
          <a:blip r:embed="rId3">
            <a:alphaModFix/>
          </a:blip>
          <a:srcRect/>
          <a:stretch/>
        </p:blipFill>
        <p:spPr>
          <a:xfrm>
            <a:off x="1034306" y="3088796"/>
            <a:ext cx="3248941" cy="3248941"/>
          </a:xfrm>
          <a:prstGeom prst="rect">
            <a:avLst/>
          </a:prstGeom>
          <a:noFill/>
          <a:ln>
            <a:noFill/>
          </a:ln>
        </p:spPr>
      </p:pic>
      <p:pic>
        <p:nvPicPr>
          <p:cNvPr id="1430" name="Google Shape;1430;p33"/>
          <p:cNvPicPr preferRelativeResize="0"/>
          <p:nvPr/>
        </p:nvPicPr>
        <p:blipFill rotWithShape="1">
          <a:blip r:embed="rId4">
            <a:alphaModFix/>
          </a:blip>
          <a:srcRect/>
          <a:stretch/>
        </p:blipFill>
        <p:spPr>
          <a:xfrm>
            <a:off x="-12065" y="201424"/>
            <a:ext cx="1046371" cy="1021556"/>
          </a:xfrm>
          <a:prstGeom prst="rect">
            <a:avLst/>
          </a:prstGeom>
          <a:noFill/>
          <a:ln>
            <a:noFill/>
          </a:ln>
        </p:spPr>
      </p:pic>
      <p:pic>
        <p:nvPicPr>
          <p:cNvPr id="1431" name="Google Shape;1431;p33"/>
          <p:cNvPicPr preferRelativeResize="0"/>
          <p:nvPr/>
        </p:nvPicPr>
        <p:blipFill rotWithShape="1">
          <a:blip r:embed="rId5">
            <a:alphaModFix/>
          </a:blip>
          <a:srcRect/>
          <a:stretch/>
        </p:blipFill>
        <p:spPr>
          <a:xfrm>
            <a:off x="5613250" y="2671812"/>
            <a:ext cx="6270694" cy="39847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9"/>
                                        </p:tgtEl>
                                        <p:attrNameLst>
                                          <p:attrName>style.visibility</p:attrName>
                                        </p:attrNameLst>
                                      </p:cBhvr>
                                      <p:to>
                                        <p:strVal val="visible"/>
                                      </p:to>
                                    </p:set>
                                    <p:animEffect transition="in" filter="fade">
                                      <p:cBhvr>
                                        <p:cTn id="7" dur="500"/>
                                        <p:tgtEl>
                                          <p:spTgt spid="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34"/>
          <p:cNvSpPr/>
          <p:nvPr/>
        </p:nvSpPr>
        <p:spPr>
          <a:xfrm>
            <a:off x="1153661" y="2329942"/>
            <a:ext cx="9854516" cy="102155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1. Sự chuyển thể của nước</a:t>
            </a:r>
            <a:endParaRPr/>
          </a:p>
        </p:txBody>
      </p:sp>
      <p:pic>
        <p:nvPicPr>
          <p:cNvPr id="1437" name="Google Shape;1437;p34" descr="Cartoon Water Splash PNG Photo | PNG Mart"/>
          <p:cNvPicPr preferRelativeResize="0"/>
          <p:nvPr/>
        </p:nvPicPr>
        <p:blipFill rotWithShape="1">
          <a:blip r:embed="rId3">
            <a:alphaModFix/>
          </a:blip>
          <a:srcRect/>
          <a:stretch/>
        </p:blipFill>
        <p:spPr>
          <a:xfrm>
            <a:off x="3042064" y="3589934"/>
            <a:ext cx="6549231" cy="3268066"/>
          </a:xfrm>
          <a:prstGeom prst="rect">
            <a:avLst/>
          </a:prstGeom>
          <a:noFill/>
          <a:ln>
            <a:noFill/>
          </a:ln>
        </p:spPr>
      </p:pic>
      <p:pic>
        <p:nvPicPr>
          <p:cNvPr id="1438" name="Google Shape;1438;p34" descr="Rain Droplets White Transparent, Beautiful Cool Cartoon Hand Painted Rain  Water Droplets Clouds, Beautiful, Cool, Cartoon PNG Image For Free Download  | Rainbow drawing, Cloud drawing, Cartoon clouds"/>
          <p:cNvPicPr preferRelativeResize="0"/>
          <p:nvPr/>
        </p:nvPicPr>
        <p:blipFill rotWithShape="1">
          <a:blip r:embed="rId4">
            <a:alphaModFix/>
          </a:blip>
          <a:srcRect b="21514"/>
          <a:stretch/>
        </p:blipFill>
        <p:spPr>
          <a:xfrm>
            <a:off x="8383984" y="-1193955"/>
            <a:ext cx="4703365" cy="369142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35"/>
          <p:cNvSpPr txBox="1"/>
          <p:nvPr/>
        </p:nvSpPr>
        <p:spPr>
          <a:xfrm>
            <a:off x="138947" y="94725"/>
            <a:ext cx="11883944" cy="6724918"/>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err="1">
                <a:solidFill>
                  <a:srgbClr val="000000"/>
                </a:solidFill>
                <a:latin typeface="Arial"/>
                <a:ea typeface="Arial"/>
                <a:cs typeface="Arial"/>
                <a:sym typeface="Arial"/>
              </a:rPr>
              <a:t>Một</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que</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kem</a:t>
            </a:r>
            <a:r>
              <a:rPr lang="en-US" sz="2800" b="0" i="0" u="none" strike="noStrike" cap="none" dirty="0">
                <a:solidFill>
                  <a:srgbClr val="000000"/>
                </a:solidFill>
                <a:latin typeface="Arial"/>
                <a:ea typeface="Arial"/>
                <a:cs typeface="Arial"/>
                <a:sym typeface="Arial"/>
              </a:rPr>
              <a:t> ở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rắn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được</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lấy</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ra</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khỏi</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tủ</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đá</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sau</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ít</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phút</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nó</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chuyển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thành</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lỏng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Sự</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chuyển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từ</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rắn</a:t>
            </a:r>
            <a:r>
              <a:rPr lang="en-US" sz="2800" b="0" i="0" u="none" strike="noStrike" cap="none" dirty="0">
                <a:solidFill>
                  <a:srgbClr val="000000"/>
                </a:solidFill>
                <a:latin typeface="Arial"/>
                <a:ea typeface="Arial"/>
                <a:cs typeface="Arial"/>
                <a:sym typeface="Arial"/>
              </a:rPr>
              <a:t> sang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lỏng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này</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gọi</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là</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hiện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tượng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nóng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chảy</a:t>
            </a:r>
            <a:r>
              <a:rPr lang="en-US" sz="2800" b="0" i="0" u="none" strike="noStrike" cap="none" dirty="0">
                <a:solidFill>
                  <a:srgbClr val="000000"/>
                </a:solidFill>
                <a:latin typeface="Arial"/>
                <a:ea typeface="Arial"/>
                <a:cs typeface="Arial"/>
                <a:sym typeface="Arial"/>
              </a:rPr>
              <a:t>. Ta </a:t>
            </a:r>
            <a:r>
              <a:rPr lang="en-US" sz="2800" b="0" i="0" u="none" strike="noStrike" cap="none" dirty="0" err="1">
                <a:solidFill>
                  <a:srgbClr val="000000"/>
                </a:solidFill>
                <a:latin typeface="Arial"/>
                <a:ea typeface="Arial"/>
                <a:cs typeface="Arial"/>
                <a:sym typeface="Arial"/>
              </a:rPr>
              <a:t>có</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diễn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tả</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hiện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tượng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nóng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chảy</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theo</a:t>
            </a:r>
            <a:r>
              <a:rPr lang="en-US" sz="2800" b="0" i="0" u="none" strike="noStrike" cap="none" dirty="0">
                <a:solidFill>
                  <a:srgbClr val="000000"/>
                </a:solidFill>
                <a:latin typeface="Arial"/>
                <a:ea typeface="Arial"/>
                <a:cs typeface="Arial"/>
                <a:sym typeface="Arial"/>
              </a:rPr>
              <a:t> </a:t>
            </a:r>
            <a:r>
              <a:rPr lang="en-US" sz="2800" b="0" i="0" u="none" strike="noStrike" cap="none" dirty="0" err="1" smtClean="0">
                <a:solidFill>
                  <a:srgbClr val="000000"/>
                </a:solidFill>
                <a:latin typeface="Arial"/>
                <a:ea typeface="Arial"/>
                <a:cs typeface="Arial"/>
                <a:sym typeface="Arial"/>
              </a:rPr>
              <a:t>cách</a:t>
            </a:r>
            <a:r>
              <a:rPr lang="en-US" sz="2800" b="0" i="0" u="none" strike="noStrike" cap="none" dirty="0" smtClean="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sau</a:t>
            </a:r>
            <a:r>
              <a:rPr lang="en-US" sz="28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just" rtl="0">
              <a:lnSpc>
                <a:spcPct val="100000"/>
              </a:lnSpc>
              <a:spcBef>
                <a:spcPts val="3000"/>
              </a:spcBef>
              <a:spcAft>
                <a:spcPts val="0"/>
              </a:spcAft>
              <a:buNone/>
            </a:pPr>
            <a:r>
              <a:rPr lang="en-US" sz="2800" b="0" i="0" u="none" strike="noStrike" cap="none" dirty="0" err="1">
                <a:solidFill>
                  <a:srgbClr val="000000"/>
                </a:solidFill>
                <a:latin typeface="Arial"/>
                <a:ea typeface="Arial"/>
                <a:cs typeface="Arial"/>
                <a:sym typeface="Arial"/>
              </a:rPr>
              <a:t>Sự</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chuyển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từ</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này</a:t>
            </a:r>
            <a:r>
              <a:rPr lang="en-US" sz="2800" b="0" i="0" u="none" strike="noStrike" cap="none" dirty="0">
                <a:solidFill>
                  <a:srgbClr val="000000"/>
                </a:solidFill>
                <a:latin typeface="Arial"/>
                <a:ea typeface="Arial"/>
                <a:cs typeface="Arial"/>
                <a:sym typeface="Arial"/>
              </a:rPr>
              <a:t> sang </a:t>
            </a:r>
            <a:r>
              <a:rPr lang="en-US" sz="2800" b="0" i="0" u="none" strike="noStrike" cap="none" dirty="0" err="1">
                <a:solidFill>
                  <a:srgbClr val="000000"/>
                </a:solidFill>
                <a:latin typeface="Arial"/>
                <a:ea typeface="Arial"/>
                <a:cs typeface="Arial"/>
                <a:sym typeface="Arial"/>
              </a:rPr>
              <a:t>thể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khác</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của</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nước</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được</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diễn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tả</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bằng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hiện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tượng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tương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ứng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trong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bảng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sau</a:t>
            </a:r>
            <a:r>
              <a:rPr lang="en-US" sz="28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just" rtl="0">
              <a:lnSpc>
                <a:spcPct val="100000"/>
              </a:lnSpc>
              <a:spcBef>
                <a:spcPts val="1200"/>
              </a:spcBef>
              <a:spcAft>
                <a:spcPts val="0"/>
              </a:spcAft>
              <a:buNone/>
            </a:pPr>
            <a:endParaRPr sz="2800" b="0" i="0" u="none" strike="noStrike" cap="none" dirty="0">
              <a:solidFill>
                <a:srgbClr val="000000"/>
              </a:solidFill>
              <a:latin typeface="Arial"/>
              <a:ea typeface="Arial"/>
              <a:cs typeface="Arial"/>
              <a:sym typeface="Arial"/>
            </a:endParaRPr>
          </a:p>
        </p:txBody>
      </p:sp>
      <p:sp>
        <p:nvSpPr>
          <p:cNvPr id="1444" name="Google Shape;1444;p35"/>
          <p:cNvSpPr txBox="1"/>
          <p:nvPr/>
        </p:nvSpPr>
        <p:spPr>
          <a:xfrm>
            <a:off x="2836334" y="1771945"/>
            <a:ext cx="20053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Thể rắn</a:t>
            </a:r>
            <a:endParaRPr/>
          </a:p>
        </p:txBody>
      </p:sp>
      <p:sp>
        <p:nvSpPr>
          <p:cNvPr id="1445" name="Google Shape;1445;p35"/>
          <p:cNvSpPr txBox="1"/>
          <p:nvPr/>
        </p:nvSpPr>
        <p:spPr>
          <a:xfrm>
            <a:off x="5173472" y="1559832"/>
            <a:ext cx="200539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Nóng chảy</a:t>
            </a:r>
            <a:endParaRPr/>
          </a:p>
        </p:txBody>
      </p:sp>
      <p:sp>
        <p:nvSpPr>
          <p:cNvPr id="1446" name="Google Shape;1446;p35"/>
          <p:cNvSpPr txBox="1"/>
          <p:nvPr/>
        </p:nvSpPr>
        <p:spPr>
          <a:xfrm>
            <a:off x="7842813" y="1771945"/>
            <a:ext cx="20053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Thể lỏng</a:t>
            </a:r>
            <a:endParaRPr/>
          </a:p>
        </p:txBody>
      </p:sp>
      <p:cxnSp>
        <p:nvCxnSpPr>
          <p:cNvPr id="1447" name="Google Shape;1447;p35"/>
          <p:cNvCxnSpPr/>
          <p:nvPr/>
        </p:nvCxnSpPr>
        <p:spPr>
          <a:xfrm>
            <a:off x="4245192" y="2094036"/>
            <a:ext cx="3671455" cy="0"/>
          </a:xfrm>
          <a:prstGeom prst="straightConnector1">
            <a:avLst/>
          </a:prstGeom>
          <a:noFill/>
          <a:ln w="38100" cap="flat" cmpd="sng">
            <a:solidFill>
              <a:srgbClr val="000000"/>
            </a:solidFill>
            <a:prstDash val="solid"/>
            <a:round/>
            <a:headEnd type="none" w="sm" len="sm"/>
            <a:tailEnd type="triangle" w="med" len="med"/>
          </a:ln>
        </p:spPr>
      </p:cxnSp>
      <p:graphicFrame>
        <p:nvGraphicFramePr>
          <p:cNvPr id="1448" name="Google Shape;1448;p35"/>
          <p:cNvGraphicFramePr/>
          <p:nvPr/>
        </p:nvGraphicFramePr>
        <p:xfrm>
          <a:off x="1579430" y="3333750"/>
          <a:ext cx="9003000" cy="3334250"/>
        </p:xfrm>
        <a:graphic>
          <a:graphicData uri="http://schemas.openxmlformats.org/drawingml/2006/table">
            <a:tbl>
              <a:tblPr firstRow="1" bandRow="1">
                <a:noFill/>
                <a:tableStyleId>{6B0176CF-4184-44A6-BFA9-507CD13CCF1C}</a:tableStyleId>
              </a:tblPr>
              <a:tblGrid>
                <a:gridCol w="4501500"/>
                <a:gridCol w="4501500"/>
              </a:tblGrid>
              <a:tr h="857250">
                <a:tc>
                  <a:txBody>
                    <a:bodyPr/>
                    <a:lstStyle/>
                    <a:p>
                      <a:pPr marL="0" marR="0" lvl="0" indent="0" algn="ctr" rtl="0">
                        <a:lnSpc>
                          <a:spcPct val="100000"/>
                        </a:lnSpc>
                        <a:spcBef>
                          <a:spcPts val="0"/>
                        </a:spcBef>
                        <a:spcAft>
                          <a:spcPts val="0"/>
                        </a:spcAft>
                        <a:buNone/>
                      </a:pPr>
                      <a:r>
                        <a:rPr lang="en-US" sz="2800" u="none" strike="noStrike" cap="none"/>
                        <a:t>Sự chuyển thể của nước</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Hiện tượng</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r>
              <a:tr h="619250">
                <a:tc>
                  <a:txBody>
                    <a:bodyPr/>
                    <a:lstStyle/>
                    <a:p>
                      <a:pPr marL="0" marR="0" lvl="0" indent="0" algn="ctr" rtl="0">
                        <a:lnSpc>
                          <a:spcPct val="100000"/>
                        </a:lnSpc>
                        <a:spcBef>
                          <a:spcPts val="0"/>
                        </a:spcBef>
                        <a:spcAft>
                          <a:spcPts val="0"/>
                        </a:spcAft>
                        <a:buNone/>
                      </a:pPr>
                      <a:r>
                        <a:rPr lang="en-US" sz="2800" u="none" strike="noStrike" cap="none"/>
                        <a:t>Thể rắn → thể lỏng</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Nóng chảy</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r>
              <a:tr h="619250">
                <a:tc>
                  <a:txBody>
                    <a:bodyPr/>
                    <a:lstStyle/>
                    <a:p>
                      <a:pPr marL="0" marR="0" lvl="0" indent="0" algn="ctr" rtl="0">
                        <a:lnSpc>
                          <a:spcPct val="100000"/>
                        </a:lnSpc>
                        <a:spcBef>
                          <a:spcPts val="0"/>
                        </a:spcBef>
                        <a:spcAft>
                          <a:spcPts val="0"/>
                        </a:spcAft>
                        <a:buNone/>
                      </a:pPr>
                      <a:r>
                        <a:rPr lang="en-US" sz="2800" u="none" strike="noStrike" cap="none"/>
                        <a:t>Thể lỏng → thể rắn</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Đông đặc</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r>
              <a:tr h="619250">
                <a:tc>
                  <a:txBody>
                    <a:bodyPr/>
                    <a:lstStyle/>
                    <a:p>
                      <a:pPr marL="0" marR="0" lvl="0" indent="0" algn="ctr" rtl="0">
                        <a:lnSpc>
                          <a:spcPct val="100000"/>
                        </a:lnSpc>
                        <a:spcBef>
                          <a:spcPts val="0"/>
                        </a:spcBef>
                        <a:spcAft>
                          <a:spcPts val="0"/>
                        </a:spcAft>
                        <a:buNone/>
                      </a:pPr>
                      <a:r>
                        <a:rPr lang="en-US" sz="2800" u="none" strike="noStrike" cap="none"/>
                        <a:t>Thể lỏng → thể khí</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Bay hơi</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r>
              <a:tr h="619250">
                <a:tc>
                  <a:txBody>
                    <a:bodyPr/>
                    <a:lstStyle/>
                    <a:p>
                      <a:pPr marL="0" marR="0" lvl="0" indent="0" algn="ctr" rtl="0">
                        <a:lnSpc>
                          <a:spcPct val="100000"/>
                        </a:lnSpc>
                        <a:spcBef>
                          <a:spcPts val="0"/>
                        </a:spcBef>
                        <a:spcAft>
                          <a:spcPts val="0"/>
                        </a:spcAft>
                        <a:buNone/>
                      </a:pPr>
                      <a:r>
                        <a:rPr lang="en-US" sz="2800" u="none" strike="noStrike" cap="none"/>
                        <a:t>Thể khí → thể lỏng</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Ngưng tụ</a:t>
                      </a:r>
                      <a:endParaRPr/>
                    </a:p>
                  </a:txBody>
                  <a:tcPr marL="91450" marR="91450" marT="45725" marB="457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1"/>
                    </a:solidFill>
                  </a:tcPr>
                </a:tc>
              </a:tr>
            </a:tbl>
          </a:graphicData>
        </a:graphic>
      </p:graphicFrame>
      <p:sp>
        <p:nvSpPr>
          <p:cNvPr id="1449" name="Google Shape;1449;p35"/>
          <p:cNvSpPr/>
          <p:nvPr/>
        </p:nvSpPr>
        <p:spPr>
          <a:xfrm>
            <a:off x="7178866" y="4321066"/>
            <a:ext cx="2212784" cy="4000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FF0000"/>
                </a:solidFill>
                <a:latin typeface="Arial"/>
                <a:ea typeface="Arial"/>
                <a:cs typeface="Arial"/>
                <a:sym typeface="Arial"/>
              </a:rPr>
              <a:t>?</a:t>
            </a:r>
            <a:endParaRPr/>
          </a:p>
        </p:txBody>
      </p:sp>
      <p:sp>
        <p:nvSpPr>
          <p:cNvPr id="1450" name="Google Shape;1450;p35"/>
          <p:cNvSpPr/>
          <p:nvPr/>
        </p:nvSpPr>
        <p:spPr>
          <a:xfrm>
            <a:off x="7178866" y="4933012"/>
            <a:ext cx="2212784" cy="4000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FF0000"/>
                </a:solidFill>
                <a:latin typeface="Arial"/>
                <a:ea typeface="Arial"/>
                <a:cs typeface="Arial"/>
                <a:sym typeface="Arial"/>
              </a:rPr>
              <a:t>?</a:t>
            </a:r>
            <a:endParaRPr/>
          </a:p>
        </p:txBody>
      </p:sp>
      <p:sp>
        <p:nvSpPr>
          <p:cNvPr id="1451" name="Google Shape;1451;p35"/>
          <p:cNvSpPr/>
          <p:nvPr/>
        </p:nvSpPr>
        <p:spPr>
          <a:xfrm>
            <a:off x="7178866" y="5560724"/>
            <a:ext cx="2212784" cy="4000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FF0000"/>
                </a:solidFill>
                <a:latin typeface="Arial"/>
                <a:ea typeface="Arial"/>
                <a:cs typeface="Arial"/>
                <a:sym typeface="Arial"/>
              </a:rPr>
              <a:t>?</a:t>
            </a:r>
            <a:endParaRPr/>
          </a:p>
        </p:txBody>
      </p:sp>
      <p:sp>
        <p:nvSpPr>
          <p:cNvPr id="1452" name="Google Shape;1452;p35"/>
          <p:cNvSpPr/>
          <p:nvPr/>
        </p:nvSpPr>
        <p:spPr>
          <a:xfrm>
            <a:off x="7178866" y="6169386"/>
            <a:ext cx="2212784" cy="4000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FF0000"/>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3">
                                            <p:txEl>
                                              <p:pRg st="0" end="0"/>
                                            </p:txEl>
                                          </p:spTgt>
                                        </p:tgtEl>
                                        <p:attrNameLst>
                                          <p:attrName>style.visibility</p:attrName>
                                        </p:attrNameLst>
                                      </p:cBhvr>
                                      <p:to>
                                        <p:strVal val="visible"/>
                                      </p:to>
                                    </p:set>
                                    <p:animEffect transition="in" filter="fade">
                                      <p:cBhvr>
                                        <p:cTn id="7" dur="500"/>
                                        <p:tgtEl>
                                          <p:spTgt spid="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3">
                                            <p:txEl>
                                              <p:pRg st="2" end="2"/>
                                            </p:txEl>
                                          </p:spTgt>
                                        </p:tgtEl>
                                        <p:attrNameLst>
                                          <p:attrName>style.visibility</p:attrName>
                                        </p:attrNameLst>
                                      </p:cBhvr>
                                      <p:to>
                                        <p:strVal val="visible"/>
                                      </p:to>
                                    </p:set>
                                    <p:animEffect transition="in" filter="fade">
                                      <p:cBhvr>
                                        <p:cTn id="12" dur="500"/>
                                        <p:tgtEl>
                                          <p:spTgt spid="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4"/>
                                        </p:tgtEl>
                                        <p:attrNameLst>
                                          <p:attrName>style.visibility</p:attrName>
                                        </p:attrNameLst>
                                      </p:cBhvr>
                                      <p:to>
                                        <p:strVal val="visible"/>
                                      </p:to>
                                    </p:set>
                                    <p:animEffect transition="in" filter="fade">
                                      <p:cBhvr>
                                        <p:cTn id="17" dur="500"/>
                                        <p:tgtEl>
                                          <p:spTgt spid="1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7"/>
                                        </p:tgtEl>
                                        <p:attrNameLst>
                                          <p:attrName>style.visibility</p:attrName>
                                        </p:attrNameLst>
                                      </p:cBhvr>
                                      <p:to>
                                        <p:strVal val="visible"/>
                                      </p:to>
                                    </p:set>
                                    <p:animEffect transition="in" filter="fade">
                                      <p:cBhvr>
                                        <p:cTn id="22" dur="500"/>
                                        <p:tgtEl>
                                          <p:spTgt spid="14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5"/>
                                        </p:tgtEl>
                                        <p:attrNameLst>
                                          <p:attrName>style.visibility</p:attrName>
                                        </p:attrNameLst>
                                      </p:cBhvr>
                                      <p:to>
                                        <p:strVal val="visible"/>
                                      </p:to>
                                    </p:set>
                                    <p:animEffect transition="in" filter="fade">
                                      <p:cBhvr>
                                        <p:cTn id="27" dur="500"/>
                                        <p:tgtEl>
                                          <p:spTgt spid="14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6"/>
                                        </p:tgtEl>
                                        <p:attrNameLst>
                                          <p:attrName>style.visibility</p:attrName>
                                        </p:attrNameLst>
                                      </p:cBhvr>
                                      <p:to>
                                        <p:strVal val="visible"/>
                                      </p:to>
                                    </p:set>
                                    <p:animEffect transition="in" filter="fade">
                                      <p:cBhvr>
                                        <p:cTn id="32" dur="500"/>
                                        <p:tgtEl>
                                          <p:spTgt spid="14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8"/>
                                        </p:tgtEl>
                                        <p:attrNameLst>
                                          <p:attrName>style.visibility</p:attrName>
                                        </p:attrNameLst>
                                      </p:cBhvr>
                                      <p:to>
                                        <p:strVal val="visible"/>
                                      </p:to>
                                    </p:set>
                                    <p:animEffect transition="in" filter="fade">
                                      <p:cBhvr>
                                        <p:cTn id="37" dur="500"/>
                                        <p:tgtEl>
                                          <p:spTgt spid="1448"/>
                                        </p:tgtEl>
                                      </p:cBhvr>
                                    </p:animEffect>
                                  </p:childTnLst>
                                </p:cTn>
                              </p:par>
                              <p:par>
                                <p:cTn id="38" presetID="10" presetClass="entr" presetSubtype="0" fill="hold" nodeType="withEffect">
                                  <p:stCondLst>
                                    <p:cond delay="0"/>
                                  </p:stCondLst>
                                  <p:childTnLst>
                                    <p:set>
                                      <p:cBhvr>
                                        <p:cTn id="39" dur="1" fill="hold">
                                          <p:stCondLst>
                                            <p:cond delay="0"/>
                                          </p:stCondLst>
                                        </p:cTn>
                                        <p:tgtEl>
                                          <p:spTgt spid="1449"/>
                                        </p:tgtEl>
                                        <p:attrNameLst>
                                          <p:attrName>style.visibility</p:attrName>
                                        </p:attrNameLst>
                                      </p:cBhvr>
                                      <p:to>
                                        <p:strVal val="visible"/>
                                      </p:to>
                                    </p:set>
                                    <p:animEffect transition="in" filter="fade">
                                      <p:cBhvr>
                                        <p:cTn id="40" dur="500"/>
                                        <p:tgtEl>
                                          <p:spTgt spid="1449"/>
                                        </p:tgtEl>
                                      </p:cBhvr>
                                    </p:animEffect>
                                  </p:childTnLst>
                                </p:cTn>
                              </p:par>
                              <p:par>
                                <p:cTn id="41" presetID="10" presetClass="entr" presetSubtype="0" fill="hold" nodeType="withEffect">
                                  <p:stCondLst>
                                    <p:cond delay="0"/>
                                  </p:stCondLst>
                                  <p:childTnLst>
                                    <p:set>
                                      <p:cBhvr>
                                        <p:cTn id="42" dur="1" fill="hold">
                                          <p:stCondLst>
                                            <p:cond delay="0"/>
                                          </p:stCondLst>
                                        </p:cTn>
                                        <p:tgtEl>
                                          <p:spTgt spid="1450"/>
                                        </p:tgtEl>
                                        <p:attrNameLst>
                                          <p:attrName>style.visibility</p:attrName>
                                        </p:attrNameLst>
                                      </p:cBhvr>
                                      <p:to>
                                        <p:strVal val="visible"/>
                                      </p:to>
                                    </p:set>
                                    <p:animEffect transition="in" filter="fade">
                                      <p:cBhvr>
                                        <p:cTn id="43" dur="500"/>
                                        <p:tgtEl>
                                          <p:spTgt spid="1450"/>
                                        </p:tgtEl>
                                      </p:cBhvr>
                                    </p:animEffect>
                                  </p:childTnLst>
                                </p:cTn>
                              </p:par>
                              <p:par>
                                <p:cTn id="44" presetID="10" presetClass="entr" presetSubtype="0" fill="hold" nodeType="withEffect">
                                  <p:stCondLst>
                                    <p:cond delay="0"/>
                                  </p:stCondLst>
                                  <p:childTnLst>
                                    <p:set>
                                      <p:cBhvr>
                                        <p:cTn id="45" dur="1" fill="hold">
                                          <p:stCondLst>
                                            <p:cond delay="0"/>
                                          </p:stCondLst>
                                        </p:cTn>
                                        <p:tgtEl>
                                          <p:spTgt spid="1451"/>
                                        </p:tgtEl>
                                        <p:attrNameLst>
                                          <p:attrName>style.visibility</p:attrName>
                                        </p:attrNameLst>
                                      </p:cBhvr>
                                      <p:to>
                                        <p:strVal val="visible"/>
                                      </p:to>
                                    </p:set>
                                    <p:animEffect transition="in" filter="fade">
                                      <p:cBhvr>
                                        <p:cTn id="46" dur="500"/>
                                        <p:tgtEl>
                                          <p:spTgt spid="1451"/>
                                        </p:tgtEl>
                                      </p:cBhvr>
                                    </p:animEffect>
                                  </p:childTnLst>
                                </p:cTn>
                              </p:par>
                              <p:par>
                                <p:cTn id="47" presetID="10" presetClass="entr" presetSubtype="0" fill="hold" nodeType="withEffect">
                                  <p:stCondLst>
                                    <p:cond delay="0"/>
                                  </p:stCondLst>
                                  <p:childTnLst>
                                    <p:set>
                                      <p:cBhvr>
                                        <p:cTn id="48" dur="1" fill="hold">
                                          <p:stCondLst>
                                            <p:cond delay="0"/>
                                          </p:stCondLst>
                                        </p:cTn>
                                        <p:tgtEl>
                                          <p:spTgt spid="1452"/>
                                        </p:tgtEl>
                                        <p:attrNameLst>
                                          <p:attrName>style.visibility</p:attrName>
                                        </p:attrNameLst>
                                      </p:cBhvr>
                                      <p:to>
                                        <p:strVal val="visible"/>
                                      </p:to>
                                    </p:set>
                                    <p:animEffect transition="in" filter="fade">
                                      <p:cBhvr>
                                        <p:cTn id="49" dur="500"/>
                                        <p:tgtEl>
                                          <p:spTgt spid="14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1449"/>
                                        </p:tgtEl>
                                      </p:cBhvr>
                                    </p:animEffect>
                                    <p:set>
                                      <p:cBhvr>
                                        <p:cTn id="54" dur="1" fill="hold">
                                          <p:stCondLst>
                                            <p:cond delay="1000"/>
                                          </p:stCondLst>
                                        </p:cTn>
                                        <p:tgtEl>
                                          <p:spTgt spid="14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000"/>
                                        <p:tgtEl>
                                          <p:spTgt spid="1450"/>
                                        </p:tgtEl>
                                      </p:cBhvr>
                                    </p:animEffect>
                                    <p:set>
                                      <p:cBhvr>
                                        <p:cTn id="59" dur="1" fill="hold">
                                          <p:stCondLst>
                                            <p:cond delay="1000"/>
                                          </p:stCondLst>
                                        </p:cTn>
                                        <p:tgtEl>
                                          <p:spTgt spid="145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1451"/>
                                        </p:tgtEl>
                                      </p:cBhvr>
                                    </p:animEffect>
                                    <p:set>
                                      <p:cBhvr>
                                        <p:cTn id="64" dur="1" fill="hold">
                                          <p:stCondLst>
                                            <p:cond delay="1000"/>
                                          </p:stCondLst>
                                        </p:cTn>
                                        <p:tgtEl>
                                          <p:spTgt spid="145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1000"/>
                                        <p:tgtEl>
                                          <p:spTgt spid="1452"/>
                                        </p:tgtEl>
                                      </p:cBhvr>
                                    </p:animEffect>
                                    <p:set>
                                      <p:cBhvr>
                                        <p:cTn id="69" dur="1" fill="hold">
                                          <p:stCondLst>
                                            <p:cond delay="1000"/>
                                          </p:stCondLst>
                                        </p:cTn>
                                        <p:tgtEl>
                                          <p:spTgt spid="1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grpSp>
        <p:nvGrpSpPr>
          <p:cNvPr id="1457" name="Google Shape;1457;p36"/>
          <p:cNvGrpSpPr/>
          <p:nvPr/>
        </p:nvGrpSpPr>
        <p:grpSpPr>
          <a:xfrm>
            <a:off x="4202707" y="38222"/>
            <a:ext cx="4026894" cy="786042"/>
            <a:chOff x="3299610" y="305610"/>
            <a:chExt cx="5272889" cy="1029258"/>
          </a:xfrm>
        </p:grpSpPr>
        <p:sp>
          <p:nvSpPr>
            <p:cNvPr id="1458" name="Google Shape;1458;p36"/>
            <p:cNvSpPr/>
            <p:nvPr/>
          </p:nvSpPr>
          <p:spPr>
            <a:xfrm>
              <a:off x="3299610" y="323086"/>
              <a:ext cx="5272889" cy="93635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   Thí nghiệm</a:t>
              </a:r>
              <a:endParaRPr/>
            </a:p>
          </p:txBody>
        </p:sp>
        <p:pic>
          <p:nvPicPr>
            <p:cNvPr id="1459" name="Google Shape;1459;p36"/>
            <p:cNvPicPr preferRelativeResize="0"/>
            <p:nvPr/>
          </p:nvPicPr>
          <p:blipFill rotWithShape="1">
            <a:blip r:embed="rId3">
              <a:alphaModFix/>
            </a:blip>
            <a:srcRect/>
            <a:stretch/>
          </p:blipFill>
          <p:spPr>
            <a:xfrm>
              <a:off x="3382585" y="305610"/>
              <a:ext cx="1021773" cy="1029258"/>
            </a:xfrm>
            <a:prstGeom prst="rect">
              <a:avLst/>
            </a:prstGeom>
            <a:noFill/>
            <a:ln>
              <a:noFill/>
            </a:ln>
          </p:spPr>
        </p:pic>
      </p:grpSp>
      <p:sp>
        <p:nvSpPr>
          <p:cNvPr id="1460" name="Google Shape;1460;p36"/>
          <p:cNvSpPr/>
          <p:nvPr/>
        </p:nvSpPr>
        <p:spPr>
          <a:xfrm>
            <a:off x="404019" y="886033"/>
            <a:ext cx="11353800" cy="119181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200" b="1" i="1" u="none" strike="noStrike" cap="none">
                <a:solidFill>
                  <a:srgbClr val="FF9933"/>
                </a:solidFill>
                <a:latin typeface="Arial"/>
                <a:ea typeface="Arial"/>
                <a:cs typeface="Arial"/>
                <a:sym typeface="Arial"/>
              </a:rPr>
              <a:t>1</a:t>
            </a:r>
            <a:r>
              <a:rPr lang="en-US" sz="3200" b="0" i="0" u="none" strike="noStrike" cap="none">
                <a:solidFill>
                  <a:srgbClr val="000000"/>
                </a:solidFill>
                <a:latin typeface="Arial"/>
                <a:ea typeface="Arial"/>
                <a:cs typeface="Arial"/>
                <a:sym typeface="Arial"/>
              </a:rPr>
              <a:t>. Quan sát hình 2, hãy ghi chép sự thay đổi xảy ra với nước trong khay.</a:t>
            </a:r>
            <a:endParaRPr/>
          </a:p>
        </p:txBody>
      </p:sp>
      <p:pic>
        <p:nvPicPr>
          <p:cNvPr id="1461" name="Google Shape;1461;p36"/>
          <p:cNvPicPr preferRelativeResize="0"/>
          <p:nvPr/>
        </p:nvPicPr>
        <p:blipFill rotWithShape="1">
          <a:blip r:embed="rId4">
            <a:alphaModFix/>
          </a:blip>
          <a:srcRect/>
          <a:stretch/>
        </p:blipFill>
        <p:spPr>
          <a:xfrm>
            <a:off x="171451" y="2353742"/>
            <a:ext cx="8058150" cy="4113324"/>
          </a:xfrm>
          <a:prstGeom prst="rect">
            <a:avLst/>
          </a:prstGeom>
          <a:noFill/>
          <a:ln>
            <a:noFill/>
          </a:ln>
        </p:spPr>
      </p:pic>
      <p:sp>
        <p:nvSpPr>
          <p:cNvPr id="1462" name="Google Shape;1462;p36"/>
          <p:cNvSpPr/>
          <p:nvPr/>
        </p:nvSpPr>
        <p:spPr>
          <a:xfrm>
            <a:off x="8286751" y="2353742"/>
            <a:ext cx="3760786" cy="173664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274320" marR="0" lvl="0" indent="-274320" algn="just" rtl="0">
              <a:lnSpc>
                <a:spcPct val="100000"/>
              </a:lnSpc>
              <a:spcBef>
                <a:spcPts val="0"/>
              </a:spcBef>
              <a:spcAft>
                <a:spcPts val="0"/>
              </a:spcAft>
              <a:buClr>
                <a:srgbClr val="000000"/>
              </a:buClr>
              <a:buSzPts val="3200"/>
              <a:buFont typeface="Arial"/>
              <a:buChar char="•"/>
            </a:pPr>
            <a:r>
              <a:rPr lang="en-US" sz="3200" b="1" i="0" u="none" strike="noStrike" cap="none">
                <a:solidFill>
                  <a:schemeClr val="dk2"/>
                </a:solidFill>
                <a:latin typeface="Arial"/>
                <a:ea typeface="Arial"/>
                <a:cs typeface="Arial"/>
                <a:sym typeface="Arial"/>
              </a:rPr>
              <a:t>Nước chuyển từ </a:t>
            </a:r>
            <a:r>
              <a:rPr lang="en-US" sz="3200" b="1" i="0" u="none" strike="noStrike" cap="none">
                <a:solidFill>
                  <a:srgbClr val="FF0000"/>
                </a:solidFill>
                <a:latin typeface="Arial"/>
                <a:ea typeface="Arial"/>
                <a:cs typeface="Arial"/>
                <a:sym typeface="Arial"/>
              </a:rPr>
              <a:t>thể lỏng </a:t>
            </a:r>
            <a:r>
              <a:rPr lang="en-US" sz="3200" b="1" i="0" u="none" strike="noStrike" cap="none">
                <a:solidFill>
                  <a:schemeClr val="dk2"/>
                </a:solidFill>
                <a:latin typeface="Arial"/>
                <a:ea typeface="Arial"/>
                <a:cs typeface="Arial"/>
                <a:sym typeface="Arial"/>
              </a:rPr>
              <a:t>sang </a:t>
            </a:r>
            <a:r>
              <a:rPr lang="en-US" sz="3200" b="1" i="0" u="none" strike="noStrike" cap="none">
                <a:solidFill>
                  <a:srgbClr val="FF0000"/>
                </a:solidFill>
                <a:latin typeface="Arial"/>
                <a:ea typeface="Arial"/>
                <a:cs typeface="Arial"/>
                <a:sym typeface="Arial"/>
              </a:rPr>
              <a:t>thể rắn</a:t>
            </a:r>
            <a:r>
              <a:rPr lang="en-US" sz="3200" b="1" i="0" u="none" strike="noStrike" cap="none">
                <a:solidFill>
                  <a:schemeClr val="dk2"/>
                </a:solidFill>
                <a:latin typeface="Arial"/>
                <a:ea typeface="Arial"/>
                <a:cs typeface="Arial"/>
                <a:sym typeface="Arial"/>
              </a:rPr>
              <a:t>. </a:t>
            </a:r>
            <a:endParaRPr/>
          </a:p>
        </p:txBody>
      </p:sp>
      <p:sp>
        <p:nvSpPr>
          <p:cNvPr id="1463" name="Google Shape;1463;p36"/>
          <p:cNvSpPr/>
          <p:nvPr/>
        </p:nvSpPr>
        <p:spPr>
          <a:xfrm>
            <a:off x="8286751" y="4556781"/>
            <a:ext cx="3760786" cy="173664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274320" marR="0" lvl="0" indent="-274320" algn="just" rtl="0">
              <a:lnSpc>
                <a:spcPct val="100000"/>
              </a:lnSpc>
              <a:spcBef>
                <a:spcPts val="0"/>
              </a:spcBef>
              <a:spcAft>
                <a:spcPts val="0"/>
              </a:spcAft>
              <a:buClr>
                <a:srgbClr val="000000"/>
              </a:buClr>
              <a:buSzPts val="3200"/>
              <a:buFont typeface="Arial"/>
              <a:buChar char="•"/>
            </a:pPr>
            <a:r>
              <a:rPr lang="en-US" sz="3200" b="1" i="0" u="none" strike="noStrike" cap="none">
                <a:solidFill>
                  <a:schemeClr val="dk2"/>
                </a:solidFill>
                <a:latin typeface="Arial"/>
                <a:ea typeface="Arial"/>
                <a:cs typeface="Arial"/>
                <a:sym typeface="Arial"/>
              </a:rPr>
              <a:t>Nước chuyển từ </a:t>
            </a:r>
            <a:r>
              <a:rPr lang="en-US" sz="3200" b="1" i="0" u="none" strike="noStrike" cap="none">
                <a:solidFill>
                  <a:srgbClr val="FF0000"/>
                </a:solidFill>
                <a:latin typeface="Arial"/>
                <a:ea typeface="Arial"/>
                <a:cs typeface="Arial"/>
                <a:sym typeface="Arial"/>
              </a:rPr>
              <a:t>thể rắn </a:t>
            </a:r>
            <a:r>
              <a:rPr lang="en-US" sz="3200" b="1" i="0" u="none" strike="noStrike" cap="none">
                <a:solidFill>
                  <a:schemeClr val="dk2"/>
                </a:solidFill>
                <a:latin typeface="Arial"/>
                <a:ea typeface="Arial"/>
                <a:cs typeface="Arial"/>
                <a:sym typeface="Arial"/>
              </a:rPr>
              <a:t>sang </a:t>
            </a:r>
            <a:r>
              <a:rPr lang="en-US" sz="3200" b="1" i="0" u="none" strike="noStrike" cap="none">
                <a:solidFill>
                  <a:srgbClr val="FF0000"/>
                </a:solidFill>
                <a:latin typeface="Arial"/>
                <a:ea typeface="Arial"/>
                <a:cs typeface="Arial"/>
                <a:sym typeface="Arial"/>
              </a:rPr>
              <a:t>thể lỏng</a:t>
            </a:r>
            <a:r>
              <a:rPr lang="en-US" sz="3200" b="1" i="0" u="none" strike="noStrike" cap="none">
                <a:solidFill>
                  <a:schemeClr val="dk2"/>
                </a:solidFill>
                <a:latin typeface="Arial"/>
                <a:ea typeface="Arial"/>
                <a:cs typeface="Arial"/>
                <a:sym typeface="Aria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37"/>
          <p:cNvSpPr txBox="1"/>
          <p:nvPr/>
        </p:nvSpPr>
        <p:spPr>
          <a:xfrm>
            <a:off x="357404" y="1218158"/>
            <a:ext cx="8452604" cy="513986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1" u="none" strike="noStrike" cap="none" dirty="0">
                <a:solidFill>
                  <a:srgbClr val="FF9900"/>
                </a:solidFill>
                <a:latin typeface="Arial"/>
                <a:ea typeface="Arial"/>
                <a:cs typeface="Arial"/>
                <a:sym typeface="Arial"/>
              </a:rPr>
              <a:t>2</a:t>
            </a:r>
            <a:r>
              <a:rPr lang="en-US" sz="3200" b="0" i="0"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Chuẩn</a:t>
            </a:r>
            <a:r>
              <a:rPr lang="en-US" sz="3200" b="0" i="1"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bị</a:t>
            </a:r>
            <a:r>
              <a:rPr lang="en-US" sz="3200" b="0" i="0" u="none" strike="noStrike" cap="none" dirty="0">
                <a:solidFill>
                  <a:srgbClr val="000000"/>
                </a:solidFill>
                <a:latin typeface="Arial"/>
                <a:ea typeface="Arial"/>
                <a:cs typeface="Arial"/>
                <a:sym typeface="Arial"/>
              </a:rPr>
              <a:t>: 1 </a:t>
            </a:r>
            <a:r>
              <a:rPr lang="en-US" sz="3200" b="0" i="0" u="none" strike="noStrike" cap="none" dirty="0" err="1">
                <a:solidFill>
                  <a:srgbClr val="000000"/>
                </a:solidFill>
                <a:latin typeface="Arial"/>
                <a:ea typeface="Arial"/>
                <a:cs typeface="Arial"/>
                <a:sym typeface="Arial"/>
              </a:rPr>
              <a:t>cốc</a:t>
            </a:r>
            <a:r>
              <a:rPr lang="en-US" sz="3200" b="0" i="0" u="none" strike="noStrike" cap="none" dirty="0">
                <a:solidFill>
                  <a:srgbClr val="000000"/>
                </a:solidFill>
                <a:latin typeface="Arial"/>
                <a:ea typeface="Arial"/>
                <a:cs typeface="Arial"/>
                <a:sym typeface="Arial"/>
              </a:rPr>
              <a:t>, 1 </a:t>
            </a:r>
            <a:r>
              <a:rPr lang="en-US" sz="3200" b="0" i="0" u="none" strike="noStrike" cap="none" dirty="0" err="1">
                <a:solidFill>
                  <a:srgbClr val="000000"/>
                </a:solidFill>
                <a:latin typeface="Arial"/>
                <a:ea typeface="Arial"/>
                <a:cs typeface="Arial"/>
                <a:sym typeface="Arial"/>
              </a:rPr>
              <a:t>đĩa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nóng</a:t>
            </a:r>
            <a:r>
              <a:rPr lang="en-US" sz="3200" b="0" i="0" u="none" strike="noStrike" cap="none" dirty="0">
                <a:solidFill>
                  <a:srgbClr val="000000"/>
                </a:solidFill>
                <a:latin typeface="Arial"/>
                <a:ea typeface="Arial"/>
                <a:cs typeface="Arial"/>
                <a:sym typeface="Arial"/>
              </a:rPr>
              <a:t>, gang </a:t>
            </a:r>
            <a:r>
              <a:rPr lang="en-US" sz="3200" b="0" i="0" u="none" strike="noStrike" cap="none" dirty="0" err="1">
                <a:solidFill>
                  <a:srgbClr val="000000"/>
                </a:solidFill>
                <a:latin typeface="Arial"/>
                <a:ea typeface="Arial"/>
                <a:cs typeface="Arial"/>
                <a:sym typeface="Arial"/>
              </a:rPr>
              <a:t>tay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vải</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1200"/>
              </a:spcBef>
              <a:spcAft>
                <a:spcPts val="0"/>
              </a:spcAft>
              <a:buNone/>
            </a:pPr>
            <a:r>
              <a:rPr lang="en-US" sz="3200" b="0" i="0"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Tiến</a:t>
            </a:r>
            <a:r>
              <a:rPr lang="en-US" sz="3200" b="0" i="1"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hành</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120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Đeo</a:t>
            </a:r>
            <a:r>
              <a:rPr lang="en-US" sz="3200" b="0" i="0" u="none" strike="noStrike" cap="none" dirty="0">
                <a:solidFill>
                  <a:srgbClr val="000000"/>
                </a:solidFill>
                <a:latin typeface="Arial"/>
                <a:ea typeface="Arial"/>
                <a:cs typeface="Arial"/>
                <a:sym typeface="Arial"/>
              </a:rPr>
              <a:t> gang </a:t>
            </a:r>
            <a:r>
              <a:rPr lang="en-US" sz="3200" b="0" i="0" u="none" strike="noStrike" cap="none" dirty="0" err="1">
                <a:solidFill>
                  <a:srgbClr val="000000"/>
                </a:solidFill>
                <a:latin typeface="Arial"/>
                <a:ea typeface="Arial"/>
                <a:cs typeface="Arial"/>
                <a:sym typeface="Arial"/>
              </a:rPr>
              <a:t>tay</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120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Rót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vào</a:t>
            </a:r>
            <a:r>
              <a:rPr lang="en-US" sz="3200" b="0" i="0" u="none" strike="noStrike" cap="none" dirty="0">
                <a:solidFill>
                  <a:srgbClr val="000000"/>
                </a:solidFill>
                <a:latin typeface="Arial"/>
                <a:ea typeface="Arial"/>
                <a:cs typeface="Arial"/>
                <a:sym typeface="Arial"/>
              </a:rPr>
              <a:t> </a:t>
            </a:r>
            <a:r>
              <a:rPr lang="en-US" sz="3200" b="0" i="0" u="none" strike="noStrike" cap="none" dirty="0" err="1" smtClean="0">
                <a:solidFill>
                  <a:srgbClr val="000000"/>
                </a:solidFill>
                <a:latin typeface="Arial"/>
                <a:ea typeface="Arial"/>
                <a:cs typeface="Arial"/>
                <a:sym typeface="Arial"/>
              </a:rPr>
              <a:t>các</a:t>
            </a:r>
            <a:r>
              <a:rPr lang="en-US" sz="3200" b="0" i="0" u="none" strike="noStrike" cap="none" dirty="0" smtClean="0">
                <a:solidFill>
                  <a:srgbClr val="000000"/>
                </a:solidFill>
                <a:latin typeface="Arial"/>
                <a:ea typeface="Arial"/>
                <a:cs typeface="Arial"/>
                <a:sym typeface="Arial"/>
              </a:rPr>
              <a:t> </a:t>
            </a:r>
            <a:r>
              <a:rPr lang="en-US" sz="3200" b="0" i="0" u="none" strike="noStrike" cap="none" dirty="0">
                <a:solidFill>
                  <a:srgbClr val="000000"/>
                </a:solidFill>
                <a:latin typeface="Arial"/>
                <a:ea typeface="Arial"/>
                <a:cs typeface="Arial"/>
                <a:sym typeface="Arial"/>
              </a:rPr>
              <a:t>(</a:t>
            </a:r>
            <a:r>
              <a:rPr lang="en-US" sz="3200" b="0" i="0" u="none" strike="noStrike" cap="none" dirty="0" err="1">
                <a:solidFill>
                  <a:srgbClr val="000000"/>
                </a:solidFill>
                <a:latin typeface="Arial"/>
                <a:ea typeface="Arial"/>
                <a:cs typeface="Arial"/>
                <a:sym typeface="Arial"/>
              </a:rPr>
              <a:t>hình</a:t>
            </a:r>
            <a:r>
              <a:rPr lang="en-US" sz="3200" b="0" i="0" u="none" strike="noStrike" cap="none" dirty="0">
                <a:solidFill>
                  <a:srgbClr val="000000"/>
                </a:solidFill>
                <a:latin typeface="Arial"/>
                <a:ea typeface="Arial"/>
                <a:cs typeface="Arial"/>
                <a:sym typeface="Arial"/>
              </a:rPr>
              <a:t> 3a), </a:t>
            </a:r>
            <a:r>
              <a:rPr lang="en-US" sz="3200" b="0" i="0" u="none" strike="noStrike" cap="none" dirty="0" err="1">
                <a:solidFill>
                  <a:srgbClr val="000000"/>
                </a:solidFill>
                <a:latin typeface="Arial"/>
                <a:ea typeface="Arial"/>
                <a:cs typeface="Arial"/>
                <a:sym typeface="Arial"/>
              </a:rPr>
              <a:t>quan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sát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ghi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chép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hiện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tượng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xảy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ra.</a:t>
            </a:r>
            <a:endParaRPr dirty="0"/>
          </a:p>
          <a:p>
            <a:pPr marL="0" marR="0" lvl="0" indent="0" algn="just" rtl="0">
              <a:lnSpc>
                <a:spcPct val="100000"/>
              </a:lnSpc>
              <a:spcBef>
                <a:spcPts val="120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Úp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đĩa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cốc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khoảng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phút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rồi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nhấc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đĩa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lên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hình</a:t>
            </a:r>
            <a:r>
              <a:rPr lang="en-US" sz="3200" b="0" i="0" u="none" strike="noStrike" cap="none" dirty="0">
                <a:solidFill>
                  <a:srgbClr val="000000"/>
                </a:solidFill>
                <a:latin typeface="Arial"/>
                <a:ea typeface="Arial"/>
                <a:cs typeface="Arial"/>
                <a:sym typeface="Arial"/>
              </a:rPr>
              <a:t> 3b). </a:t>
            </a:r>
            <a:r>
              <a:rPr lang="en-US" sz="3200" b="0" i="0" u="none" strike="noStrike" cap="none" dirty="0" err="1">
                <a:solidFill>
                  <a:srgbClr val="000000"/>
                </a:solidFill>
                <a:latin typeface="Arial"/>
                <a:ea typeface="Arial"/>
                <a:cs typeface="Arial"/>
                <a:sym typeface="Arial"/>
              </a:rPr>
              <a:t>Quan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sát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ghi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chép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hiện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tượng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xảy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ra</a:t>
            </a:r>
            <a:r>
              <a:rPr lang="en-US" sz="3200" b="0" i="0" u="none" strike="noStrike" cap="none" dirty="0">
                <a:solidFill>
                  <a:srgbClr val="000000"/>
                </a:solidFill>
                <a:latin typeface="Arial"/>
                <a:ea typeface="Arial"/>
                <a:cs typeface="Arial"/>
                <a:sym typeface="Arial"/>
              </a:rPr>
              <a:t> ở </a:t>
            </a:r>
            <a:r>
              <a:rPr lang="en-US" sz="3200" b="0" i="0" u="none" strike="noStrike" cap="none" dirty="0" err="1">
                <a:solidFill>
                  <a:srgbClr val="000000"/>
                </a:solidFill>
                <a:latin typeface="Arial"/>
                <a:ea typeface="Arial"/>
                <a:cs typeface="Arial"/>
                <a:sym typeface="Arial"/>
              </a:rPr>
              <a:t>mặt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trong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đĩa</a:t>
            </a:r>
            <a:r>
              <a:rPr lang="en-US" sz="3200" b="0" i="0" u="none" strike="noStrike" cap="none" dirty="0">
                <a:solidFill>
                  <a:srgbClr val="000000"/>
                </a:solidFill>
                <a:latin typeface="Arial"/>
                <a:ea typeface="Arial"/>
                <a:cs typeface="Arial"/>
                <a:sym typeface="Arial"/>
              </a:rPr>
              <a:t>.</a:t>
            </a:r>
            <a:endParaRPr dirty="0"/>
          </a:p>
        </p:txBody>
      </p:sp>
      <p:grpSp>
        <p:nvGrpSpPr>
          <p:cNvPr id="1469" name="Google Shape;1469;p37"/>
          <p:cNvGrpSpPr/>
          <p:nvPr/>
        </p:nvGrpSpPr>
        <p:grpSpPr>
          <a:xfrm>
            <a:off x="4202707" y="171572"/>
            <a:ext cx="4026894" cy="786042"/>
            <a:chOff x="3299610" y="305610"/>
            <a:chExt cx="5272889" cy="1029258"/>
          </a:xfrm>
        </p:grpSpPr>
        <p:sp>
          <p:nvSpPr>
            <p:cNvPr id="1470" name="Google Shape;1470;p37"/>
            <p:cNvSpPr/>
            <p:nvPr/>
          </p:nvSpPr>
          <p:spPr>
            <a:xfrm>
              <a:off x="3299610" y="323086"/>
              <a:ext cx="5272889" cy="93635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   Thí nghiệm</a:t>
              </a:r>
              <a:endParaRPr/>
            </a:p>
          </p:txBody>
        </p:sp>
        <p:pic>
          <p:nvPicPr>
            <p:cNvPr id="1471" name="Google Shape;1471;p37"/>
            <p:cNvPicPr preferRelativeResize="0"/>
            <p:nvPr/>
          </p:nvPicPr>
          <p:blipFill rotWithShape="1">
            <a:blip r:embed="rId3">
              <a:alphaModFix/>
            </a:blip>
            <a:srcRect/>
            <a:stretch/>
          </p:blipFill>
          <p:spPr>
            <a:xfrm>
              <a:off x="3382585" y="305610"/>
              <a:ext cx="1021773" cy="1029258"/>
            </a:xfrm>
            <a:prstGeom prst="rect">
              <a:avLst/>
            </a:prstGeom>
            <a:noFill/>
            <a:ln>
              <a:noFill/>
            </a:ln>
          </p:spPr>
        </p:pic>
      </p:grpSp>
      <p:pic>
        <p:nvPicPr>
          <p:cNvPr id="1472" name="Google Shape;1472;p37"/>
          <p:cNvPicPr preferRelativeResize="0"/>
          <p:nvPr/>
        </p:nvPicPr>
        <p:blipFill rotWithShape="1">
          <a:blip r:embed="rId4">
            <a:alphaModFix/>
          </a:blip>
          <a:srcRect l="75111"/>
          <a:stretch/>
        </p:blipFill>
        <p:spPr>
          <a:xfrm>
            <a:off x="9035919" y="1218158"/>
            <a:ext cx="2817680" cy="51398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8">
                                            <p:txEl>
                                              <p:pRg st="0" end="0"/>
                                            </p:txEl>
                                          </p:spTgt>
                                        </p:tgtEl>
                                        <p:attrNameLst>
                                          <p:attrName>style.visibility</p:attrName>
                                        </p:attrNameLst>
                                      </p:cBhvr>
                                      <p:to>
                                        <p:strVal val="visible"/>
                                      </p:to>
                                    </p:set>
                                    <p:animEffect transition="in" filter="fade">
                                      <p:cBhvr>
                                        <p:cTn id="7" dur="500"/>
                                        <p:tgtEl>
                                          <p:spTgt spid="1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8">
                                            <p:txEl>
                                              <p:pRg st="1" end="1"/>
                                            </p:txEl>
                                          </p:spTgt>
                                        </p:tgtEl>
                                        <p:attrNameLst>
                                          <p:attrName>style.visibility</p:attrName>
                                        </p:attrNameLst>
                                      </p:cBhvr>
                                      <p:to>
                                        <p:strVal val="visible"/>
                                      </p:to>
                                    </p:set>
                                    <p:animEffect transition="in" filter="fade">
                                      <p:cBhvr>
                                        <p:cTn id="12" dur="500"/>
                                        <p:tgtEl>
                                          <p:spTgt spid="14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8">
                                            <p:txEl>
                                              <p:pRg st="2" end="2"/>
                                            </p:txEl>
                                          </p:spTgt>
                                        </p:tgtEl>
                                        <p:attrNameLst>
                                          <p:attrName>style.visibility</p:attrName>
                                        </p:attrNameLst>
                                      </p:cBhvr>
                                      <p:to>
                                        <p:strVal val="visible"/>
                                      </p:to>
                                    </p:set>
                                    <p:animEffect transition="in" filter="fade">
                                      <p:cBhvr>
                                        <p:cTn id="17" dur="500"/>
                                        <p:tgtEl>
                                          <p:spTgt spid="14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8">
                                            <p:txEl>
                                              <p:pRg st="3" end="3"/>
                                            </p:txEl>
                                          </p:spTgt>
                                        </p:tgtEl>
                                        <p:attrNameLst>
                                          <p:attrName>style.visibility</p:attrName>
                                        </p:attrNameLst>
                                      </p:cBhvr>
                                      <p:to>
                                        <p:strVal val="visible"/>
                                      </p:to>
                                    </p:set>
                                    <p:animEffect transition="in" filter="fade">
                                      <p:cBhvr>
                                        <p:cTn id="22" dur="500"/>
                                        <p:tgtEl>
                                          <p:spTgt spid="14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8">
                                            <p:txEl>
                                              <p:pRg st="4" end="4"/>
                                            </p:txEl>
                                          </p:spTgt>
                                        </p:tgtEl>
                                        <p:attrNameLst>
                                          <p:attrName>style.visibility</p:attrName>
                                        </p:attrNameLst>
                                      </p:cBhvr>
                                      <p:to>
                                        <p:strVal val="visible"/>
                                      </p:to>
                                    </p:set>
                                    <p:animEffect transition="in" filter="fade">
                                      <p:cBhvr>
                                        <p:cTn id="27" dur="500"/>
                                        <p:tgtEl>
                                          <p:spTgt spid="14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grpSp>
        <p:nvGrpSpPr>
          <p:cNvPr id="1477" name="Google Shape;1477;p38"/>
          <p:cNvGrpSpPr/>
          <p:nvPr/>
        </p:nvGrpSpPr>
        <p:grpSpPr>
          <a:xfrm>
            <a:off x="4067472" y="65745"/>
            <a:ext cx="4026894" cy="786042"/>
            <a:chOff x="3299610" y="305610"/>
            <a:chExt cx="5272889" cy="1029258"/>
          </a:xfrm>
        </p:grpSpPr>
        <p:sp>
          <p:nvSpPr>
            <p:cNvPr id="1478" name="Google Shape;1478;p38"/>
            <p:cNvSpPr/>
            <p:nvPr/>
          </p:nvSpPr>
          <p:spPr>
            <a:xfrm>
              <a:off x="3299610" y="323086"/>
              <a:ext cx="5272889" cy="93635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   Thí nghiệm</a:t>
              </a:r>
              <a:endParaRPr/>
            </a:p>
          </p:txBody>
        </p:sp>
        <p:pic>
          <p:nvPicPr>
            <p:cNvPr id="1479" name="Google Shape;1479;p38"/>
            <p:cNvPicPr preferRelativeResize="0"/>
            <p:nvPr/>
          </p:nvPicPr>
          <p:blipFill rotWithShape="1">
            <a:blip r:embed="rId3">
              <a:alphaModFix/>
            </a:blip>
            <a:srcRect/>
            <a:stretch/>
          </p:blipFill>
          <p:spPr>
            <a:xfrm>
              <a:off x="3382585" y="305610"/>
              <a:ext cx="1021773" cy="1029258"/>
            </a:xfrm>
            <a:prstGeom prst="rect">
              <a:avLst/>
            </a:prstGeom>
            <a:noFill/>
            <a:ln>
              <a:noFill/>
            </a:ln>
          </p:spPr>
        </p:pic>
      </p:grpSp>
      <p:pic>
        <p:nvPicPr>
          <p:cNvPr id="1480" name="Google Shape;1480;p38"/>
          <p:cNvPicPr preferRelativeResize="0"/>
          <p:nvPr/>
        </p:nvPicPr>
        <p:blipFill rotWithShape="1">
          <a:blip r:embed="rId4">
            <a:alphaModFix/>
          </a:blip>
          <a:srcRect l="75111"/>
          <a:stretch/>
        </p:blipFill>
        <p:spPr>
          <a:xfrm>
            <a:off x="658490" y="1322116"/>
            <a:ext cx="2682701" cy="4893647"/>
          </a:xfrm>
          <a:prstGeom prst="rect">
            <a:avLst/>
          </a:prstGeom>
          <a:noFill/>
          <a:ln>
            <a:noFill/>
          </a:ln>
        </p:spPr>
      </p:pic>
      <p:sp>
        <p:nvSpPr>
          <p:cNvPr id="1481" name="Google Shape;1481;p38"/>
          <p:cNvSpPr/>
          <p:nvPr/>
        </p:nvSpPr>
        <p:spPr>
          <a:xfrm>
            <a:off x="3867151" y="1674748"/>
            <a:ext cx="7636197" cy="377975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274320" marR="0" lvl="0" indent="-342900" algn="just" rtl="0">
              <a:lnSpc>
                <a:spcPct val="100000"/>
              </a:lnSpc>
              <a:spcBef>
                <a:spcPts val="0"/>
              </a:spcBef>
              <a:spcAft>
                <a:spcPts val="0"/>
              </a:spcAft>
              <a:buClr>
                <a:srgbClr val="000000"/>
              </a:buClr>
              <a:buSzPts val="5400"/>
              <a:buFont typeface="Arial"/>
              <a:buChar char="•"/>
            </a:pPr>
            <a:r>
              <a:rPr lang="en-US" sz="5400" b="1" i="0" u="none" strike="noStrike" cap="none">
                <a:solidFill>
                  <a:schemeClr val="dk2"/>
                </a:solidFill>
                <a:latin typeface="Arial"/>
                <a:ea typeface="Arial"/>
                <a:cs typeface="Arial"/>
                <a:sym typeface="Arial"/>
              </a:rPr>
              <a:t> Nước chuyển từ </a:t>
            </a:r>
            <a:r>
              <a:rPr lang="en-US" sz="5400" b="1" i="0" u="none" strike="noStrike" cap="none">
                <a:solidFill>
                  <a:srgbClr val="FF0000"/>
                </a:solidFill>
                <a:latin typeface="Arial"/>
                <a:ea typeface="Arial"/>
                <a:cs typeface="Arial"/>
                <a:sym typeface="Arial"/>
              </a:rPr>
              <a:t>thể lỏng </a:t>
            </a:r>
            <a:r>
              <a:rPr lang="en-US" sz="5400" b="1" i="0" u="none" strike="noStrike" cap="none">
                <a:solidFill>
                  <a:schemeClr val="dk2"/>
                </a:solidFill>
                <a:latin typeface="Arial"/>
                <a:ea typeface="Arial"/>
                <a:cs typeface="Arial"/>
                <a:sym typeface="Arial"/>
              </a:rPr>
              <a:t>sang </a:t>
            </a:r>
            <a:r>
              <a:rPr lang="en-US" sz="5400" b="1" i="0" u="none" strike="noStrike" cap="none">
                <a:solidFill>
                  <a:srgbClr val="FF0000"/>
                </a:solidFill>
                <a:latin typeface="Arial"/>
                <a:ea typeface="Arial"/>
                <a:cs typeface="Arial"/>
                <a:sym typeface="Arial"/>
              </a:rPr>
              <a:t>thể khí</a:t>
            </a:r>
            <a:r>
              <a:rPr lang="en-US" sz="5400" b="1" i="0" u="none" strike="noStrike" cap="none">
                <a:solidFill>
                  <a:schemeClr val="dk2"/>
                </a:solidFill>
                <a:latin typeface="Arial"/>
                <a:ea typeface="Arial"/>
                <a:cs typeface="Arial"/>
                <a:sym typeface="Arial"/>
              </a:rPr>
              <a:t>; chuyển từ </a:t>
            </a:r>
            <a:r>
              <a:rPr lang="en-US" sz="5400" b="1" i="0" u="none" strike="noStrike" cap="none">
                <a:solidFill>
                  <a:srgbClr val="FF0000"/>
                </a:solidFill>
                <a:latin typeface="Arial"/>
                <a:ea typeface="Arial"/>
                <a:cs typeface="Arial"/>
                <a:sym typeface="Arial"/>
              </a:rPr>
              <a:t>thể khí </a:t>
            </a:r>
            <a:r>
              <a:rPr lang="en-US" sz="5400" b="1" i="0" u="none" strike="noStrike" cap="none">
                <a:solidFill>
                  <a:schemeClr val="dk2"/>
                </a:solidFill>
                <a:latin typeface="Arial"/>
                <a:ea typeface="Arial"/>
                <a:cs typeface="Arial"/>
                <a:sym typeface="Arial"/>
              </a:rPr>
              <a:t>sang </a:t>
            </a:r>
            <a:r>
              <a:rPr lang="en-US" sz="5400" b="1" i="0" u="none" strike="noStrike" cap="none">
                <a:solidFill>
                  <a:srgbClr val="FF0000"/>
                </a:solidFill>
                <a:latin typeface="Arial"/>
                <a:ea typeface="Arial"/>
                <a:cs typeface="Arial"/>
                <a:sym typeface="Arial"/>
              </a:rPr>
              <a:t>thể lỏng</a:t>
            </a:r>
            <a:r>
              <a:rPr lang="en-US" sz="5400" b="1" i="0" u="none" strike="noStrike" cap="none">
                <a:solidFill>
                  <a:schemeClr val="dk2"/>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1"/>
                                        </p:tgtEl>
                                        <p:attrNameLst>
                                          <p:attrName>style.visibility</p:attrName>
                                        </p:attrNameLst>
                                      </p:cBhvr>
                                      <p:to>
                                        <p:strVal val="visible"/>
                                      </p:to>
                                    </p:set>
                                    <p:animEffect transition="in" filter="fade">
                                      <p:cBhvr>
                                        <p:cTn id="7" dur="500"/>
                                        <p:tgtEl>
                                          <p:spTgt spid="1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39"/>
          <p:cNvSpPr txBox="1"/>
          <p:nvPr/>
        </p:nvSpPr>
        <p:spPr>
          <a:xfrm>
            <a:off x="536960" y="1613118"/>
            <a:ext cx="11087917" cy="3631763"/>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rgbClr val="000000"/>
              </a:buClr>
              <a:buSzPts val="4200"/>
              <a:buFont typeface="Arial"/>
              <a:buChar char="•"/>
            </a:pPr>
            <a:r>
              <a:rPr lang="en-US" sz="4200" b="0" i="0" u="none" strike="noStrike" cap="none" dirty="0" err="1">
                <a:solidFill>
                  <a:srgbClr val="000000"/>
                </a:solidFill>
                <a:latin typeface="Arial"/>
                <a:ea typeface="Arial"/>
                <a:cs typeface="Arial"/>
                <a:sym typeface="Arial"/>
              </a:rPr>
              <a:t>Từ</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các</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hiện</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tượng</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quan</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sát</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được</a:t>
            </a:r>
            <a:r>
              <a:rPr lang="en-US" sz="4200" b="0" i="0" u="none" strike="noStrike" cap="none" dirty="0">
                <a:solidFill>
                  <a:srgbClr val="000000"/>
                </a:solidFill>
                <a:latin typeface="Arial"/>
                <a:ea typeface="Arial"/>
                <a:cs typeface="Arial"/>
                <a:sym typeface="Arial"/>
              </a:rPr>
              <a:t> ở </a:t>
            </a:r>
            <a:r>
              <a:rPr lang="en-US" sz="4200" b="0" i="0" u="none" strike="noStrike" cap="none" dirty="0" err="1">
                <a:solidFill>
                  <a:srgbClr val="000000"/>
                </a:solidFill>
                <a:latin typeface="Arial"/>
                <a:ea typeface="Arial"/>
                <a:cs typeface="Arial"/>
                <a:sym typeface="Arial"/>
              </a:rPr>
              <a:t>trên</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hãy</a:t>
            </a:r>
            <a:r>
              <a:rPr lang="en-US" sz="42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1200"/>
              </a:spcBef>
              <a:spcAft>
                <a:spcPts val="0"/>
              </a:spcAft>
              <a:buNone/>
            </a:pPr>
            <a:r>
              <a:rPr lang="en-US" sz="4200" b="0" i="0" u="none" strike="noStrike" cap="none" dirty="0">
                <a:solidFill>
                  <a:srgbClr val="000000"/>
                </a:solidFill>
                <a:latin typeface="Arial"/>
                <a:ea typeface="Arial"/>
                <a:cs typeface="Arial"/>
                <a:sym typeface="Arial"/>
              </a:rPr>
              <a:t>	– Cho </a:t>
            </a:r>
            <a:r>
              <a:rPr lang="en-US" sz="4200" b="0" i="0" u="none" strike="noStrike" cap="none" dirty="0" err="1">
                <a:solidFill>
                  <a:srgbClr val="000000"/>
                </a:solidFill>
                <a:latin typeface="Arial"/>
                <a:ea typeface="Arial"/>
                <a:cs typeface="Arial"/>
                <a:sym typeface="Arial"/>
              </a:rPr>
              <a:t>biết</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nước</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có</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thể</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tồn</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tại</a:t>
            </a:r>
            <a:r>
              <a:rPr lang="en-US" sz="4200" b="0" i="0" u="none" strike="noStrike" cap="none" dirty="0">
                <a:solidFill>
                  <a:srgbClr val="000000"/>
                </a:solidFill>
                <a:latin typeface="Arial"/>
                <a:ea typeface="Arial"/>
                <a:cs typeface="Arial"/>
                <a:sym typeface="Arial"/>
              </a:rPr>
              <a:t> ở </a:t>
            </a:r>
            <a:r>
              <a:rPr lang="en-US" sz="4200" b="0" i="0" u="none" strike="noStrike" cap="none" dirty="0" err="1">
                <a:solidFill>
                  <a:srgbClr val="000000"/>
                </a:solidFill>
                <a:latin typeface="Arial"/>
                <a:ea typeface="Arial"/>
                <a:cs typeface="Arial"/>
                <a:sym typeface="Arial"/>
              </a:rPr>
              <a:t>thể</a:t>
            </a:r>
            <a:r>
              <a:rPr lang="en-US" sz="4200" b="0" i="0" u="none" strike="noStrike" cap="none" dirty="0">
                <a:solidFill>
                  <a:srgbClr val="000000"/>
                </a:solidFill>
                <a:latin typeface="Arial"/>
                <a:ea typeface="Arial"/>
                <a:cs typeface="Arial"/>
                <a:sym typeface="Arial"/>
              </a:rPr>
              <a:t> </a:t>
            </a:r>
            <a:r>
              <a:rPr lang="en-US" sz="4200" b="0" i="0" u="none" strike="noStrike" cap="none" dirty="0" err="1" smtClean="0">
                <a:solidFill>
                  <a:srgbClr val="000000"/>
                </a:solidFill>
                <a:latin typeface="Arial"/>
                <a:ea typeface="Arial"/>
                <a:cs typeface="Arial"/>
                <a:sym typeface="Arial"/>
              </a:rPr>
              <a:t>nào</a:t>
            </a:r>
            <a:r>
              <a:rPr lang="en-US" sz="4200" b="0" i="0" u="none" strike="noStrike" cap="none" dirty="0" smtClean="0">
                <a:solidFill>
                  <a:srgbClr val="000000"/>
                </a:solidFill>
                <a:latin typeface="Arial"/>
                <a:ea typeface="Arial"/>
                <a:cs typeface="Arial"/>
                <a:sym typeface="Arial"/>
              </a:rPr>
              <a:t>?</a:t>
            </a:r>
            <a:endParaRPr dirty="0"/>
          </a:p>
          <a:p>
            <a:pPr marL="0" marR="0" lvl="0" indent="0" algn="just" rtl="0">
              <a:lnSpc>
                <a:spcPct val="100000"/>
              </a:lnSpc>
              <a:spcBef>
                <a:spcPts val="1200"/>
              </a:spcBef>
              <a:spcAft>
                <a:spcPts val="0"/>
              </a:spcAft>
              <a:buNone/>
            </a:pPr>
            <a:r>
              <a:rPr lang="en-US" sz="4200" b="0" i="0" u="none" strike="noStrike" cap="none" dirty="0">
                <a:solidFill>
                  <a:srgbClr val="000000"/>
                </a:solidFill>
                <a:latin typeface="Arial"/>
                <a:ea typeface="Arial"/>
                <a:cs typeface="Arial"/>
                <a:sym typeface="Arial"/>
              </a:rPr>
              <a:t>	– </a:t>
            </a:r>
            <a:r>
              <a:rPr lang="en-US" sz="4200" b="0" i="0" u="none" strike="noStrike" cap="none" dirty="0" err="1">
                <a:solidFill>
                  <a:srgbClr val="000000"/>
                </a:solidFill>
                <a:latin typeface="Arial"/>
                <a:ea typeface="Arial"/>
                <a:cs typeface="Arial"/>
                <a:sym typeface="Arial"/>
              </a:rPr>
              <a:t>Chỉ</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ra</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sự</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chuyển</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thể</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của</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nước</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đã</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xảy</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ra</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trong</a:t>
            </a:r>
            <a:r>
              <a:rPr lang="en-US" sz="4200" b="0" i="0" u="none" strike="noStrike" cap="none" dirty="0">
                <a:solidFill>
                  <a:srgbClr val="000000"/>
                </a:solidFill>
                <a:latin typeface="Arial"/>
                <a:ea typeface="Arial"/>
                <a:cs typeface="Arial"/>
                <a:sym typeface="Arial"/>
              </a:rPr>
              <a:t> </a:t>
            </a:r>
            <a:r>
              <a:rPr lang="en-US" sz="4200" b="0" i="0" u="none" strike="noStrike" cap="none" dirty="0" err="1">
                <a:solidFill>
                  <a:srgbClr val="000000"/>
                </a:solidFill>
                <a:latin typeface="Arial"/>
                <a:ea typeface="Arial"/>
                <a:cs typeface="Arial"/>
                <a:sym typeface="Arial"/>
              </a:rPr>
              <a:t>mỗi</a:t>
            </a:r>
            <a:r>
              <a:rPr lang="en-US" sz="4200" b="0" i="0" u="none" strike="noStrike" cap="none" dirty="0">
                <a:solidFill>
                  <a:srgbClr val="000000"/>
                </a:solidFill>
                <a:latin typeface="Arial"/>
                <a:ea typeface="Arial"/>
                <a:cs typeface="Arial"/>
                <a:sym typeface="Arial"/>
              </a:rPr>
              <a:t> </a:t>
            </a:r>
            <a:r>
              <a:rPr lang="en-US" sz="4200" b="0" i="0" u="none" strike="noStrike" cap="none" dirty="0" err="1" smtClean="0">
                <a:solidFill>
                  <a:srgbClr val="000000"/>
                </a:solidFill>
                <a:latin typeface="Arial"/>
                <a:ea typeface="Arial"/>
                <a:cs typeface="Arial"/>
                <a:sym typeface="Arial"/>
              </a:rPr>
              <a:t>hình</a:t>
            </a:r>
            <a:r>
              <a:rPr lang="en-US" sz="4200" b="0" i="0" u="none" strike="noStrike" cap="none" dirty="0" smtClean="0">
                <a:solidFill>
                  <a:srgbClr val="000000"/>
                </a:solidFill>
                <a:latin typeface="Arial"/>
                <a:ea typeface="Arial"/>
                <a:cs typeface="Arial"/>
                <a:sym typeface="Arial"/>
              </a:rPr>
              <a:t>?</a:t>
            </a:r>
            <a:endParaRPr dirty="0"/>
          </a:p>
        </p:txBody>
      </p:sp>
      <p:grpSp>
        <p:nvGrpSpPr>
          <p:cNvPr id="1487" name="Google Shape;1487;p39"/>
          <p:cNvGrpSpPr/>
          <p:nvPr/>
        </p:nvGrpSpPr>
        <p:grpSpPr>
          <a:xfrm>
            <a:off x="4067471" y="176104"/>
            <a:ext cx="4026894" cy="786042"/>
            <a:chOff x="3299610" y="305610"/>
            <a:chExt cx="5272889" cy="1029258"/>
          </a:xfrm>
        </p:grpSpPr>
        <p:sp>
          <p:nvSpPr>
            <p:cNvPr id="1488" name="Google Shape;1488;p39"/>
            <p:cNvSpPr/>
            <p:nvPr/>
          </p:nvSpPr>
          <p:spPr>
            <a:xfrm>
              <a:off x="3299610" y="323086"/>
              <a:ext cx="5272889" cy="93635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   Thí nghiệm</a:t>
              </a:r>
              <a:endParaRPr/>
            </a:p>
          </p:txBody>
        </p:sp>
        <p:pic>
          <p:nvPicPr>
            <p:cNvPr id="1489" name="Google Shape;1489;p39"/>
            <p:cNvPicPr preferRelativeResize="0"/>
            <p:nvPr/>
          </p:nvPicPr>
          <p:blipFill rotWithShape="1">
            <a:blip r:embed="rId3">
              <a:alphaModFix/>
            </a:blip>
            <a:srcRect/>
            <a:stretch/>
          </p:blipFill>
          <p:spPr>
            <a:xfrm>
              <a:off x="3382585" y="305610"/>
              <a:ext cx="1021773" cy="102925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6">
                                            <p:txEl>
                                              <p:pRg st="0" end="0"/>
                                            </p:txEl>
                                          </p:spTgt>
                                        </p:tgtEl>
                                        <p:attrNameLst>
                                          <p:attrName>style.visibility</p:attrName>
                                        </p:attrNameLst>
                                      </p:cBhvr>
                                      <p:to>
                                        <p:strVal val="visible"/>
                                      </p:to>
                                    </p:set>
                                    <p:animEffect transition="in" filter="fade">
                                      <p:cBhvr>
                                        <p:cTn id="7" dur="500"/>
                                        <p:tgtEl>
                                          <p:spTgt spid="1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6">
                                            <p:txEl>
                                              <p:pRg st="1" end="1"/>
                                            </p:txEl>
                                          </p:spTgt>
                                        </p:tgtEl>
                                        <p:attrNameLst>
                                          <p:attrName>style.visibility</p:attrName>
                                        </p:attrNameLst>
                                      </p:cBhvr>
                                      <p:to>
                                        <p:strVal val="visible"/>
                                      </p:to>
                                    </p:set>
                                    <p:animEffect transition="in" filter="fade">
                                      <p:cBhvr>
                                        <p:cTn id="12" dur="500"/>
                                        <p:tgtEl>
                                          <p:spTgt spid="14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6">
                                            <p:txEl>
                                              <p:pRg st="2" end="2"/>
                                            </p:txEl>
                                          </p:spTgt>
                                        </p:tgtEl>
                                        <p:attrNameLst>
                                          <p:attrName>style.visibility</p:attrName>
                                        </p:attrNameLst>
                                      </p:cBhvr>
                                      <p:to>
                                        <p:strVal val="visible"/>
                                      </p:to>
                                    </p:set>
                                    <p:animEffect transition="in" filter="fade">
                                      <p:cBhvr>
                                        <p:cTn id="17" dur="500"/>
                                        <p:tgtEl>
                                          <p:spTgt spid="14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 Thesis by Slidesgo">
  <a:themeElements>
    <a:clrScheme name="Simple Light">
      <a:dk1>
        <a:srgbClr val="FFFFFF"/>
      </a:dk1>
      <a:lt1>
        <a:srgbClr val="3EB6D8"/>
      </a:lt1>
      <a:dk2>
        <a:srgbClr val="000000"/>
      </a:dk2>
      <a:lt2>
        <a:srgbClr val="51BFDF"/>
      </a:lt2>
      <a:accent1>
        <a:srgbClr val="35B1D6"/>
      </a:accent1>
      <a:accent2>
        <a:srgbClr val="3BAECF"/>
      </a:accent2>
      <a:accent3>
        <a:srgbClr val="70CBE6"/>
      </a:accent3>
      <a:accent4>
        <a:srgbClr val="78D7F1"/>
      </a:accent4>
      <a:accent5>
        <a:srgbClr val="4298B8"/>
      </a:accent5>
      <a:accent6>
        <a:srgbClr val="26647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809</Words>
  <Application>Microsoft Office PowerPoint</Application>
  <PresentationFormat>Custom</PresentationFormat>
  <Paragraphs>108</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Montserrat Black</vt:lpstr>
      <vt:lpstr>Calibri</vt:lpstr>
      <vt:lpstr>Manjari</vt:lpstr>
      <vt:lpstr>Staatliches</vt:lpstr>
      <vt:lpstr>Water Thesis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quá trình thiết kế, mặc dù đã rất cố gắng nhưng vẫn khó tránh khỏi sai sót. Em Linh mong quý thầy cô dò bài cẩn thận trước khi lên lớp và gửi phản hồi kịp thời để em điều chỉnh sớm nhất có thể nhé! Kho ppt Phan Linh_0916.604.268 Nhóm chia sẻ tài liệu: https://www.facebook.com/groups/443096903751589 Trân trọng!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5</cp:revision>
  <dcterms:modified xsi:type="dcterms:W3CDTF">2023-08-12T13:52:54Z</dcterms:modified>
</cp:coreProperties>
</file>