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0" r:id="rId2"/>
    <p:sldMasterId id="2147483722" r:id="rId3"/>
  </p:sldMasterIdLst>
  <p:notesMasterIdLst>
    <p:notesMasterId r:id="rId22"/>
  </p:notesMasterIdLst>
  <p:handoutMasterIdLst>
    <p:handoutMasterId r:id="rId23"/>
  </p:handoutMasterIdLst>
  <p:sldIdLst>
    <p:sldId id="310" r:id="rId4"/>
    <p:sldId id="423" r:id="rId5"/>
    <p:sldId id="415" r:id="rId6"/>
    <p:sldId id="424" r:id="rId7"/>
    <p:sldId id="414" r:id="rId8"/>
    <p:sldId id="416" r:id="rId9"/>
    <p:sldId id="392" r:id="rId10"/>
    <p:sldId id="393" r:id="rId11"/>
    <p:sldId id="402" r:id="rId12"/>
    <p:sldId id="396" r:id="rId13"/>
    <p:sldId id="359" r:id="rId14"/>
    <p:sldId id="318" r:id="rId15"/>
    <p:sldId id="319" r:id="rId16"/>
    <p:sldId id="376" r:id="rId17"/>
    <p:sldId id="327" r:id="rId18"/>
    <p:sldId id="328" r:id="rId19"/>
    <p:sldId id="378" r:id="rId20"/>
    <p:sldId id="425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28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40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007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5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3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6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xmlns="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996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288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250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xmlns="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xmlns="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799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xmlns="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123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7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4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425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785E8E8-A544-436C-A341-C245833CF970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2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4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6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04"/>
            <a:ext cx="11907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3444436" y="2378505"/>
            <a:ext cx="4572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10041141" y="1295400"/>
            <a:ext cx="447863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11041272" y="4463257"/>
            <a:ext cx="62865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811976" y="4768057"/>
            <a:ext cx="51435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11148139" y="1879687"/>
            <a:ext cx="4572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1616869" y="3274132"/>
            <a:ext cx="4572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4349356" y="4621217"/>
            <a:ext cx="3364706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2400" kern="10" dirty="0">
              <a:ln w="9525">
                <a:solidFill>
                  <a:srgbClr val="FF3300"/>
                </a:solidFill>
                <a:rou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4707" y="0"/>
            <a:ext cx="330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512" y="-19051"/>
            <a:ext cx="3638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7610" y="3267000"/>
            <a:ext cx="967439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</a:t>
            </a:r>
            <a:r>
              <a:rPr lang="vi-VN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Tiểu học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0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Đông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0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Hải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1</a:t>
            </a:r>
            <a:endParaRPr lang="en-US" sz="5000" b="1" dirty="0">
              <a:solidFill>
                <a:srgbClr val="004A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0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0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vi-VN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Phạm Thị Bích Ngọc</a:t>
            </a:r>
            <a:endParaRPr lang="en-US" sz="5000" b="1" kern="10" dirty="0">
              <a:ln w="9525">
                <a:solidFill>
                  <a:srgbClr val="FFFF00"/>
                </a:solidFill>
                <a:round/>
              </a:ln>
              <a:solidFill>
                <a:srgbClr val="004A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0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Năm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0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sinh</a:t>
            </a:r>
            <a:r>
              <a:rPr lang="en-US" sz="50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: 1991</a:t>
            </a:r>
          </a:p>
        </p:txBody>
      </p:sp>
      <p:sp>
        <p:nvSpPr>
          <p:cNvPr id="17" name="32-Point Star 2">
            <a:extLst>
              <a:ext uri="{FF2B5EF4-FFF2-40B4-BE49-F238E27FC236}">
                <a16:creationId xmlns:a16="http://schemas.microsoft.com/office/drawing/2014/main" xmlns="" id="{A36704F5-773B-440A-B3FC-6406DEEB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609" y="6054096"/>
            <a:ext cx="62865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0514" y="704230"/>
            <a:ext cx="10967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B050"/>
                </a:solidFill>
              </a:rPr>
              <a:t>Môn</a:t>
            </a:r>
            <a:r>
              <a:rPr lang="en-US" sz="5000" b="1" dirty="0">
                <a:solidFill>
                  <a:srgbClr val="00B050"/>
                </a:solidFill>
              </a:rPr>
              <a:t> </a:t>
            </a:r>
            <a:r>
              <a:rPr lang="en-US" sz="5000" b="1" dirty="0" err="1">
                <a:solidFill>
                  <a:srgbClr val="00B050"/>
                </a:solidFill>
              </a:rPr>
              <a:t>Tiếng</a:t>
            </a:r>
            <a:r>
              <a:rPr lang="en-US" sz="5000" b="1" dirty="0">
                <a:solidFill>
                  <a:srgbClr val="00B050"/>
                </a:solidFill>
              </a:rPr>
              <a:t> </a:t>
            </a:r>
            <a:r>
              <a:rPr lang="en-US" sz="5000" b="1" dirty="0" err="1">
                <a:solidFill>
                  <a:srgbClr val="00B050"/>
                </a:solidFill>
              </a:rPr>
              <a:t>Việt</a:t>
            </a:r>
            <a:r>
              <a:rPr lang="en-US" sz="50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00B050"/>
                </a:solidFill>
              </a:rPr>
              <a:t>Bài</a:t>
            </a:r>
            <a:r>
              <a:rPr lang="en-US" sz="5000" b="1" dirty="0">
                <a:solidFill>
                  <a:srgbClr val="00B050"/>
                </a:solidFill>
              </a:rPr>
              <a:t> 106 : </a:t>
            </a:r>
            <a:r>
              <a:rPr lang="en-US" sz="5000" b="1" dirty="0" err="1">
                <a:solidFill>
                  <a:srgbClr val="00B050"/>
                </a:solidFill>
              </a:rPr>
              <a:t>Học</a:t>
            </a:r>
            <a:r>
              <a:rPr lang="en-US" sz="5000" b="1" dirty="0">
                <a:solidFill>
                  <a:srgbClr val="00B050"/>
                </a:solidFill>
              </a:rPr>
              <a:t> </a:t>
            </a:r>
            <a:r>
              <a:rPr lang="en-US" sz="5000" b="1" dirty="0" err="1">
                <a:solidFill>
                  <a:srgbClr val="00B050"/>
                </a:solidFill>
              </a:rPr>
              <a:t>vần</a:t>
            </a:r>
            <a:r>
              <a:rPr lang="en-US" sz="5000" b="1" dirty="0">
                <a:solidFill>
                  <a:srgbClr val="00B050"/>
                </a:solidFill>
              </a:rPr>
              <a:t> : </a:t>
            </a:r>
            <a:r>
              <a:rPr lang="en-US" sz="5000" b="1" dirty="0" err="1">
                <a:solidFill>
                  <a:srgbClr val="00B050"/>
                </a:solidFill>
              </a:rPr>
              <a:t>ao</a:t>
            </a:r>
            <a:r>
              <a:rPr lang="en-US" sz="5000" b="1" dirty="0">
                <a:solidFill>
                  <a:srgbClr val="00B050"/>
                </a:solidFill>
              </a:rPr>
              <a:t> – </a:t>
            </a:r>
            <a:r>
              <a:rPr lang="en-US" sz="5000" b="1" dirty="0" err="1">
                <a:solidFill>
                  <a:srgbClr val="00B050"/>
                </a:solidFill>
              </a:rPr>
              <a:t>eo</a:t>
            </a:r>
            <a:r>
              <a:rPr lang="en-US" sz="5000" b="1" dirty="0">
                <a:solidFill>
                  <a:srgbClr val="00B050"/>
                </a:solidFill>
              </a:rPr>
              <a:t> ( </a:t>
            </a:r>
            <a:r>
              <a:rPr lang="en-US" sz="5000" b="1" dirty="0" err="1">
                <a:solidFill>
                  <a:srgbClr val="00B050"/>
                </a:solidFill>
              </a:rPr>
              <a:t>tiết</a:t>
            </a:r>
            <a:r>
              <a:rPr lang="en-US" sz="5000" b="1" dirty="0">
                <a:solidFill>
                  <a:srgbClr val="00B050"/>
                </a:solidFill>
              </a:rPr>
              <a:t> 1)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D0DCA735-4B81-DD83-95D2-FE6FA6BA1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8247323"/>
      </p:ext>
    </p:extLst>
  </p:cSld>
  <p:clrMapOvr>
    <a:masterClrMapping/>
  </p:clrMapOvr>
  <p:transition spd="slow" advTm="12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8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0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4A082D-C028-4D64-B6EC-FD577EFCA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299829" y="1066317"/>
            <a:ext cx="2514464" cy="228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514E82-66DA-43AD-B200-BEECFE477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0330" y="1066317"/>
            <a:ext cx="2676398" cy="2177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7D0B29-9A9B-4E51-87EB-96BCD618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9110539" y="1298758"/>
            <a:ext cx="2810351" cy="225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2F68175-AEE6-4A1D-B5A6-5EFF69113E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537276" y="4562384"/>
            <a:ext cx="2328470" cy="2172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23F16F7-F899-48CB-88E3-A11E0911A5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5049160" y="4384459"/>
            <a:ext cx="2328470" cy="2316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54A48B3-2BF2-4B57-8DCE-D4F65AADEC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9291772" y="4484997"/>
            <a:ext cx="2328471" cy="221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0CDE4B-3414-4533-8FB0-87A484D718EB}"/>
              </a:ext>
            </a:extLst>
          </p:cNvPr>
          <p:cNvSpPr txBox="1"/>
          <p:nvPr/>
        </p:nvSpPr>
        <p:spPr>
          <a:xfrm>
            <a:off x="0" y="1"/>
            <a:ext cx="12192000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C1FFAEB-D264-4EC3-ABAA-F4A302D51049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BF7D067-B0FE-47FE-8BAD-42426EBAF9EB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eo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FACA1CB-3150-4B74-B8A9-466CFBF5635E}"/>
              </a:ext>
            </a:extLst>
          </p:cNvPr>
          <p:cNvCxnSpPr>
            <a:cxnSpLocks/>
          </p:cNvCxnSpPr>
          <p:nvPr/>
        </p:nvCxnSpPr>
        <p:spPr>
          <a:xfrm>
            <a:off x="5251134" y="3928872"/>
            <a:ext cx="4266090" cy="1929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FAA2FAC-C064-4DD2-AC04-BC252375739B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2435646" y="4178044"/>
            <a:ext cx="1670354" cy="20322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B47CDD-E5F3-46FD-9810-D7A0D87F39FD}"/>
              </a:ext>
            </a:extLst>
          </p:cNvPr>
          <p:cNvCxnSpPr>
            <a:cxnSpLocks/>
          </p:cNvCxnSpPr>
          <p:nvPr/>
        </p:nvCxnSpPr>
        <p:spPr>
          <a:xfrm flipH="1">
            <a:off x="4734528" y="3030753"/>
            <a:ext cx="763864" cy="4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710BA34-E39A-4AAE-B1BC-CD8282663969}"/>
              </a:ext>
            </a:extLst>
          </p:cNvPr>
          <p:cNvCxnSpPr/>
          <p:nvPr/>
        </p:nvCxnSpPr>
        <p:spPr>
          <a:xfrm flipV="1">
            <a:off x="8412696" y="3137565"/>
            <a:ext cx="1104528" cy="5682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812C940-D4F3-4901-B26B-B6252B5B5051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803949" cy="2201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C22FEBB-C29C-4651-BA95-4E601CA2067E}"/>
              </a:ext>
            </a:extLst>
          </p:cNvPr>
          <p:cNvCxnSpPr>
            <a:cxnSpLocks/>
          </p:cNvCxnSpPr>
          <p:nvPr/>
        </p:nvCxnSpPr>
        <p:spPr>
          <a:xfrm>
            <a:off x="2435646" y="3018437"/>
            <a:ext cx="4635441" cy="677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63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3">
        <p14:prism isContent="1"/>
      </p:transition>
    </mc:Choice>
    <mc:Fallback xmlns="">
      <p:transition spd="slow" advTm="43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524471" y="293250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818917" y="-328647"/>
            <a:ext cx="2860060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9" name="Sun 8">
            <a:extLst>
              <a:ext uri="{FF2B5EF4-FFF2-40B4-BE49-F238E27FC236}">
                <a16:creationId xmlns:a16="http://schemas.microsoft.com/office/drawing/2014/main" xmlns="" id="{8B7B088F-E8E1-3787-F89F-93C79B749318}"/>
              </a:ext>
            </a:extLst>
          </p:cNvPr>
          <p:cNvSpPr/>
          <p:nvPr/>
        </p:nvSpPr>
        <p:spPr>
          <a:xfrm>
            <a:off x="-443353" y="-266897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389">
        <p14:prism isInverted="1"/>
      </p:transition>
    </mc:Choice>
    <mc:Fallback xmlns="">
      <p:transition spd="slow" advTm="173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A1ECDF-B9D5-4DED-8EA2-5EE4AD7C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0" y="1987551"/>
            <a:ext cx="12008499" cy="236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902F00-42EF-4FFA-B153-A7696188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4F5123F3-EE3A-D7A2-2A78-877BBB7304AD}"/>
              </a:ext>
            </a:extLst>
          </p:cNvPr>
          <p:cNvSpPr/>
          <p:nvPr/>
        </p:nvSpPr>
        <p:spPr>
          <a:xfrm>
            <a:off x="-311285" y="-292184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xmlns="" id="{D7B3EAFC-1CCE-19EC-46AA-D5B5522EEF17}"/>
              </a:ext>
            </a:extLst>
          </p:cNvPr>
          <p:cNvSpPr/>
          <p:nvPr/>
        </p:nvSpPr>
        <p:spPr>
          <a:xfrm>
            <a:off x="10246290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2">
        <p14:ferris dir="l"/>
      </p:transition>
    </mc:Choice>
    <mc:Fallback xmlns="">
      <p:transition spd="slow" advTm="15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sp>
        <p:nvSpPr>
          <p:cNvPr id="8" name="Sun 7">
            <a:extLst>
              <a:ext uri="{FF2B5EF4-FFF2-40B4-BE49-F238E27FC236}">
                <a16:creationId xmlns:a16="http://schemas.microsoft.com/office/drawing/2014/main" xmlns="" id="{806D42D7-DA6F-9CF7-5B2E-98CA24AD631A}"/>
              </a:ext>
            </a:extLst>
          </p:cNvPr>
          <p:cNvSpPr/>
          <p:nvPr/>
        </p:nvSpPr>
        <p:spPr>
          <a:xfrm>
            <a:off x="-447905" y="-397004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eparation 11">
            <a:extLst>
              <a:ext uri="{FF2B5EF4-FFF2-40B4-BE49-F238E27FC236}">
                <a16:creationId xmlns:a16="http://schemas.microsoft.com/office/drawing/2014/main" xmlns="" id="{7603BC9E-2E0B-BAE3-4EFF-5017F19A0444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 advTm="293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5A3C92-5473-417B-A88A-02230CDE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4" y="758482"/>
            <a:ext cx="10435771" cy="5723701"/>
          </a:xfrm>
          <a:prstGeom prst="rect">
            <a:avLst/>
          </a:prstGeom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440765E2-0066-6112-A176-1903D409EA7B}"/>
              </a:ext>
            </a:extLst>
          </p:cNvPr>
          <p:cNvSpPr/>
          <p:nvPr/>
        </p:nvSpPr>
        <p:spPr>
          <a:xfrm>
            <a:off x="-466927" y="-445372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xmlns="" id="{FA41489E-2F78-5FEA-8544-50E92EE18DBE}"/>
              </a:ext>
            </a:extLst>
          </p:cNvPr>
          <p:cNvSpPr/>
          <p:nvPr/>
        </p:nvSpPr>
        <p:spPr>
          <a:xfrm>
            <a:off x="10246290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35">
        <p14:prism isContent="1"/>
      </p:transition>
    </mc:Choice>
    <mc:Fallback xmlns="">
      <p:transition spd="slow" advTm="329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A92B48-AB5A-4D51-96CE-4D7E3B6A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" y="812196"/>
            <a:ext cx="11263086" cy="5609132"/>
          </a:xfrm>
          <a:prstGeom prst="rect">
            <a:avLst/>
          </a:prstGeom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BD8856BA-1406-DFEC-C6CE-CE9FCF1FE2D2}"/>
              </a:ext>
            </a:extLst>
          </p:cNvPr>
          <p:cNvSpPr/>
          <p:nvPr/>
        </p:nvSpPr>
        <p:spPr>
          <a:xfrm>
            <a:off x="-544536" y="-388573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xmlns="" id="{EC6CC036-E4CD-60D9-57CF-4F4233A22BAE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658">
        <p14:prism isContent="1" isInverted="1"/>
      </p:transition>
    </mc:Choice>
    <mc:Fallback xmlns="">
      <p:transition spd="slow" advTm="366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469AA6-6171-4577-92DC-A80CBEE4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6" y="624114"/>
            <a:ext cx="10808667" cy="5933766"/>
          </a:xfrm>
          <a:prstGeom prst="rect">
            <a:avLst/>
          </a:prstGeom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3A5147C2-6458-1292-8BDA-A474746DCB7C}"/>
              </a:ext>
            </a:extLst>
          </p:cNvPr>
          <p:cNvSpPr/>
          <p:nvPr/>
        </p:nvSpPr>
        <p:spPr>
          <a:xfrm>
            <a:off x="-37909" y="-270905"/>
            <a:ext cx="1459149" cy="114204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xmlns="" id="{8DEBEA46-7162-4515-FA75-E1564C8F2BB5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665">
        <p14:prism/>
      </p:transition>
    </mc:Choice>
    <mc:Fallback xmlns="">
      <p:transition spd="slow" advTm="366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9AC958-1D73-4DB2-9F46-18446B0F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5" y="809475"/>
            <a:ext cx="11306629" cy="5621157"/>
          </a:xfrm>
          <a:prstGeom prst="rect">
            <a:avLst/>
          </a:prstGeom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D259E752-FB2B-8D41-3815-59961536F382}"/>
              </a:ext>
            </a:extLst>
          </p:cNvPr>
          <p:cNvSpPr/>
          <p:nvPr/>
        </p:nvSpPr>
        <p:spPr>
          <a:xfrm>
            <a:off x="0" y="-233818"/>
            <a:ext cx="2017986" cy="1200769"/>
          </a:xfrm>
          <a:prstGeom prst="sun">
            <a:avLst>
              <a:gd name="adj" fmla="val 12500"/>
            </a:avLst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xmlns="" id="{F3BA736B-6015-0BA7-EE1F-D465FED47CB8}"/>
              </a:ext>
            </a:extLst>
          </p:cNvPr>
          <p:cNvSpPr/>
          <p:nvPr/>
        </p:nvSpPr>
        <p:spPr>
          <a:xfrm>
            <a:off x="10246290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743">
        <p14:prism isContent="1" isInverted="1"/>
      </p:transition>
    </mc:Choice>
    <mc:Fallback xmlns="">
      <p:transition spd="slow" advTm="367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9005" y="1602828"/>
            <a:ext cx="8467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XIN CHÀO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HẸN GẶP LẠI CÁC EM.</a:t>
            </a: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8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25306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24" y="3231714"/>
            <a:ext cx="7130025" cy="354399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xmlns="" id="{FB136604-1AF7-0D8D-4C76-D66A55DC5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3010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526">
        <p15:prstTrans prst="drape"/>
      </p:transition>
    </mc:Choice>
    <mc:Fallback xmlns="">
      <p:transition spd="slow" advTm="12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F83A76-7128-4B47-99C0-6F9BD0C07B4B}"/>
              </a:ext>
            </a:extLst>
          </p:cNvPr>
          <p:cNvSpPr txBox="1"/>
          <p:nvPr/>
        </p:nvSpPr>
        <p:spPr>
          <a:xfrm>
            <a:off x="3650430" y="1312722"/>
            <a:ext cx="3531763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11E196-50FB-46BA-A760-8F886D3E151E}"/>
              </a:ext>
            </a:extLst>
          </p:cNvPr>
          <p:cNvSpPr txBox="1"/>
          <p:nvPr/>
        </p:nvSpPr>
        <p:spPr>
          <a:xfrm>
            <a:off x="3267480" y="2651819"/>
            <a:ext cx="2148832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C6ABEA-9CF1-48BF-866E-8D7EAE68F6BC}"/>
              </a:ext>
            </a:extLst>
          </p:cNvPr>
          <p:cNvSpPr txBox="1"/>
          <p:nvPr/>
        </p:nvSpPr>
        <p:spPr>
          <a:xfrm>
            <a:off x="5416312" y="2667477"/>
            <a:ext cx="2148832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xmlns="" id="{21B34D44-C567-D53D-E7FF-22D4B59A3B58}"/>
              </a:ext>
            </a:extLst>
          </p:cNvPr>
          <p:cNvSpPr/>
          <p:nvPr/>
        </p:nvSpPr>
        <p:spPr>
          <a:xfrm>
            <a:off x="-357352" y="-401983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xmlns="" id="{DD012E19-A011-E546-F0AC-8B6947005929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1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8"/>
    </mc:Choice>
    <mc:Fallback xmlns="">
      <p:transition spd="slow" advTm="3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F83A76-7128-4B47-99C0-6F9BD0C07B4B}"/>
              </a:ext>
            </a:extLst>
          </p:cNvPr>
          <p:cNvSpPr txBox="1"/>
          <p:nvPr/>
        </p:nvSpPr>
        <p:spPr>
          <a:xfrm>
            <a:off x="3532428" y="5096639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0E24A2-D5E8-4C7B-B274-18387C43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92" y="714428"/>
            <a:ext cx="3576897" cy="227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n 12">
            <a:extLst>
              <a:ext uri="{FF2B5EF4-FFF2-40B4-BE49-F238E27FC236}">
                <a16:creationId xmlns:a16="http://schemas.microsoft.com/office/drawing/2014/main" xmlns="" id="{6634E0E1-0E7B-BDF5-1FCD-CD6F0136769E}"/>
              </a:ext>
            </a:extLst>
          </p:cNvPr>
          <p:cNvSpPr/>
          <p:nvPr/>
        </p:nvSpPr>
        <p:spPr>
          <a:xfrm>
            <a:off x="-295347" y="-387930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xmlns="" id="{088C80B4-EFE3-77BA-3FEC-F4759B3BA5A4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8"/>
    </mc:Choice>
    <mc:Fallback xmlns="">
      <p:transition spd="slow" advTm="3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F83A76-7128-4B47-99C0-6F9BD0C07B4B}"/>
              </a:ext>
            </a:extLst>
          </p:cNvPr>
          <p:cNvSpPr txBox="1"/>
          <p:nvPr/>
        </p:nvSpPr>
        <p:spPr>
          <a:xfrm>
            <a:off x="4479906" y="1644663"/>
            <a:ext cx="3232188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11E196-50FB-46BA-A760-8F886D3E151E}"/>
              </a:ext>
            </a:extLst>
          </p:cNvPr>
          <p:cNvSpPr txBox="1"/>
          <p:nvPr/>
        </p:nvSpPr>
        <p:spPr>
          <a:xfrm>
            <a:off x="3544867" y="2968101"/>
            <a:ext cx="2384122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 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C6ABEA-9CF1-48BF-866E-8D7EAE68F6BC}"/>
              </a:ext>
            </a:extLst>
          </p:cNvPr>
          <p:cNvSpPr txBox="1"/>
          <p:nvPr/>
        </p:nvSpPr>
        <p:spPr>
          <a:xfrm>
            <a:off x="5928988" y="2968102"/>
            <a:ext cx="2493367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xmlns="" id="{45F264A9-684B-8BE9-0647-D2A302E42C9D}"/>
              </a:ext>
            </a:extLst>
          </p:cNvPr>
          <p:cNvSpPr/>
          <p:nvPr/>
        </p:nvSpPr>
        <p:spPr>
          <a:xfrm>
            <a:off x="-431534" y="-310109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xmlns="" id="{E84B18F1-088F-8E16-9C2D-85AE188743E6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7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1"/>
    </mc:Choice>
    <mc:Fallback xmlns="">
      <p:transition spd="slow" advTm="3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xmlns="" id="{FF62BD33-BDB5-4E6A-80F4-3A4EFE0DD178}"/>
              </a:ext>
            </a:extLst>
          </p:cNvPr>
          <p:cNvSpPr/>
          <p:nvPr/>
        </p:nvSpPr>
        <p:spPr>
          <a:xfrm flipV="1">
            <a:off x="2325190" y="540716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20DA7D9B-413F-4C2C-B7C5-B226E6B140D0}"/>
              </a:ext>
            </a:extLst>
          </p:cNvPr>
          <p:cNvGrpSpPr/>
          <p:nvPr/>
        </p:nvGrpSpPr>
        <p:grpSpPr>
          <a:xfrm>
            <a:off x="2782834" y="566842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xmlns="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9F6081-CBF8-4A9A-A76D-6D8DD2FE61BD}"/>
              </a:ext>
            </a:extLst>
          </p:cNvPr>
          <p:cNvSpPr txBox="1"/>
          <p:nvPr/>
        </p:nvSpPr>
        <p:spPr>
          <a:xfrm>
            <a:off x="4325070" y="560000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52C057-34E9-4EF0-80C4-174FEC5B9CC2}"/>
              </a:ext>
            </a:extLst>
          </p:cNvPr>
          <p:cNvSpPr txBox="1"/>
          <p:nvPr/>
        </p:nvSpPr>
        <p:spPr>
          <a:xfrm>
            <a:off x="4284202" y="5842337"/>
            <a:ext cx="418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EA515A-DEA3-437E-A929-FE8D7820A193}"/>
              </a:ext>
            </a:extLst>
          </p:cNvPr>
          <p:cNvSpPr/>
          <p:nvPr/>
        </p:nvSpPr>
        <p:spPr>
          <a:xfrm>
            <a:off x="6744774" y="5842337"/>
            <a:ext cx="196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B7009B1F-AE3C-479D-9959-BCB7D4C5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08" y="1552726"/>
            <a:ext cx="7808844" cy="40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CC6D2CAB-F4CD-9C86-3365-F81606E120AB}"/>
              </a:ext>
            </a:extLst>
          </p:cNvPr>
          <p:cNvSpPr/>
          <p:nvPr/>
        </p:nvSpPr>
        <p:spPr>
          <a:xfrm>
            <a:off x="-411510" y="-280550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paration 13">
            <a:extLst>
              <a:ext uri="{FF2B5EF4-FFF2-40B4-BE49-F238E27FC236}">
                <a16:creationId xmlns:a16="http://schemas.microsoft.com/office/drawing/2014/main" xmlns="" id="{808691AF-9603-8827-DA83-FE5DF0F12E4C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72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59">
        <p15:prstTrans prst="peelOff"/>
      </p:transition>
    </mc:Choice>
    <mc:Fallback xmlns="">
      <p:transition spd="slow" advTm="23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FA6D086-5239-4734-832F-EADFCE5EFCEB}"/>
              </a:ext>
            </a:extLst>
          </p:cNvPr>
          <p:cNvGrpSpPr/>
          <p:nvPr/>
        </p:nvGrpSpPr>
        <p:grpSpPr>
          <a:xfrm>
            <a:off x="2617427" y="921606"/>
            <a:ext cx="6322664" cy="413558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m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m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F83A76-7128-4B47-99C0-6F9BD0C07B4B}"/>
              </a:ext>
            </a:extLst>
          </p:cNvPr>
          <p:cNvSpPr txBox="1"/>
          <p:nvPr/>
        </p:nvSpPr>
        <p:spPr>
          <a:xfrm>
            <a:off x="3280206" y="5208606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solidFill>
                  <a:srgbClr val="404040"/>
                </a:solidFill>
                <a:latin typeface="UTM Avo" panose="02040603050506020204" pitchFamily="18" charset="0"/>
              </a:rPr>
              <a:t>m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xmlns="" id="{2A422C1D-E8E4-5D43-63F9-76743C0F52FA}"/>
              </a:ext>
            </a:extLst>
          </p:cNvPr>
          <p:cNvSpPr/>
          <p:nvPr/>
        </p:nvSpPr>
        <p:spPr>
          <a:xfrm>
            <a:off x="-233464" y="-279163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92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6"/>
    </mc:Choice>
    <mc:Fallback xmlns="">
      <p:transition spd="slow" advTm="2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xmlns="" id="{BC5CDD15-6D6E-48E1-B6BB-8631F4E6ACAA}"/>
              </a:ext>
            </a:extLst>
          </p:cNvPr>
          <p:cNvSpPr/>
          <p:nvPr/>
        </p:nvSpPr>
        <p:spPr>
          <a:xfrm flipV="1">
            <a:off x="2520550" y="452955"/>
            <a:ext cx="7276010" cy="587525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354893-BF44-428C-9A5D-D86753371D0A}"/>
              </a:ext>
            </a:extLst>
          </p:cNvPr>
          <p:cNvGrpSpPr/>
          <p:nvPr/>
        </p:nvGrpSpPr>
        <p:grpSpPr>
          <a:xfrm>
            <a:off x="2932029" y="480800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xmlns="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74265" y="399469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452" y="5508166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0132" y="457248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209EF6-252F-4649-9F43-3BCDBB253C66}"/>
              </a:ext>
            </a:extLst>
          </p:cNvPr>
          <p:cNvSpPr txBox="1"/>
          <p:nvPr/>
        </p:nvSpPr>
        <p:spPr>
          <a:xfrm>
            <a:off x="6434841" y="5536940"/>
            <a:ext cx="518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9730E9-34BF-4D9A-B093-F71657729435}"/>
              </a:ext>
            </a:extLst>
          </p:cNvPr>
          <p:cNvSpPr/>
          <p:nvPr/>
        </p:nvSpPr>
        <p:spPr>
          <a:xfrm>
            <a:off x="9385080" y="458939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30CA8A-4008-40A8-BD54-FC30F0B2FD53}"/>
              </a:ext>
            </a:extLst>
          </p:cNvPr>
          <p:cNvSpPr/>
          <p:nvPr/>
        </p:nvSpPr>
        <p:spPr>
          <a:xfrm>
            <a:off x="3606880" y="551709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AC2D01B-D343-4784-833B-A3CA5DB1CF13}"/>
              </a:ext>
            </a:extLst>
          </p:cNvPr>
          <p:cNvSpPr/>
          <p:nvPr/>
        </p:nvSpPr>
        <p:spPr>
          <a:xfrm>
            <a:off x="9385594" y="554941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619C076-86AD-4C9D-B410-12BEF02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92" y="1532561"/>
            <a:ext cx="4355047" cy="28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67BAC0BA-7D00-4B00-9D31-62EFD2AC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31" y="1532561"/>
            <a:ext cx="4370159" cy="31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>
            <a:extLst>
              <a:ext uri="{FF2B5EF4-FFF2-40B4-BE49-F238E27FC236}">
                <a16:creationId xmlns:a16="http://schemas.microsoft.com/office/drawing/2014/main" xmlns="" id="{F8FA8345-BA2C-4874-4889-E52B14E78EEA}"/>
              </a:ext>
            </a:extLst>
          </p:cNvPr>
          <p:cNvSpPr/>
          <p:nvPr/>
        </p:nvSpPr>
        <p:spPr>
          <a:xfrm>
            <a:off x="-400726" y="-226499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eparation 10">
            <a:extLst>
              <a:ext uri="{FF2B5EF4-FFF2-40B4-BE49-F238E27FC236}">
                <a16:creationId xmlns:a16="http://schemas.microsoft.com/office/drawing/2014/main" xmlns="" id="{688AAE9E-942A-48D0-F6A6-F7653030AE9D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131">
        <p14:gallery dir="l"/>
      </p:transition>
    </mc:Choice>
    <mc:Fallback xmlns="">
      <p:transition spd="slow" advTm="12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67542" y="135048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60" y="2074"/>
                <a:ext cx="1736" cy="38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  SO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SÁNH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3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rPr>
                <a:t>e</a:t>
              </a:r>
              <a:r>
                <a:rPr lang="vi-VN" sz="13000" b="1" dirty="0">
                  <a:solidFill>
                    <a:schemeClr val="bg1"/>
                  </a:solidFill>
                  <a:latin typeface="Arial" charset="0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xmlns="" id="{A006D577-4552-719F-EECD-517B08ED8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0" name="Sun 39">
            <a:extLst>
              <a:ext uri="{FF2B5EF4-FFF2-40B4-BE49-F238E27FC236}">
                <a16:creationId xmlns:a16="http://schemas.microsoft.com/office/drawing/2014/main" xmlns="" id="{BEEF4D85-92B9-BD2B-45D0-E581AD7B070A}"/>
              </a:ext>
            </a:extLst>
          </p:cNvPr>
          <p:cNvSpPr/>
          <p:nvPr/>
        </p:nvSpPr>
        <p:spPr>
          <a:xfrm>
            <a:off x="-295347" y="-387930"/>
            <a:ext cx="2017986" cy="1200769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Preparation 42">
            <a:extLst>
              <a:ext uri="{FF2B5EF4-FFF2-40B4-BE49-F238E27FC236}">
                <a16:creationId xmlns:a16="http://schemas.microsoft.com/office/drawing/2014/main" xmlns="" id="{26B3F328-7D3F-4559-59E7-99E44C84B399}"/>
              </a:ext>
            </a:extLst>
          </p:cNvPr>
          <p:cNvSpPr/>
          <p:nvPr/>
        </p:nvSpPr>
        <p:spPr>
          <a:xfrm>
            <a:off x="10246291" y="0"/>
            <a:ext cx="1863414" cy="388307"/>
          </a:xfrm>
          <a:prstGeom prst="flowChartPreparation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259">
        <p14:ripple/>
      </p:transition>
    </mc:Choice>
    <mc:Fallback xmlns="">
      <p:transition spd="slow" advTm="21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0CDE4B-3414-4533-8FB0-87A484D718EB}"/>
              </a:ext>
            </a:extLst>
          </p:cNvPr>
          <p:cNvSpPr txBox="1"/>
          <p:nvPr/>
        </p:nvSpPr>
        <p:spPr>
          <a:xfrm>
            <a:off x="0" y="-39240"/>
            <a:ext cx="12192000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BDDAD8-18CC-4D66-9D69-104F8E25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713646" y="1285039"/>
            <a:ext cx="2676397" cy="243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041E8F-B1C3-496F-9E43-220F7DCD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3239" y="1224396"/>
            <a:ext cx="2991581" cy="243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A4BEDB-54F2-494B-8657-DB1CFA590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8809892" y="1285039"/>
            <a:ext cx="2991582" cy="240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738C75-A4A4-48C6-8DCA-3127E5B5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616663" y="3844752"/>
            <a:ext cx="2870361" cy="267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051AB5-E9D6-445B-946B-FB8311886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8671033" y="3658151"/>
            <a:ext cx="3130441" cy="297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053230-8CEE-4545-A927-5172BFEBFF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4583238" y="3658151"/>
            <a:ext cx="2991581" cy="29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231">
        <p14:prism isInverted="1"/>
      </p:transition>
    </mc:Choice>
    <mc:Fallback xmlns="">
      <p:transition spd="slow" advTm="31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125</Words>
  <Application>Microsoft Office PowerPoint</Application>
  <PresentationFormat>Widescreen</PresentationFormat>
  <Paragraphs>41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zihun35hao-jindianyahei</vt:lpstr>
      <vt:lpstr>Calibri</vt:lpstr>
      <vt:lpstr>造字工房悦黑体验版常规体</vt:lpstr>
      <vt:lpstr>inpin heiti</vt:lpstr>
      <vt:lpstr>Times New Roman</vt:lpstr>
      <vt:lpstr>Arial</vt:lpstr>
      <vt:lpstr>UTM Avo</vt:lpstr>
      <vt:lpstr>Office Theme</vt:lpstr>
      <vt:lpstr>HOC10 TEMPLATE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131</cp:revision>
  <dcterms:created xsi:type="dcterms:W3CDTF">2021-11-01T08:16:43Z</dcterms:created>
  <dcterms:modified xsi:type="dcterms:W3CDTF">2023-09-25T02:08:04Z</dcterms:modified>
</cp:coreProperties>
</file>