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1" r:id="rId2"/>
  </p:sldMasterIdLst>
  <p:notesMasterIdLst>
    <p:notesMasterId r:id="rId17"/>
  </p:notesMasterIdLst>
  <p:sldIdLst>
    <p:sldId id="306" r:id="rId3"/>
    <p:sldId id="271" r:id="rId4"/>
    <p:sldId id="272" r:id="rId5"/>
    <p:sldId id="296" r:id="rId6"/>
    <p:sldId id="297" r:id="rId7"/>
    <p:sldId id="298" r:id="rId8"/>
    <p:sldId id="299" r:id="rId9"/>
    <p:sldId id="312" r:id="rId10"/>
    <p:sldId id="321" r:id="rId11"/>
    <p:sldId id="324" r:id="rId12"/>
    <p:sldId id="322" r:id="rId13"/>
    <p:sldId id="316" r:id="rId14"/>
    <p:sldId id="319" r:id="rId15"/>
    <p:sldId id="26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472C4"/>
    <a:srgbClr val="0000FF"/>
    <a:srgbClr val="0055FE"/>
    <a:srgbClr val="F9F7FF"/>
    <a:srgbClr val="E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2886-21BB-4510-BF19-F44650CC781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E856-D398-411A-8B8A-7E5C8A9E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7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2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4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3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6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34;p10">
            <a:extLst>
              <a:ext uri="{FF2B5EF4-FFF2-40B4-BE49-F238E27FC236}">
                <a16:creationId xmlns="" xmlns:a16="http://schemas.microsoft.com/office/drawing/2014/main" id="{38578C2C-C9E5-4FA4-8A23-7162D40166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6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=""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CF5DA-38D5-49B3-8FA3-C8A1594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BB2201-0845-43AB-A9DC-6689B951D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4F54F8-368C-4006-99BF-25425ECD77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4933AD-7FED-411B-8327-1AE8E44D3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34;p10">
            <a:extLst>
              <a:ext uri="{FF2B5EF4-FFF2-40B4-BE49-F238E27FC236}">
                <a16:creationId xmlns="" xmlns:a16="http://schemas.microsoft.com/office/drawing/2014/main" id="{C727E10A-CCF0-4683-B6DA-46AFA255D24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4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7E478C-E022-4034-8012-F8B030C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F38DF4-0598-482F-AE0B-B7221A4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49454D-B034-495B-84FA-C323FD82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D1A634-4A47-4B98-A279-87DB408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="" xmlns:a16="http://schemas.microsoft.com/office/drawing/2014/main" id="{B543BC4D-A905-4E53-A1A9-7FBD343FE5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F5E8-D7F6-4A1D-8EDB-DC38C7992F5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5A1F-4138-4B7B-8CC9-00DBFC984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0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561B3B-9BA6-4C4D-8B30-45AEED0A188D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6" r:id="rId4"/>
    <p:sldLayoutId id="2147483689" r:id="rId5"/>
    <p:sldLayoutId id="2147483679" r:id="rId6"/>
    <p:sldLayoutId id="2147483678" r:id="rId7"/>
    <p:sldLayoutId id="2147483690" r:id="rId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A0176-4A4D-4879-BEBF-ED43AAB82C64}" type="datetime1">
              <a:rPr lang="vi-VN" smtClean="0"/>
              <a:pPr>
                <a:defRPr/>
              </a:pPr>
              <a:t>25/09/2023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BD0AB-AD20-416E-94A7-854A81EA28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2052" name="Picture 4" descr="999+ Hình nền Powerpoint chuyên nghiệp &amp;quot;Tải ngay &amp;quot;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8"/>
            <a:ext cx="9677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150" y="1600201"/>
            <a:ext cx="7486650" cy="577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 MỪNG CÁC THẦY, CÔ GIÁO VỀ DỰ CHUYÊN ĐỀ BỒI DƯỠNG HÈ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TRƯỜNG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– LỚP 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HỌC VẦN: BÀI 48: </a:t>
            </a:r>
            <a:r>
              <a:rPr lang="en-US" sz="4000" b="1" dirty="0" err="1">
                <a:solidFill>
                  <a:srgbClr val="0070C0"/>
                </a:solidFill>
                <a:latin typeface="AvantGarde"/>
                <a:ea typeface="#9Slide03 Roboto Condensed Ligh" panose="02000000000000000000" pitchFamily="2" charset="0"/>
                <a:cs typeface="Arial" panose="020B0604020202020204" pitchFamily="34" charset="0"/>
              </a:rPr>
              <a:t>ôm</a:t>
            </a:r>
            <a:r>
              <a:rPr lang="en-US" sz="4000" b="1" dirty="0">
                <a:solidFill>
                  <a:srgbClr val="0070C0"/>
                </a:solidFill>
                <a:latin typeface="AvantGarde"/>
                <a:ea typeface="#9Slide03 Roboto Condensed Ligh" panose="02000000000000000000" pitchFamily="2" charset="0"/>
                <a:cs typeface="Arial" panose="020B0604020202020204" pitchFamily="34" charset="0"/>
              </a:rPr>
              <a:t> - ­­</a:t>
            </a:r>
            <a:r>
              <a:rPr lang="en-US" sz="4000" b="1" dirty="0" err="1">
                <a:solidFill>
                  <a:srgbClr val="0070C0"/>
                </a:solidFill>
                <a:latin typeface="AvantGarde"/>
                <a:ea typeface="#9Slide03 Roboto Condensed Ligh" panose="02000000000000000000" pitchFamily="2" charset="0"/>
                <a:cs typeface="Arial" panose="020B0604020202020204" pitchFamily="34" charset="0"/>
              </a:rPr>
              <a:t>ôp</a:t>
            </a:r>
            <a:endParaRPr lang="en-US" sz="4000" b="1" dirty="0">
              <a:solidFill>
                <a:srgbClr val="0070C0"/>
              </a:solidFill>
              <a:latin typeface="AvantGarde"/>
              <a:ea typeface="#9Slide03 Roboto Condensed Ligh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3 Roboto Condensed Ligh" panose="02000000000000000000" pitchFamily="2" charset="0"/>
                <a:cs typeface="Times New Roman" panose="02020603050405020304" pitchFamily="18" charset="0"/>
              </a:rPr>
              <a:t> 1)</a:t>
            </a:r>
          </a:p>
          <a:p>
            <a:pPr algn="ctr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GIÁO VIÊN   : NGUYỄN THỊ HUỆ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TRƯỜNG       : TIỂU HỌC ĐÔNG HẢI 1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NĂM SINH    : 1996</a:t>
            </a:r>
          </a:p>
          <a:p>
            <a:pPr algn="ctr"/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B050"/>
              </a:solidFill>
              <a:latin typeface="#9Slide03 Roboto Condensed Ligh" panose="02000000000000000000" pitchFamily="2" charset="0"/>
              <a:ea typeface="#9Slide03 Roboto Condensed Ligh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23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12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114590"/>
            <a:ext cx="9144000" cy="945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ôp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107A2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t="8278" r="64374" b="71013"/>
          <a:stretch/>
        </p:blipFill>
        <p:spPr bwMode="auto">
          <a:xfrm>
            <a:off x="2177516" y="1130173"/>
            <a:ext cx="1453155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3013" r="43602" b="70009"/>
          <a:stretch/>
        </p:blipFill>
        <p:spPr bwMode="auto">
          <a:xfrm>
            <a:off x="4779011" y="1243453"/>
            <a:ext cx="2351315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13022" r="24466" b="71960"/>
          <a:stretch/>
        </p:blipFill>
        <p:spPr bwMode="auto">
          <a:xfrm>
            <a:off x="7788849" y="1066029"/>
            <a:ext cx="2341978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t="66931" r="66206" b="17219"/>
          <a:stretch/>
        </p:blipFill>
        <p:spPr bwMode="auto">
          <a:xfrm>
            <a:off x="1810461" y="3899027"/>
            <a:ext cx="23785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3" t="59581" r="40770" b="17393"/>
          <a:stretch/>
        </p:blipFill>
        <p:spPr bwMode="auto">
          <a:xfrm>
            <a:off x="4639896" y="3992777"/>
            <a:ext cx="2629543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8" t="67554" r="23069" b="17256"/>
          <a:stretch/>
        </p:blipFill>
        <p:spPr bwMode="auto">
          <a:xfrm>
            <a:off x="7944935" y="4080678"/>
            <a:ext cx="24010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93926D-F884-4701-8BA4-967FF8E98CC8}"/>
              </a:ext>
            </a:extLst>
          </p:cNvPr>
          <p:cNvSpPr/>
          <p:nvPr/>
        </p:nvSpPr>
        <p:spPr>
          <a:xfrm>
            <a:off x="2038520" y="2765262"/>
            <a:ext cx="173114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lốp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xe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75526AF-B528-77F1-732A-48B5AB3C8538}"/>
              </a:ext>
            </a:extLst>
          </p:cNvPr>
          <p:cNvSpPr/>
          <p:nvPr/>
        </p:nvSpPr>
        <p:spPr>
          <a:xfrm>
            <a:off x="4983182" y="2765262"/>
            <a:ext cx="173114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c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ốm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ea typeface="+mn-ea"/>
              <a:cs typeface="+mn-cs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B90EA89-F53B-A8CC-632F-6598CC8BE82E}"/>
              </a:ext>
            </a:extLst>
          </p:cNvPr>
          <p:cNvSpPr/>
          <p:nvPr/>
        </p:nvSpPr>
        <p:spPr>
          <a:xfrm>
            <a:off x="8006208" y="2776093"/>
            <a:ext cx="2124619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Times New Roman" panose="02020603050405020304" pitchFamily="18" charset="0"/>
                <a:sym typeface="Arial"/>
              </a:rPr>
              <a:t>đốm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Times New Roman" panose="02020603050405020304" pitchFamily="18" charset="0"/>
                <a:sym typeface="Arial"/>
              </a:rPr>
              <a:t>lửa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1A91523-11C1-989B-ADF2-DC3E6AD11506}"/>
              </a:ext>
            </a:extLst>
          </p:cNvPr>
          <p:cNvSpPr/>
          <p:nvPr/>
        </p:nvSpPr>
        <p:spPr>
          <a:xfrm>
            <a:off x="7944935" y="5932163"/>
            <a:ext cx="240109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đồ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 g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ốm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D4AF656-3878-F893-FAD3-BDAA0D6ACB22}"/>
              </a:ext>
            </a:extLst>
          </p:cNvPr>
          <p:cNvSpPr/>
          <p:nvPr/>
        </p:nvSpPr>
        <p:spPr>
          <a:xfrm>
            <a:off x="5230428" y="5932163"/>
            <a:ext cx="173114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tốp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 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4B1C073-E594-1975-E9E8-16C1351D0D6D}"/>
              </a:ext>
            </a:extLst>
          </p:cNvPr>
          <p:cNvSpPr/>
          <p:nvPr/>
        </p:nvSpPr>
        <p:spPr>
          <a:xfrm>
            <a:off x="1602378" y="5932163"/>
            <a:ext cx="2815744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chôm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ea typeface="+mn-ea"/>
                <a:cs typeface="+mn-cs"/>
                <a:sym typeface="Arial"/>
              </a:rPr>
              <a:t>chôm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ea typeface="+mn-ea"/>
              <a:cs typeface="+mn-cs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246811" y="3386699"/>
            <a:ext cx="657282" cy="108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 flipV="1">
            <a:off x="2246811" y="3478035"/>
            <a:ext cx="657282" cy="108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 flipV="1">
            <a:off x="5395908" y="3365935"/>
            <a:ext cx="905692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 flipV="1">
            <a:off x="8142514" y="3365936"/>
            <a:ext cx="1002968" cy="130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>
            <a:off x="1732083" y="6553600"/>
            <a:ext cx="119978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>
            <a:off x="3108810" y="6564940"/>
            <a:ext cx="119978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 flipV="1">
            <a:off x="5462920" y="6542769"/>
            <a:ext cx="657282" cy="108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 flipV="1">
            <a:off x="5462920" y="6635975"/>
            <a:ext cx="657282" cy="108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2605B3C-72F2-B883-3C36-C6D09F4A21B2}"/>
              </a:ext>
            </a:extLst>
          </p:cNvPr>
          <p:cNvCxnSpPr>
            <a:cxnSpLocks/>
          </p:cNvCxnSpPr>
          <p:nvPr/>
        </p:nvCxnSpPr>
        <p:spPr>
          <a:xfrm flipV="1">
            <a:off x="8959838" y="6542769"/>
            <a:ext cx="1002768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F04F6A2-986C-E104-E4A2-960740F71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1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13806" r="61714" b="60634"/>
          <a:stretch/>
        </p:blipFill>
        <p:spPr bwMode="auto">
          <a:xfrm>
            <a:off x="1921800" y="1005840"/>
            <a:ext cx="8348403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44987" r="65995" b="29477"/>
          <a:stretch/>
        </p:blipFill>
        <p:spPr bwMode="auto">
          <a:xfrm>
            <a:off x="2841540" y="522690"/>
            <a:ext cx="586637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2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204"/>
            <a:ext cx="2291255" cy="22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1206" y="139203"/>
            <a:ext cx="10668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Hái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táo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6" y="-133736"/>
            <a:ext cx="6173581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338255"/>
            <a:ext cx="1590536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517911"/>
            <a:ext cx="1465584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" y="3116405"/>
            <a:ext cx="3210984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5" y="6962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4" y="696285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2017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606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11097165" y="33868"/>
            <a:ext cx="971918" cy="87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6CA56A-6B33-4FD8-BD51-8D6DC00FCF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1" y="52433"/>
            <a:ext cx="1144414" cy="4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-0.06458 L -0.39115 0.54861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3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1 -0.06319 L -0.24349 0.3164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57058 0.53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2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1 -0.01899 L -0.41406 0.398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="" xmlns:a16="http://schemas.microsoft.com/office/drawing/2014/main" id="{7B3EA1F6-3BD1-4B73-9499-1D3C7FE68B42}"/>
              </a:ext>
            </a:extLst>
          </p:cNvPr>
          <p:cNvSpPr txBox="1">
            <a:spLocks/>
          </p:cNvSpPr>
          <p:nvPr/>
        </p:nvSpPr>
        <p:spPr>
          <a:xfrm>
            <a:off x="1841281" y="181217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lom</a:t>
            </a:r>
            <a:r>
              <a:rPr lang="en-US" sz="12800" dirty="0">
                <a:latin typeface="AvantGarde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khom</a:t>
            </a:r>
            <a:endParaRPr lang="en-US" sz="12800" dirty="0">
              <a:latin typeface="AvantGarde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202B4A-3BE0-40F7-B575-F465AB9F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05C9F0-B7A0-4E3D-A7E5-D9D3ECF0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81" y="5715670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4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="" xmlns:a16="http://schemas.microsoft.com/office/drawing/2014/main" id="{0015A5A8-67D7-41BD-89B4-13C59F19F315}"/>
              </a:ext>
            </a:extLst>
          </p:cNvPr>
          <p:cNvSpPr txBox="1">
            <a:spLocks/>
          </p:cNvSpPr>
          <p:nvPr/>
        </p:nvSpPr>
        <p:spPr>
          <a:xfrm>
            <a:off x="1993784" y="18605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gom</a:t>
            </a:r>
            <a:r>
              <a:rPr lang="en-US" sz="12800" dirty="0">
                <a:latin typeface="AvantGarde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góp</a:t>
            </a:r>
            <a:endParaRPr lang="en-US" sz="12800" dirty="0">
              <a:latin typeface="AvantGarde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1F72F960-770A-4880-BAAF-2155AA00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09" y="2310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08FA9F-8085-43A4-9A87-E51A2065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574083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4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DB6B4A77-543E-4F5C-80C9-FE6D1E699A5A}"/>
              </a:ext>
            </a:extLst>
          </p:cNvPr>
          <p:cNvSpPr txBox="1">
            <a:spLocks/>
          </p:cNvSpPr>
          <p:nvPr/>
        </p:nvSpPr>
        <p:spPr>
          <a:xfrm>
            <a:off x="2101340" y="176831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chỏm</a:t>
            </a:r>
            <a:r>
              <a:rPr lang="en-US" sz="12800" dirty="0">
                <a:latin typeface="AvantGarde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mũ</a:t>
            </a:r>
            <a:endParaRPr lang="en-US" sz="12800" dirty="0">
              <a:latin typeface="AvantGarde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6F1FB16E-EDBC-4571-B288-4F0274F2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FC5852FF-2D84-4990-946E-21D763C1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6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2B4ADEB2-E66F-47B3-BAC5-9E94F0014D6B}"/>
              </a:ext>
            </a:extLst>
          </p:cNvPr>
          <p:cNvSpPr txBox="1">
            <a:spLocks/>
          </p:cNvSpPr>
          <p:nvPr/>
        </p:nvSpPr>
        <p:spPr>
          <a:xfrm>
            <a:off x="1954544" y="1160265"/>
            <a:ext cx="11356447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họp</a:t>
            </a:r>
            <a:r>
              <a:rPr lang="en-US" sz="12800" dirty="0">
                <a:latin typeface="AvantGarde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AvantGarde"/>
                <a:ea typeface="AvantGarde" pitchFamily="2" charset="0"/>
                <a:cs typeface="AvantGarde" pitchFamily="2" charset="0"/>
              </a:rPr>
              <a:t>tổ</a:t>
            </a:r>
            <a:endParaRPr lang="en-US" sz="12800" dirty="0">
              <a:latin typeface="AvantGarde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5F46AA85-880A-4CD4-976D-ABC597F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42334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F60F7861-9E2E-43A0-BEEF-BA974585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82296"/>
            <a:ext cx="8714232" cy="683971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A3DA240-1658-8A6B-D27B-37B43B4CA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114590"/>
            <a:ext cx="9144000" cy="945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vần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07A2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t="8278" r="64374" b="71013"/>
          <a:stretch/>
        </p:blipFill>
        <p:spPr bwMode="auto">
          <a:xfrm>
            <a:off x="2177516" y="1130173"/>
            <a:ext cx="1453155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3013" r="43602" b="70009"/>
          <a:stretch/>
        </p:blipFill>
        <p:spPr bwMode="auto">
          <a:xfrm>
            <a:off x="4779011" y="1243453"/>
            <a:ext cx="2351315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13022" r="24466" b="71960"/>
          <a:stretch/>
        </p:blipFill>
        <p:spPr bwMode="auto">
          <a:xfrm>
            <a:off x="7788849" y="1066029"/>
            <a:ext cx="2341978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t="66931" r="66206" b="17219"/>
          <a:stretch/>
        </p:blipFill>
        <p:spPr bwMode="auto">
          <a:xfrm>
            <a:off x="1810461" y="3899027"/>
            <a:ext cx="23785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3" t="59581" r="40770" b="17393"/>
          <a:stretch/>
        </p:blipFill>
        <p:spPr bwMode="auto">
          <a:xfrm>
            <a:off x="4639896" y="3992777"/>
            <a:ext cx="2629543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8" t="67554" r="23069" b="17256"/>
          <a:stretch/>
        </p:blipFill>
        <p:spPr bwMode="auto">
          <a:xfrm>
            <a:off x="7944935" y="4080678"/>
            <a:ext cx="24010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93926D-F884-4701-8BA4-967FF8E98CC8}"/>
              </a:ext>
            </a:extLst>
          </p:cNvPr>
          <p:cNvSpPr/>
          <p:nvPr/>
        </p:nvSpPr>
        <p:spPr>
          <a:xfrm>
            <a:off x="2038520" y="2765262"/>
            <a:ext cx="173114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sym typeface="Arial"/>
              </a:rPr>
              <a:t>lốp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sym typeface="Arial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sym typeface="Arial"/>
              </a:rPr>
              <a:t>xe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75526AF-B528-77F1-732A-48B5AB3C8538}"/>
              </a:ext>
            </a:extLst>
          </p:cNvPr>
          <p:cNvSpPr/>
          <p:nvPr/>
        </p:nvSpPr>
        <p:spPr>
          <a:xfrm>
            <a:off x="4983182" y="2765262"/>
            <a:ext cx="173114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</a:rPr>
              <a:t>c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sym typeface="Arial"/>
              </a:rPr>
              <a:t>ốm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B90EA89-F53B-A8CC-632F-6598CC8BE82E}"/>
              </a:ext>
            </a:extLst>
          </p:cNvPr>
          <p:cNvSpPr/>
          <p:nvPr/>
        </p:nvSpPr>
        <p:spPr>
          <a:xfrm>
            <a:off x="8006208" y="2776093"/>
            <a:ext cx="2124619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b="1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  <a:cs typeface="Times New Roman" panose="02020603050405020304" pitchFamily="18" charset="0"/>
              </a:rPr>
              <a:t>đ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cs typeface="Times New Roman" panose="02020603050405020304" pitchFamily="18" charset="0"/>
                <a:sym typeface="Arial"/>
              </a:rPr>
              <a:t>ốm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cs typeface="Times New Roman" panose="02020603050405020304" pitchFamily="18" charset="0"/>
                <a:sym typeface="Arial"/>
              </a:rPr>
              <a:t>lửa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1A91523-11C1-989B-ADF2-DC3E6AD11506}"/>
              </a:ext>
            </a:extLst>
          </p:cNvPr>
          <p:cNvSpPr/>
          <p:nvPr/>
        </p:nvSpPr>
        <p:spPr>
          <a:xfrm>
            <a:off x="7944935" y="5932163"/>
            <a:ext cx="240109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</a:rPr>
              <a:t>đồ</a:t>
            </a:r>
            <a:r>
              <a:rPr lang="en-US" sz="35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</a:rPr>
              <a:t> g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sym typeface="Arial"/>
              </a:rPr>
              <a:t>ốm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D4AF656-3878-F893-FAD3-BDAA0D6ACB22}"/>
              </a:ext>
            </a:extLst>
          </p:cNvPr>
          <p:cNvSpPr/>
          <p:nvPr/>
        </p:nvSpPr>
        <p:spPr>
          <a:xfrm>
            <a:off x="5230428" y="5932163"/>
            <a:ext cx="1731145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</a:rPr>
              <a:t>t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sym typeface="Arial"/>
              </a:rPr>
              <a:t>ốp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vantGarde"/>
                <a:sym typeface="Arial"/>
              </a:rPr>
              <a:t> 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4B1C073-E594-1975-E9E8-16C1351D0D6D}"/>
              </a:ext>
            </a:extLst>
          </p:cNvPr>
          <p:cNvSpPr/>
          <p:nvPr/>
        </p:nvSpPr>
        <p:spPr>
          <a:xfrm>
            <a:off x="1602378" y="5932163"/>
            <a:ext cx="2815744" cy="62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</a:rPr>
              <a:t>chôm</a:t>
            </a:r>
            <a:r>
              <a:rPr lang="en-US" sz="3500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</a:rPr>
              <a:t> </a:t>
            </a:r>
            <a:r>
              <a:rPr lang="en-US" sz="3500" b="1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vantGarde"/>
              </a:rPr>
              <a:t>chôm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vantGarde"/>
              <a:sym typeface="Arial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761CA1C-8616-3EE5-34BB-274BDB2E8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9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419</TotalTime>
  <Words>117</Words>
  <Application>Microsoft Office PowerPoint</Application>
  <PresentationFormat>Widescreen</PresentationFormat>
  <Paragraphs>35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#9Slide03 Roboto Condensed Ligh</vt:lpstr>
      <vt:lpstr>Arial</vt:lpstr>
      <vt:lpstr>AvantGarde</vt:lpstr>
      <vt:lpstr>Calibri</vt:lpstr>
      <vt:lpstr>Frankfurter</vt:lpstr>
      <vt:lpstr>Times New Roman</vt:lpstr>
      <vt:lpstr>UTM Avo</vt:lpstr>
      <vt:lpstr>HOC10 TEMPLATE</vt:lpstr>
      <vt:lpstr>Office Theme</vt:lpstr>
      <vt:lpstr>PowerPoint Presentation</vt:lpstr>
      <vt:lpstr>   Trò chơi: Hái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ADMIN</cp:lastModifiedBy>
  <cp:revision>65</cp:revision>
  <dcterms:created xsi:type="dcterms:W3CDTF">2021-11-01T13:35:36Z</dcterms:created>
  <dcterms:modified xsi:type="dcterms:W3CDTF">2023-09-25T02:35:49Z</dcterms:modified>
</cp:coreProperties>
</file>