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466" r:id="rId3"/>
    <p:sldId id="527" r:id="rId4"/>
    <p:sldId id="528" r:id="rId5"/>
    <p:sldId id="529" r:id="rId6"/>
    <p:sldId id="530" r:id="rId7"/>
    <p:sldId id="531" r:id="rId8"/>
    <p:sldId id="471" r:id="rId9"/>
    <p:sldId id="532" r:id="rId10"/>
    <p:sldId id="472" r:id="rId11"/>
    <p:sldId id="534" r:id="rId12"/>
    <p:sldId id="485" r:id="rId13"/>
    <p:sldId id="506" r:id="rId14"/>
    <p:sldId id="538" r:id="rId15"/>
    <p:sldId id="539" r:id="rId16"/>
    <p:sldId id="540" r:id="rId17"/>
    <p:sldId id="541" r:id="rId18"/>
    <p:sldId id="542" r:id="rId19"/>
    <p:sldId id="544" r:id="rId20"/>
    <p:sldId id="543" r:id="rId21"/>
    <p:sldId id="526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77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12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35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80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1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C417685E-5D72-EED1-C25D-5CB2752ACE3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146050" y="-101600"/>
            <a:ext cx="12658292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1148398-A9FD-07D7-D4C3-DE9566CE7F7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16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B17D790-C760-4951-9946-7DEBEADBFF64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242800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264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A2D6C24D-7671-5C1A-900F-CC6E34F7CE7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81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76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9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1" r:id="rId6"/>
    <p:sldLayoutId id="2147483662" r:id="rId7"/>
    <p:sldLayoutId id="2147483667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microsoft.com/office/2007/relationships/hdphoto" Target="../media/hdphoto4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244466" y="256696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8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19: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10 </a:t>
            </a:r>
            <a:b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–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30242" y="28763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5A419832-B188-459A-A8E2-D61FADC9BA43}"/>
              </a:ext>
            </a:extLst>
          </p:cNvPr>
          <p:cNvSpPr/>
          <p:nvPr/>
        </p:nvSpPr>
        <p:spPr>
          <a:xfrm>
            <a:off x="1149499" y="1697848"/>
            <a:ext cx="4641701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4C932EA6-7535-4B53-8F9F-6A5E9F3A7488}"/>
              </a:ext>
            </a:extLst>
          </p:cNvPr>
          <p:cNvGrpSpPr/>
          <p:nvPr/>
        </p:nvGrpSpPr>
        <p:grpSpPr>
          <a:xfrm>
            <a:off x="4474096" y="1951965"/>
            <a:ext cx="1103534" cy="468000"/>
            <a:chOff x="4125286" y="3428998"/>
            <a:chExt cx="1167515" cy="501529"/>
          </a:xfrm>
        </p:grpSpPr>
        <p:sp>
          <p:nvSpPr>
            <p:cNvPr id="5" name="Oval 10">
              <a:extLst>
                <a:ext uri="{FF2B5EF4-FFF2-40B4-BE49-F238E27FC236}">
                  <a16:creationId xmlns:a16="http://schemas.microsoft.com/office/drawing/2014/main" id="{3E2F0621-A463-4ACC-AAF9-77E5E9C5B409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5C60C93E-147C-449C-957E-05D2508A76E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27C4761C-05C7-4791-91DE-9AD6A6FE388B}"/>
              </a:ext>
            </a:extLst>
          </p:cNvPr>
          <p:cNvGrpSpPr/>
          <p:nvPr/>
        </p:nvGrpSpPr>
        <p:grpSpPr>
          <a:xfrm>
            <a:off x="1325309" y="1951965"/>
            <a:ext cx="2875504" cy="468000"/>
            <a:chOff x="6091502" y="2400334"/>
            <a:chExt cx="3201892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0FE5B03-7969-428D-A2BF-8926D6C4BEE5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CAC62DE7-CFB0-4BB6-A374-9D6FACA2F8B2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2C55403-9280-4A4F-A944-67209B43D4C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6A9AF1EA-3450-40BB-B4A7-026BF246B10A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EF952A71-4D27-438A-8C16-B37874242CA4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3" name="Group 53">
            <a:extLst>
              <a:ext uri="{FF2B5EF4-FFF2-40B4-BE49-F238E27FC236}">
                <a16:creationId xmlns:a16="http://schemas.microsoft.com/office/drawing/2014/main" id="{590BD5A9-834D-4096-94A4-F65F80660C01}"/>
              </a:ext>
            </a:extLst>
          </p:cNvPr>
          <p:cNvGrpSpPr/>
          <p:nvPr/>
        </p:nvGrpSpPr>
        <p:grpSpPr>
          <a:xfrm>
            <a:off x="2165378" y="2838655"/>
            <a:ext cx="2299931" cy="646331"/>
            <a:chOff x="1186269" y="2782669"/>
            <a:chExt cx="2299931" cy="646331"/>
          </a:xfrm>
        </p:grpSpPr>
        <p:sp>
          <p:nvSpPr>
            <p:cNvPr id="14" name="Rounded Rectangle 10">
              <a:extLst>
                <a:ext uri="{FF2B5EF4-FFF2-40B4-BE49-F238E27FC236}">
                  <a16:creationId xmlns:a16="http://schemas.microsoft.com/office/drawing/2014/main" id="{154FA820-1455-4B93-896F-3AF7D60FF142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Text Box 5">
              <a:extLst>
                <a:ext uri="{FF2B5EF4-FFF2-40B4-BE49-F238E27FC236}">
                  <a16:creationId xmlns:a16="http://schemas.microsoft.com/office/drawing/2014/main" id="{E7211F66-374B-4BBC-81F2-2E178576E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+ 2 = </a:t>
              </a:r>
            </a:p>
          </p:txBody>
        </p:sp>
      </p:grpSp>
      <p:sp>
        <p:nvSpPr>
          <p:cNvPr id="16" name="Rectangle: Rounded Corners 1">
            <a:extLst>
              <a:ext uri="{FF2B5EF4-FFF2-40B4-BE49-F238E27FC236}">
                <a16:creationId xmlns:a16="http://schemas.microsoft.com/office/drawing/2014/main" id="{20BB78AC-AE85-47D9-90BE-EBA32AEDDCFF}"/>
              </a:ext>
            </a:extLst>
          </p:cNvPr>
          <p:cNvSpPr/>
          <p:nvPr/>
        </p:nvSpPr>
        <p:spPr>
          <a:xfrm>
            <a:off x="971884" y="4355729"/>
            <a:ext cx="4923162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9D4CF7B4-3351-4CC2-AA1C-E7F35531F8CB}"/>
              </a:ext>
            </a:extLst>
          </p:cNvPr>
          <p:cNvGrpSpPr/>
          <p:nvPr/>
        </p:nvGrpSpPr>
        <p:grpSpPr>
          <a:xfrm>
            <a:off x="4808081" y="4573546"/>
            <a:ext cx="971762" cy="391024"/>
            <a:chOff x="4791274" y="3428999"/>
            <a:chExt cx="1146143" cy="501528"/>
          </a:xfrm>
        </p:grpSpPr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87B8C125-ECA5-46E3-937A-2DE255560A4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10">
              <a:extLst>
                <a:ext uri="{FF2B5EF4-FFF2-40B4-BE49-F238E27FC236}">
                  <a16:creationId xmlns:a16="http://schemas.microsoft.com/office/drawing/2014/main" id="{7A5D62FA-876F-403F-9F7D-715BCFA4851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ABEDC8BE-1189-45ED-ACBA-A2218B8ECD2F}"/>
              </a:ext>
            </a:extLst>
          </p:cNvPr>
          <p:cNvGrpSpPr/>
          <p:nvPr/>
        </p:nvGrpSpPr>
        <p:grpSpPr>
          <a:xfrm>
            <a:off x="1094813" y="4570474"/>
            <a:ext cx="3100067" cy="391025"/>
            <a:chOff x="6091502" y="2400334"/>
            <a:chExt cx="3848278" cy="501528"/>
          </a:xfrm>
        </p:grpSpPr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83B608BF-658B-49C0-94A1-CA74B6093091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2" name="Oval 6">
              <a:extLst>
                <a:ext uri="{FF2B5EF4-FFF2-40B4-BE49-F238E27FC236}">
                  <a16:creationId xmlns:a16="http://schemas.microsoft.com/office/drawing/2014/main" id="{A07B2633-2F7A-4E51-89CE-375997A12373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7">
              <a:extLst>
                <a:ext uri="{FF2B5EF4-FFF2-40B4-BE49-F238E27FC236}">
                  <a16:creationId xmlns:a16="http://schemas.microsoft.com/office/drawing/2014/main" id="{60AE63EC-CDAD-4272-A7F8-790D63A91735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5">
              <a:extLst>
                <a:ext uri="{FF2B5EF4-FFF2-40B4-BE49-F238E27FC236}">
                  <a16:creationId xmlns:a16="http://schemas.microsoft.com/office/drawing/2014/main" id="{AA80524E-1BF8-43B5-AEBD-17310B4E587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5" name="Oval 5">
              <a:extLst>
                <a:ext uri="{FF2B5EF4-FFF2-40B4-BE49-F238E27FC236}">
                  <a16:creationId xmlns:a16="http://schemas.microsoft.com/office/drawing/2014/main" id="{7C7F24B9-6917-456D-8C0B-596B3925DF1E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6" name="Oval 5">
              <a:extLst>
                <a:ext uri="{FF2B5EF4-FFF2-40B4-BE49-F238E27FC236}">
                  <a16:creationId xmlns:a16="http://schemas.microsoft.com/office/drawing/2014/main" id="{12758994-5CCA-4AED-8581-49BA980D91BC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7" name="Oval 5">
            <a:extLst>
              <a:ext uri="{FF2B5EF4-FFF2-40B4-BE49-F238E27FC236}">
                <a16:creationId xmlns:a16="http://schemas.microsoft.com/office/drawing/2014/main" id="{68D94996-2F99-410D-A68E-B7918F755500}"/>
              </a:ext>
            </a:extLst>
          </p:cNvPr>
          <p:cNvSpPr/>
          <p:nvPr/>
        </p:nvSpPr>
        <p:spPr>
          <a:xfrm>
            <a:off x="4280053" y="4565072"/>
            <a:ext cx="404016" cy="391024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28" name="Group 53">
            <a:extLst>
              <a:ext uri="{FF2B5EF4-FFF2-40B4-BE49-F238E27FC236}">
                <a16:creationId xmlns:a16="http://schemas.microsoft.com/office/drawing/2014/main" id="{EA67B781-DC5C-46F2-AA4E-220E5EB3857E}"/>
              </a:ext>
            </a:extLst>
          </p:cNvPr>
          <p:cNvGrpSpPr/>
          <p:nvPr/>
        </p:nvGrpSpPr>
        <p:grpSpPr>
          <a:xfrm>
            <a:off x="2174165" y="5598160"/>
            <a:ext cx="2299931" cy="646331"/>
            <a:chOff x="1186269" y="2782669"/>
            <a:chExt cx="2299931" cy="646331"/>
          </a:xfrm>
        </p:grpSpPr>
        <p:sp>
          <p:nvSpPr>
            <p:cNvPr id="29" name="Rounded Rectangle 10">
              <a:extLst>
                <a:ext uri="{FF2B5EF4-FFF2-40B4-BE49-F238E27FC236}">
                  <a16:creationId xmlns:a16="http://schemas.microsoft.com/office/drawing/2014/main" id="{4A946FAF-7568-4EF4-83C9-6108E0455F2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Text Box 5">
              <a:extLst>
                <a:ext uri="{FF2B5EF4-FFF2-40B4-BE49-F238E27FC236}">
                  <a16:creationId xmlns:a16="http://schemas.microsoft.com/office/drawing/2014/main" id="{6D9086BA-9904-4CFF-B85C-AF0A9FE092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+ 2 = </a:t>
              </a:r>
            </a:p>
          </p:txBody>
        </p:sp>
      </p:grpSp>
      <p:sp>
        <p:nvSpPr>
          <p:cNvPr id="31" name="Rectangle: Rounded Corners 1">
            <a:extLst>
              <a:ext uri="{FF2B5EF4-FFF2-40B4-BE49-F238E27FC236}">
                <a16:creationId xmlns:a16="http://schemas.microsoft.com/office/drawing/2014/main" id="{811D96A0-18AF-4653-A22A-1AC7E88BE1AA}"/>
              </a:ext>
            </a:extLst>
          </p:cNvPr>
          <p:cNvSpPr/>
          <p:nvPr/>
        </p:nvSpPr>
        <p:spPr>
          <a:xfrm>
            <a:off x="6795049" y="1721034"/>
            <a:ext cx="4448683" cy="88669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Oval 10">
            <a:extLst>
              <a:ext uri="{FF2B5EF4-FFF2-40B4-BE49-F238E27FC236}">
                <a16:creationId xmlns:a16="http://schemas.microsoft.com/office/drawing/2014/main" id="{E90582DD-A639-4263-A758-2E36FA8F1F19}"/>
              </a:ext>
            </a:extLst>
          </p:cNvPr>
          <p:cNvSpPr/>
          <p:nvPr/>
        </p:nvSpPr>
        <p:spPr>
          <a:xfrm>
            <a:off x="10586719" y="1930380"/>
            <a:ext cx="474043" cy="467998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DF6BF8D9-736A-4EC5-818C-0EA136C0BBBF}"/>
              </a:ext>
            </a:extLst>
          </p:cNvPr>
          <p:cNvGrpSpPr/>
          <p:nvPr/>
        </p:nvGrpSpPr>
        <p:grpSpPr>
          <a:xfrm>
            <a:off x="6915998" y="1935780"/>
            <a:ext cx="3456000" cy="468000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D1DE9434-CFD4-43D3-BCC9-9146A192F8BD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03F18B50-F5DE-4E76-AB2F-4B9EF0BA15B5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654E369D-46F5-41F3-AAD5-38A1340F6D70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326C5924-D23A-4121-85A3-C2BD86D61814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935C518A-900D-4152-BA50-287A4A912AA5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E18E1235-3E9E-48F3-807F-D1E44F99D6C7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Rectangle: Rounded Corners 1">
            <a:extLst>
              <a:ext uri="{FF2B5EF4-FFF2-40B4-BE49-F238E27FC236}">
                <a16:creationId xmlns:a16="http://schemas.microsoft.com/office/drawing/2014/main" id="{9DFCA252-D24F-47D6-8E79-07008D527F7F}"/>
              </a:ext>
            </a:extLst>
          </p:cNvPr>
          <p:cNvSpPr/>
          <p:nvPr/>
        </p:nvSpPr>
        <p:spPr>
          <a:xfrm>
            <a:off x="6038785" y="4355729"/>
            <a:ext cx="5563206" cy="7408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1" name="Nhóm 40">
            <a:extLst>
              <a:ext uri="{FF2B5EF4-FFF2-40B4-BE49-F238E27FC236}">
                <a16:creationId xmlns:a16="http://schemas.microsoft.com/office/drawing/2014/main" id="{0AEF0DC9-7DF7-4323-9F2C-6FA39A238B26}"/>
              </a:ext>
            </a:extLst>
          </p:cNvPr>
          <p:cNvGrpSpPr/>
          <p:nvPr/>
        </p:nvGrpSpPr>
        <p:grpSpPr>
          <a:xfrm>
            <a:off x="9449839" y="4565072"/>
            <a:ext cx="2099004" cy="391025"/>
            <a:chOff x="4125286" y="3428998"/>
            <a:chExt cx="2475669" cy="501529"/>
          </a:xfrm>
        </p:grpSpPr>
        <p:sp>
          <p:nvSpPr>
            <p:cNvPr id="42" name="Oval 10">
              <a:extLst>
                <a:ext uri="{FF2B5EF4-FFF2-40B4-BE49-F238E27FC236}">
                  <a16:creationId xmlns:a16="http://schemas.microsoft.com/office/drawing/2014/main" id="{341EAD5D-6F6E-4EF6-BE97-E6DF22B8A378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3" name="Oval 10">
              <a:extLst>
                <a:ext uri="{FF2B5EF4-FFF2-40B4-BE49-F238E27FC236}">
                  <a16:creationId xmlns:a16="http://schemas.microsoft.com/office/drawing/2014/main" id="{DF2C14AF-FCFD-48F4-A1CE-88966AF5F41D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4" name="Oval 10">
              <a:extLst>
                <a:ext uri="{FF2B5EF4-FFF2-40B4-BE49-F238E27FC236}">
                  <a16:creationId xmlns:a16="http://schemas.microsoft.com/office/drawing/2014/main" id="{FC42F572-08D3-4D8D-9316-142F23B984D5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10">
              <a:extLst>
                <a:ext uri="{FF2B5EF4-FFF2-40B4-BE49-F238E27FC236}">
                  <a16:creationId xmlns:a16="http://schemas.microsoft.com/office/drawing/2014/main" id="{8381BBE1-63C9-4F8D-8C1B-59547183CBC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6" name="Nhóm 45">
            <a:extLst>
              <a:ext uri="{FF2B5EF4-FFF2-40B4-BE49-F238E27FC236}">
                <a16:creationId xmlns:a16="http://schemas.microsoft.com/office/drawing/2014/main" id="{7C90D00F-83AD-4D45-9579-3A7512F56101}"/>
              </a:ext>
            </a:extLst>
          </p:cNvPr>
          <p:cNvGrpSpPr/>
          <p:nvPr/>
        </p:nvGrpSpPr>
        <p:grpSpPr>
          <a:xfrm>
            <a:off x="6206033" y="4565072"/>
            <a:ext cx="3100067" cy="391025"/>
            <a:chOff x="6091502" y="2400334"/>
            <a:chExt cx="3848278" cy="501528"/>
          </a:xfrm>
        </p:grpSpPr>
        <p:sp>
          <p:nvSpPr>
            <p:cNvPr id="47" name="Oval 5">
              <a:extLst>
                <a:ext uri="{FF2B5EF4-FFF2-40B4-BE49-F238E27FC236}">
                  <a16:creationId xmlns:a16="http://schemas.microsoft.com/office/drawing/2014/main" id="{6B494AD0-9E79-4A15-8AFF-ACD04EFA7860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8" name="Oval 6">
              <a:extLst>
                <a:ext uri="{FF2B5EF4-FFF2-40B4-BE49-F238E27FC236}">
                  <a16:creationId xmlns:a16="http://schemas.microsoft.com/office/drawing/2014/main" id="{C8524AC6-9091-44CB-ADB7-014D91E59879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7">
              <a:extLst>
                <a:ext uri="{FF2B5EF4-FFF2-40B4-BE49-F238E27FC236}">
                  <a16:creationId xmlns:a16="http://schemas.microsoft.com/office/drawing/2014/main" id="{AE729A80-592D-4B82-B1C8-C59242A7CA22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18DCCF08-7200-44BC-91F3-BF5789021D99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1" name="Oval 5">
              <a:extLst>
                <a:ext uri="{FF2B5EF4-FFF2-40B4-BE49-F238E27FC236}">
                  <a16:creationId xmlns:a16="http://schemas.microsoft.com/office/drawing/2014/main" id="{989588FC-6B49-4EE9-8114-E7FED1F87599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52" name="Oval 5">
              <a:extLst>
                <a:ext uri="{FF2B5EF4-FFF2-40B4-BE49-F238E27FC236}">
                  <a16:creationId xmlns:a16="http://schemas.microsoft.com/office/drawing/2014/main" id="{1F2BF41B-8629-4AF2-90F1-CD86FB47FEEF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53" name="Group 53">
            <a:extLst>
              <a:ext uri="{FF2B5EF4-FFF2-40B4-BE49-F238E27FC236}">
                <a16:creationId xmlns:a16="http://schemas.microsoft.com/office/drawing/2014/main" id="{C0DEA042-7032-493D-8D2C-4ACB1DD102A9}"/>
              </a:ext>
            </a:extLst>
          </p:cNvPr>
          <p:cNvGrpSpPr/>
          <p:nvPr/>
        </p:nvGrpSpPr>
        <p:grpSpPr>
          <a:xfrm>
            <a:off x="8002726" y="2846995"/>
            <a:ext cx="2299931" cy="646331"/>
            <a:chOff x="1186269" y="2782669"/>
            <a:chExt cx="2299931" cy="646331"/>
          </a:xfrm>
        </p:grpSpPr>
        <p:sp>
          <p:nvSpPr>
            <p:cNvPr id="54" name="Rounded Rectangle 10">
              <a:extLst>
                <a:ext uri="{FF2B5EF4-FFF2-40B4-BE49-F238E27FC236}">
                  <a16:creationId xmlns:a16="http://schemas.microsoft.com/office/drawing/2014/main" id="{A392E1D1-1949-4865-8A4A-9333D9E1113A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Text Box 5">
              <a:extLst>
                <a:ext uri="{FF2B5EF4-FFF2-40B4-BE49-F238E27FC236}">
                  <a16:creationId xmlns:a16="http://schemas.microsoft.com/office/drawing/2014/main" id="{F5651B18-A5E0-4C20-B852-09DB131C1E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6 + 1 = </a:t>
              </a:r>
            </a:p>
          </p:txBody>
        </p:sp>
      </p:grpSp>
      <p:grpSp>
        <p:nvGrpSpPr>
          <p:cNvPr id="56" name="Group 53">
            <a:extLst>
              <a:ext uri="{FF2B5EF4-FFF2-40B4-BE49-F238E27FC236}">
                <a16:creationId xmlns:a16="http://schemas.microsoft.com/office/drawing/2014/main" id="{8D623E78-D202-4102-B967-22CA44E738E3}"/>
              </a:ext>
            </a:extLst>
          </p:cNvPr>
          <p:cNvGrpSpPr/>
          <p:nvPr/>
        </p:nvGrpSpPr>
        <p:grpSpPr>
          <a:xfrm>
            <a:off x="8052897" y="5551745"/>
            <a:ext cx="2299931" cy="646331"/>
            <a:chOff x="1186269" y="2782669"/>
            <a:chExt cx="2299931" cy="646331"/>
          </a:xfrm>
        </p:grpSpPr>
        <p:sp>
          <p:nvSpPr>
            <p:cNvPr id="57" name="Rounded Rectangle 10">
              <a:extLst>
                <a:ext uri="{FF2B5EF4-FFF2-40B4-BE49-F238E27FC236}">
                  <a16:creationId xmlns:a16="http://schemas.microsoft.com/office/drawing/2014/main" id="{1BBD1F85-9C4C-4A50-BEE6-9ADE16303AF8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Text Box 5">
              <a:extLst>
                <a:ext uri="{FF2B5EF4-FFF2-40B4-BE49-F238E27FC236}">
                  <a16:creationId xmlns:a16="http://schemas.microsoft.com/office/drawing/2014/main" id="{B4F81EF8-0BFA-4678-83CC-843151A681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7 + 3 = </a:t>
              </a:r>
            </a:p>
          </p:txBody>
        </p:sp>
      </p:grpSp>
      <p:sp>
        <p:nvSpPr>
          <p:cNvPr id="59" name="Rounded Rectangle 5">
            <a:extLst>
              <a:ext uri="{FF2B5EF4-FFF2-40B4-BE49-F238E27FC236}">
                <a16:creationId xmlns:a16="http://schemas.microsoft.com/office/drawing/2014/main" id="{270DF086-B3FC-4980-ABA1-1E0F35C84282}"/>
              </a:ext>
            </a:extLst>
          </p:cNvPr>
          <p:cNvSpPr/>
          <p:nvPr/>
        </p:nvSpPr>
        <p:spPr>
          <a:xfrm>
            <a:off x="3915128" y="284977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" name="Rounded Rectangle 5">
            <a:extLst>
              <a:ext uri="{FF2B5EF4-FFF2-40B4-BE49-F238E27FC236}">
                <a16:creationId xmlns:a16="http://schemas.microsoft.com/office/drawing/2014/main" id="{757D364B-C4C9-4AA4-8462-6EF3F880DEC6}"/>
              </a:ext>
            </a:extLst>
          </p:cNvPr>
          <p:cNvSpPr/>
          <p:nvPr/>
        </p:nvSpPr>
        <p:spPr>
          <a:xfrm>
            <a:off x="9755979" y="2890637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3" name="Rounded Rectangle 5">
            <a:extLst>
              <a:ext uri="{FF2B5EF4-FFF2-40B4-BE49-F238E27FC236}">
                <a16:creationId xmlns:a16="http://schemas.microsoft.com/office/drawing/2014/main" id="{7C86E75F-D296-4A8A-98B6-F962BA4AEC42}"/>
              </a:ext>
            </a:extLst>
          </p:cNvPr>
          <p:cNvSpPr/>
          <p:nvPr/>
        </p:nvSpPr>
        <p:spPr>
          <a:xfrm>
            <a:off x="3942186" y="5628507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FC22656E-7668-40E3-A51C-A6A8F73EADF0}"/>
              </a:ext>
            </a:extLst>
          </p:cNvPr>
          <p:cNvSpPr/>
          <p:nvPr/>
        </p:nvSpPr>
        <p:spPr>
          <a:xfrm>
            <a:off x="9639267" y="561244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7" name="Text Box 5">
            <a:extLst>
              <a:ext uri="{FF2B5EF4-FFF2-40B4-BE49-F238E27FC236}">
                <a16:creationId xmlns:a16="http://schemas.microsoft.com/office/drawing/2014/main" id="{8A14A193-7E6E-4D33-B526-C61FF268A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985" y="816638"/>
            <a:ext cx="65978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Sun 3">
            <a:extLst>
              <a:ext uri="{FF2B5EF4-FFF2-40B4-BE49-F238E27FC236}">
                <a16:creationId xmlns:a16="http://schemas.microsoft.com/office/drawing/2014/main" id="{11B9144B-AB95-4EDB-8677-BF59248C23B0}"/>
              </a:ext>
            </a:extLst>
          </p:cNvPr>
          <p:cNvSpPr/>
          <p:nvPr/>
        </p:nvSpPr>
        <p:spPr>
          <a:xfrm>
            <a:off x="917284" y="621417"/>
            <a:ext cx="978155" cy="1015607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9" name="Rounded Rectangle 5">
            <a:extLst>
              <a:ext uri="{FF2B5EF4-FFF2-40B4-BE49-F238E27FC236}">
                <a16:creationId xmlns:a16="http://schemas.microsoft.com/office/drawing/2014/main" id="{4F91982C-DBA4-44ED-B4D2-DCC3F89339E1}"/>
              </a:ext>
            </a:extLst>
          </p:cNvPr>
          <p:cNvSpPr/>
          <p:nvPr/>
        </p:nvSpPr>
        <p:spPr>
          <a:xfrm>
            <a:off x="664292" y="852329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0" name="Rounded Rectangle 5">
            <a:extLst>
              <a:ext uri="{FF2B5EF4-FFF2-40B4-BE49-F238E27FC236}">
                <a16:creationId xmlns:a16="http://schemas.microsoft.com/office/drawing/2014/main" id="{0373D5B4-5855-4414-96DA-0E5E7C3EDB37}"/>
              </a:ext>
            </a:extLst>
          </p:cNvPr>
          <p:cNvSpPr/>
          <p:nvPr/>
        </p:nvSpPr>
        <p:spPr>
          <a:xfrm>
            <a:off x="3949933" y="2863695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Rounded Rectangle 5">
            <a:extLst>
              <a:ext uri="{FF2B5EF4-FFF2-40B4-BE49-F238E27FC236}">
                <a16:creationId xmlns:a16="http://schemas.microsoft.com/office/drawing/2014/main" id="{E48E80D0-03C4-4FDF-8ADC-B9FB51D8C080}"/>
              </a:ext>
            </a:extLst>
          </p:cNvPr>
          <p:cNvSpPr/>
          <p:nvPr/>
        </p:nvSpPr>
        <p:spPr>
          <a:xfrm>
            <a:off x="3975611" y="5674029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2" name="Rounded Rectangle 5">
            <a:extLst>
              <a:ext uri="{FF2B5EF4-FFF2-40B4-BE49-F238E27FC236}">
                <a16:creationId xmlns:a16="http://schemas.microsoft.com/office/drawing/2014/main" id="{74FBC771-672B-4F84-BDF0-53DF1764B380}"/>
              </a:ext>
            </a:extLst>
          </p:cNvPr>
          <p:cNvSpPr/>
          <p:nvPr/>
        </p:nvSpPr>
        <p:spPr>
          <a:xfrm>
            <a:off x="9791502" y="29185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3" name="Rounded Rectangle 5">
            <a:extLst>
              <a:ext uri="{FF2B5EF4-FFF2-40B4-BE49-F238E27FC236}">
                <a16:creationId xmlns:a16="http://schemas.microsoft.com/office/drawing/2014/main" id="{8AA66F9F-18E1-443A-BF53-F8BC5B43AD69}"/>
              </a:ext>
            </a:extLst>
          </p:cNvPr>
          <p:cNvSpPr/>
          <p:nvPr/>
        </p:nvSpPr>
        <p:spPr>
          <a:xfrm>
            <a:off x="9798035" y="561923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4" name="图片 7" descr="572005ec0a0c4">
            <a:extLst>
              <a:ext uri="{FF2B5EF4-FFF2-40B4-BE49-F238E27FC236}">
                <a16:creationId xmlns:a16="http://schemas.microsoft.com/office/drawing/2014/main" id="{C52A3AFD-F3B7-4CC0-8941-5CC5A073F6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240248" y="653128"/>
            <a:ext cx="1308595" cy="87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7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1" grpId="0"/>
      <p:bldP spid="63" grpId="0"/>
      <p:bldP spid="65" grpId="0"/>
      <p:bldP spid="67" grpId="0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917542" y="2901724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939197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vi 10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049340" y="3629891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pic>
        <p:nvPicPr>
          <p:cNvPr id="3" name="Picture 4" descr="http://www.freestockphotos.biz/pictures/9/9978/golf.png">
            <a:extLst>
              <a:ext uri="{FF2B5EF4-FFF2-40B4-BE49-F238E27FC236}">
                <a16:creationId xmlns:a16="http://schemas.microsoft.com/office/drawing/2014/main" id="{68F5F66E-683D-4C42-A334-A5A93F5C0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3297817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www.theromneymarsh.net/images/golf_cartoon.png">
            <a:extLst>
              <a:ext uri="{FF2B5EF4-FFF2-40B4-BE49-F238E27FC236}">
                <a16:creationId xmlns:a16="http://schemas.microsoft.com/office/drawing/2014/main" id="{0E0F3541-C0C9-430C-A576-DC842765A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1196752"/>
            <a:ext cx="2329289" cy="3990114"/>
          </a:xfrm>
          <a:prstGeom prst="rect">
            <a:avLst/>
          </a:prstGeom>
          <a:noFill/>
          <a:effectLst>
            <a:glow rad="127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6916CAA1-BA43-4139-A037-2D3298020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98922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7E41877-C9A7-4996-89A8-86530785E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Texturiz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3" y="4973310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0 Imagen">
            <a:extLst>
              <a:ext uri="{FF2B5EF4-FFF2-40B4-BE49-F238E27FC236}">
                <a16:creationId xmlns:a16="http://schemas.microsoft.com/office/drawing/2014/main" id="{B921D7D2-D30D-44CC-B604-6BCCB3A771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300" y="1347639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13 Imagen">
            <a:extLst>
              <a:ext uri="{FF2B5EF4-FFF2-40B4-BE49-F238E27FC236}">
                <a16:creationId xmlns:a16="http://schemas.microsoft.com/office/drawing/2014/main" id="{19921FDA-3815-4B8D-9556-3F8A73492C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50" y="188641"/>
            <a:ext cx="5144599" cy="941119"/>
          </a:xfrm>
          <a:prstGeom prst="rect">
            <a:avLst/>
          </a:prstGeom>
        </p:spPr>
      </p:pic>
      <p:sp>
        <p:nvSpPr>
          <p:cNvPr id="9" name="14 CuadroTexto">
            <a:extLst>
              <a:ext uri="{FF2B5EF4-FFF2-40B4-BE49-F238E27FC236}">
                <a16:creationId xmlns:a16="http://schemas.microsoft.com/office/drawing/2014/main" id="{F967960D-7A9C-458D-B5D8-FCF1F341BFBD}"/>
              </a:ext>
            </a:extLst>
          </p:cNvPr>
          <p:cNvSpPr txBox="1"/>
          <p:nvPr/>
        </p:nvSpPr>
        <p:spPr>
          <a:xfrm>
            <a:off x="3038638" y="5661248"/>
            <a:ext cx="4281498" cy="792089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46441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60007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ĐÚNG- SAI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60007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15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D0C36E-42EF-4794-9811-96002C42C5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714" y="5880766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268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13873E-6 L 0.57066 0.0353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24" y="175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7D11010E-D6EA-45AF-88B2-592863C09E64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C2A7AA89-5A13-40B5-AD9C-8B21A4BA9515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4C0A620F-EACB-43C4-95E1-00D555E33F5F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34C81668-708A-4145-9D99-F84EE7E8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6F2CF162-BFD0-4DC0-B204-6F6924653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73626EB-35AE-4B8E-83D0-0F0824D9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82FE71D-38BA-4EAE-AA4E-0C708662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D09E869-BD7C-4B00-93AC-A24F66852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9D8610B8-97A7-4738-9765-30CCA41182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B8CF1D3E-B72C-471A-8DE9-66EEBA96BD75}"/>
              </a:ext>
            </a:extLst>
          </p:cNvPr>
          <p:cNvSpPr/>
          <p:nvPr/>
        </p:nvSpPr>
        <p:spPr>
          <a:xfrm>
            <a:off x="199837" y="820532"/>
            <a:ext cx="2625247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3 + 7 = 9</a:t>
            </a: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A901812-49CC-46EB-8786-08251D5B7C59}"/>
              </a:ext>
            </a:extLst>
          </p:cNvPr>
          <p:cNvSpPr/>
          <p:nvPr/>
        </p:nvSpPr>
        <p:spPr>
          <a:xfrm>
            <a:off x="8801100" y="5784215"/>
            <a:ext cx="1666155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 CuadroTexto">
            <a:extLst>
              <a:ext uri="{FF2B5EF4-FFF2-40B4-BE49-F238E27FC236}">
                <a16:creationId xmlns:a16="http://schemas.microsoft.com/office/drawing/2014/main" id="{7AAEA7B0-DC69-4B43-8C1A-DCC59FA11F76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26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516 0.0995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4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125BD305-A333-48D7-A2E8-C1009FB9585B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EC00D5C6-3B6F-427D-8082-16FAB93EE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A15BDB22-532D-4343-93D5-E39D956D90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57A41790-5387-4424-B1C0-5D0ECEA5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6B483B8-4657-43CF-B98E-8120977A8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1561FC5F-F52B-488D-A710-D5E9FFC8339C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80A7421C-A5CB-4454-A6B9-7080FD1F6559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390D34F-3B9C-4AFF-8989-D6E4F899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6A7BFAB8-1755-4222-86EC-7E8E3A07E8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EE1315BD-C467-4D4C-81DB-C70A353F629B}"/>
              </a:ext>
            </a:extLst>
          </p:cNvPr>
          <p:cNvSpPr/>
          <p:nvPr/>
        </p:nvSpPr>
        <p:spPr>
          <a:xfrm>
            <a:off x="432048" y="934187"/>
            <a:ext cx="2133818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4 +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6 = 10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752B77-EAC1-448D-BF5C-82D8D45436D2}"/>
              </a:ext>
            </a:extLst>
          </p:cNvPr>
          <p:cNvSpPr/>
          <p:nvPr/>
        </p:nvSpPr>
        <p:spPr>
          <a:xfrm>
            <a:off x="8712200" y="5798729"/>
            <a:ext cx="1680830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DDF98A1B-3485-466A-A6DB-701A5AA0B413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9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932 0.10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90BC64B4-B50E-404F-8B10-20AE638AA3E9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6547DA61-BFCE-4D85-AC35-65AAB1454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866FECBA-3733-49E8-822D-DEFEE055F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8CE7588F-4294-4B49-9C11-090D05364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5D912B9-0B89-413C-A8FD-CF5940C7B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90C03398-3711-4DCF-B7C3-514C35517842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E97AC9F3-718E-4ED8-BBED-7F714018ED97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CA3B1113-19F9-4963-ADFB-497DA1A61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733562B3-1858-4840-BFCA-C05BF3221B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762" y="990849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0B24EC0B-F65D-45EA-AA71-ECF03C400101}"/>
              </a:ext>
            </a:extLst>
          </p:cNvPr>
          <p:cNvSpPr/>
          <p:nvPr/>
        </p:nvSpPr>
        <p:spPr>
          <a:xfrm>
            <a:off x="423347" y="817279"/>
            <a:ext cx="2558677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9 = 5 + 4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8E06D0B-80EB-4AEC-BBCE-694718C6DC27}"/>
              </a:ext>
            </a:extLst>
          </p:cNvPr>
          <p:cNvSpPr/>
          <p:nvPr/>
        </p:nvSpPr>
        <p:spPr>
          <a:xfrm>
            <a:off x="8839200" y="5817638"/>
            <a:ext cx="1742516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252D204A-4B62-4D5C-95E1-B9E72A648338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251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724 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62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9B825B39-FFC9-4EB2-9E31-DCB9509041BC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08722094-112F-4EF6-8509-6BC79B1CA2D1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2687CF5E-8E36-49E4-A75C-EB4B8ABB1BCE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A66AAE2B-ECF0-4160-8E35-9AF2F6BAC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EE350884-2DCB-4FDC-B3EC-437DFEAB8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1E0748E3-3A4D-4799-AB4F-A7BACA38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954A5EB1-6071-4AFA-A6AE-CD599AC6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B1BC4294-5F85-40D4-BDA2-DDDD74D0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CD647975-766A-49F8-9591-D99FD0E097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38948920-7ADE-41DE-A0E5-5B72CF18A39D}"/>
              </a:ext>
            </a:extLst>
          </p:cNvPr>
          <p:cNvSpPr/>
          <p:nvPr/>
        </p:nvSpPr>
        <p:spPr>
          <a:xfrm>
            <a:off x="340675" y="657196"/>
            <a:ext cx="2329289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lvl="0" algn="ctr"/>
            <a:r>
              <a:rPr lang="en-US" sz="2400" b="1" kern="0" noProof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 = 2 + 4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 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FF6F5F-A125-4B50-B9E2-139A7C955912}"/>
              </a:ext>
            </a:extLst>
          </p:cNvPr>
          <p:cNvSpPr/>
          <p:nvPr/>
        </p:nvSpPr>
        <p:spPr>
          <a:xfrm>
            <a:off x="8521700" y="5817638"/>
            <a:ext cx="1872131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0A8B1B23-1295-4397-97D0-624BA0E28586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407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77 -0.00417 L 0.86563 0.2733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4036 0.104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 Rectángulo">
            <a:extLst>
              <a:ext uri="{FF2B5EF4-FFF2-40B4-BE49-F238E27FC236}">
                <a16:creationId xmlns:a16="http://schemas.microsoft.com/office/drawing/2014/main" id="{F1CE9C84-0A90-426B-90F4-93FC3972CCF9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4" name="Picture 4" descr="http://www.freestockphotos.biz/pictures/9/9978/golf.png">
            <a:extLst>
              <a:ext uri="{FF2B5EF4-FFF2-40B4-BE49-F238E27FC236}">
                <a16:creationId xmlns:a16="http://schemas.microsoft.com/office/drawing/2014/main" id="{30E4B54D-73A0-48D3-A4FA-10562D7AA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theromneymarsh.net/images/golf_cartoon.png">
            <a:extLst>
              <a:ext uri="{FF2B5EF4-FFF2-40B4-BE49-F238E27FC236}">
                <a16:creationId xmlns:a16="http://schemas.microsoft.com/office/drawing/2014/main" id="{9F998306-5EF9-47FF-B747-ECA308E65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6165F319-339F-41E4-8053-4DF47EF2C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352B4CEF-F225-4192-B9D6-6A34E52C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129 Rectángulo redondeado">
            <a:extLst>
              <a:ext uri="{FF2B5EF4-FFF2-40B4-BE49-F238E27FC236}">
                <a16:creationId xmlns:a16="http://schemas.microsoft.com/office/drawing/2014/main" id="{04A1F125-0644-4F3B-BB2F-7FCB0A737C03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130 Rectángulo redondeado">
            <a:extLst>
              <a:ext uri="{FF2B5EF4-FFF2-40B4-BE49-F238E27FC236}">
                <a16:creationId xmlns:a16="http://schemas.microsoft.com/office/drawing/2014/main" id="{EF0A44FF-5831-4E15-8713-78971E068539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B245B708-5D79-4559-9876-92F43A7E2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E0B087AB-E6BC-4A53-B46C-263409C055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889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822FCED4-0E63-41DB-9303-23EEB0B64A4A}"/>
              </a:ext>
            </a:extLst>
          </p:cNvPr>
          <p:cNvSpPr/>
          <p:nvPr/>
        </p:nvSpPr>
        <p:spPr>
          <a:xfrm>
            <a:off x="8917374" y="695715"/>
            <a:ext cx="2329289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5 + 5 = 10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316EB3D-D86E-478F-9CE6-B9C0F862CB25}"/>
              </a:ext>
            </a:extLst>
          </p:cNvPr>
          <p:cNvSpPr/>
          <p:nvPr/>
        </p:nvSpPr>
        <p:spPr>
          <a:xfrm>
            <a:off x="8746952" y="5817638"/>
            <a:ext cx="1802208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Tiếp theo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054E00BB-AB2C-475B-91FA-54787A7BE30B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36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4036 0.1050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18" y="5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oll Kids - Sound Effect [HD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8" grpId="1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55363" y="2973389"/>
            <a:ext cx="6234053" cy="110799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3962492-B7FF-41C5-AA99-C949BA31FC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5878"/>
            <a:ext cx="12192000" cy="6432122"/>
          </a:xfrm>
          <a:prstGeom prst="rect">
            <a:avLst/>
          </a:prstGeom>
        </p:spPr>
      </p:pic>
      <p:sp>
        <p:nvSpPr>
          <p:cNvPr id="3" name="12 Rectángulo">
            <a:extLst>
              <a:ext uri="{FF2B5EF4-FFF2-40B4-BE49-F238E27FC236}">
                <a16:creationId xmlns:a16="http://schemas.microsoft.com/office/drawing/2014/main" id="{114D22B5-90D3-4961-BD35-D3A5BBC43A8D}"/>
              </a:ext>
            </a:extLst>
          </p:cNvPr>
          <p:cNvSpPr/>
          <p:nvPr/>
        </p:nvSpPr>
        <p:spPr>
          <a:xfrm>
            <a:off x="4416840" y="3175986"/>
            <a:ext cx="599040" cy="253015"/>
          </a:xfrm>
          <a:prstGeom prst="rect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129 Rectángulo redondeado">
            <a:extLst>
              <a:ext uri="{FF2B5EF4-FFF2-40B4-BE49-F238E27FC236}">
                <a16:creationId xmlns:a16="http://schemas.microsoft.com/office/drawing/2014/main" id="{BD769CB9-F383-4BC4-9708-F0A1D451D84E}"/>
              </a:ext>
            </a:extLst>
          </p:cNvPr>
          <p:cNvSpPr/>
          <p:nvPr/>
        </p:nvSpPr>
        <p:spPr>
          <a:xfrm>
            <a:off x="1919536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Đúng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130 Rectángulo redondeado">
            <a:extLst>
              <a:ext uri="{FF2B5EF4-FFF2-40B4-BE49-F238E27FC236}">
                <a16:creationId xmlns:a16="http://schemas.microsoft.com/office/drawing/2014/main" id="{58DDC311-0963-4921-8AD8-117DFD027DD6}"/>
              </a:ext>
            </a:extLst>
          </p:cNvPr>
          <p:cNvSpPr/>
          <p:nvPr/>
        </p:nvSpPr>
        <p:spPr>
          <a:xfrm>
            <a:off x="4655840" y="5817638"/>
            <a:ext cx="2448272" cy="720080"/>
          </a:xfrm>
          <a:prstGeom prst="roundRect">
            <a:avLst/>
          </a:prstGeom>
          <a:solidFill>
            <a:srgbClr val="00B0F0"/>
          </a:solidFill>
          <a:ln w="38100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+mn-cs"/>
              </a:rPr>
              <a:t>Sai</a:t>
            </a:r>
            <a:endParaRPr kumimoji="0" lang="es-E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6" name="Picture 4" descr="http://www.freestockphotos.biz/pictures/9/9978/golf.png">
            <a:extLst>
              <a:ext uri="{FF2B5EF4-FFF2-40B4-BE49-F238E27FC236}">
                <a16:creationId xmlns:a16="http://schemas.microsoft.com/office/drawing/2014/main" id="{EA5D90C3-06CA-45C7-851E-F5EC25BA1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6306">
            <a:off x="2809859" y="2822651"/>
            <a:ext cx="884676" cy="198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theromneymarsh.net/images/golf_cartoon.png">
            <a:extLst>
              <a:ext uri="{FF2B5EF4-FFF2-40B4-BE49-F238E27FC236}">
                <a16:creationId xmlns:a16="http://schemas.microsoft.com/office/drawing/2014/main" id="{BB356BCD-6E88-41C9-B6DA-5EED1C67B3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88800" y1="64026" x2="88400" y2="67327"/>
                        <a14:backgroundMark x1="86400" y1="87129" x2="86000" y2="87129"/>
                        <a14:backgroundMark x1="83600" y1="87129" x2="83600" y2="87129"/>
                        <a14:backgroundMark x1="81200" y1="87129" x2="81200" y2="87129"/>
                        <a14:backgroundMark x1="39600" y1="67657" x2="41200" y2="69637"/>
                        <a14:backgroundMark x1="54000" y1="59736" x2="55200" y2="62376"/>
                        <a14:backgroundMark x1="56400" y1="56766" x2="56400" y2="5775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5" b="4462"/>
          <a:stretch/>
        </p:blipFill>
        <p:spPr bwMode="auto">
          <a:xfrm>
            <a:off x="3252197" y="721586"/>
            <a:ext cx="2329289" cy="3990114"/>
          </a:xfrm>
          <a:prstGeom prst="rect">
            <a:avLst/>
          </a:prstGeom>
          <a:noFill/>
          <a:effectLst>
            <a:glow rad="12700">
              <a:srgbClr val="000000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75F26F8B-AEF6-45E0-AEA1-82798A002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4" y="4551646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056DC3DF-DBF8-40DF-B069-79121FF05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085" y="4568992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cons.iconarchive.com/icons/kevin-andersson/sportset/128/Golf-icon.png">
            <a:extLst>
              <a:ext uri="{FF2B5EF4-FFF2-40B4-BE49-F238E27FC236}">
                <a16:creationId xmlns:a16="http://schemas.microsoft.com/office/drawing/2014/main" id="{454ED70A-19C7-4B10-BCE7-D375FA4EC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495" y="4568991"/>
            <a:ext cx="427113" cy="42711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10 Imagen">
            <a:extLst>
              <a:ext uri="{FF2B5EF4-FFF2-40B4-BE49-F238E27FC236}">
                <a16:creationId xmlns:a16="http://schemas.microsoft.com/office/drawing/2014/main" id="{611BDF34-A6B0-418B-B785-E8DBFF950C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934187"/>
            <a:ext cx="1872208" cy="2241798"/>
          </a:xfrm>
          <a:prstGeom prst="rect">
            <a:avLst/>
          </a:prstGeom>
          <a:effectLst>
            <a:outerShdw blurRad="76200" dist="76200" dir="1578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133 Rectángulo">
            <a:extLst>
              <a:ext uri="{FF2B5EF4-FFF2-40B4-BE49-F238E27FC236}">
                <a16:creationId xmlns:a16="http://schemas.microsoft.com/office/drawing/2014/main" id="{373685E2-60D0-4582-A72A-3C5FDB6827F0}"/>
              </a:ext>
            </a:extLst>
          </p:cNvPr>
          <p:cNvSpPr/>
          <p:nvPr/>
        </p:nvSpPr>
        <p:spPr>
          <a:xfrm>
            <a:off x="9320349" y="627452"/>
            <a:ext cx="2145361" cy="613470"/>
          </a:xfrm>
          <a:prstGeom prst="doubleWave">
            <a:avLst/>
          </a:prstGeom>
          <a:solidFill>
            <a:srgbClr val="333399">
              <a:lumMod val="40000"/>
              <a:lumOff val="60000"/>
            </a:srgb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+ 7 = 10</a:t>
            </a:r>
            <a:endParaRPr kumimoji="0" lang="es-E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</a:endParaRPr>
          </a:p>
        </p:txBody>
      </p:sp>
      <p:sp>
        <p:nvSpPr>
          <p:cNvPr id="13" name="135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14CFE13-4637-490F-9B42-C595809D8F9F}"/>
              </a:ext>
            </a:extLst>
          </p:cNvPr>
          <p:cNvSpPr/>
          <p:nvPr/>
        </p:nvSpPr>
        <p:spPr>
          <a:xfrm>
            <a:off x="8736846" y="5817638"/>
            <a:ext cx="1656184" cy="864096"/>
          </a:xfrm>
          <a:prstGeom prst="rightArrow">
            <a:avLst/>
          </a:prstGeom>
          <a:solidFill>
            <a:srgbClr val="FFC000"/>
          </a:solidFill>
          <a:ln w="38100" cap="flat" cmpd="sng" algn="ctr">
            <a:noFill/>
            <a:prstDash val="soli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KẾT</a:t>
            </a:r>
            <a:r>
              <a:rPr kumimoji="0" lang="es-ES_tradnl" sz="1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THÚC</a:t>
            </a:r>
            <a:endParaRPr kumimoji="0" lang="es-E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58E02D0D-70EC-4EE2-B50F-AB98CB3DB131}"/>
              </a:ext>
            </a:extLst>
          </p:cNvPr>
          <p:cNvSpPr txBox="1"/>
          <p:nvPr/>
        </p:nvSpPr>
        <p:spPr>
          <a:xfrm>
            <a:off x="9408368" y="4005065"/>
            <a:ext cx="98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6/6</a:t>
            </a:r>
            <a:endParaRPr lang="es-E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813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83237E-6 L 0.90139 0.2774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69" y="13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9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5362 0.1016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10" y="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op-ball-in-c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_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157817" y="3022541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51406CC3-3F6C-41B0-AF86-4BCB3901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 t="5849" r="6835" b="1792"/>
          <a:stretch/>
        </p:blipFill>
        <p:spPr bwMode="auto">
          <a:xfrm>
            <a:off x="1676400" y="746991"/>
            <a:ext cx="8839200" cy="583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763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0B7FAFD-8E35-4C2E-AC0D-811FA524B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7" y="772554"/>
            <a:ext cx="10255440" cy="5831446"/>
          </a:xfrm>
          <a:prstGeom prst="roundRect">
            <a:avLst>
              <a:gd name="adj" fmla="val 12245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6815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8 chim">
            <a:hlinkClick r:id="" action="ppaction://media"/>
            <a:extLst>
              <a:ext uri="{FF2B5EF4-FFF2-40B4-BE49-F238E27FC236}">
                <a16:creationId xmlns:a16="http://schemas.microsoft.com/office/drawing/2014/main" id="{2740E28F-D791-4097-A89E-5B9907AFD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746" y="993198"/>
            <a:ext cx="9712036" cy="546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9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0F2BB5EE-97D6-41DE-9A8E-3431026C80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249" y="789709"/>
            <a:ext cx="9841427" cy="5666509"/>
          </a:xfrm>
          <a:prstGeom prst="roundRect">
            <a:avLst>
              <a:gd name="adj" fmla="val 114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006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80DB7FF1-F362-4C65-A947-B37461776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4" y="906174"/>
            <a:ext cx="10129468" cy="5697826"/>
          </a:xfrm>
          <a:prstGeom prst="roundRect">
            <a:avLst>
              <a:gd name="adj" fmla="val 1779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6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183597"/>
            <a:ext cx="6234053" cy="271920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877D3C52-4247-4746-B4F6-E3339CE2B339}"/>
              </a:ext>
            </a:extLst>
          </p:cNvPr>
          <p:cNvSpPr/>
          <p:nvPr/>
        </p:nvSpPr>
        <p:spPr>
          <a:xfrm>
            <a:off x="5778296" y="1837358"/>
            <a:ext cx="5916815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45059206-AD66-43C7-BA8C-530AC0D1B014}"/>
              </a:ext>
            </a:extLst>
          </p:cNvPr>
          <p:cNvSpPr/>
          <p:nvPr/>
        </p:nvSpPr>
        <p:spPr>
          <a:xfrm>
            <a:off x="997089" y="4605006"/>
            <a:ext cx="5490924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4B8936DF-E90B-4CCB-B922-652C1DAC7470}"/>
              </a:ext>
            </a:extLst>
          </p:cNvPr>
          <p:cNvSpPr/>
          <p:nvPr/>
        </p:nvSpPr>
        <p:spPr>
          <a:xfrm>
            <a:off x="997089" y="1837358"/>
            <a:ext cx="4419599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A4A45190-DAC0-4233-84DD-DCDC4706A3AD}"/>
              </a:ext>
            </a:extLst>
          </p:cNvPr>
          <p:cNvSpPr txBox="1"/>
          <p:nvPr/>
        </p:nvSpPr>
        <p:spPr>
          <a:xfrm>
            <a:off x="1795056" y="2884328"/>
            <a:ext cx="3242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3  = 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57A762FF-A6B9-431F-A1BC-74F430A23E73}"/>
              </a:ext>
            </a:extLst>
          </p:cNvPr>
          <p:cNvGrpSpPr/>
          <p:nvPr/>
        </p:nvGrpSpPr>
        <p:grpSpPr>
          <a:xfrm>
            <a:off x="1170661" y="2073587"/>
            <a:ext cx="2189032" cy="438750"/>
            <a:chOff x="829078" y="967054"/>
            <a:chExt cx="2555506" cy="501528"/>
          </a:xfrm>
        </p:grpSpPr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EAA805F5-E37C-4BFD-A058-2E4AEAAE2C35}"/>
                </a:ext>
              </a:extLst>
            </p:cNvPr>
            <p:cNvSpPr/>
            <p:nvPr/>
          </p:nvSpPr>
          <p:spPr>
            <a:xfrm>
              <a:off x="219839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5B26C7E7-61CD-46CD-AA75-2DE334150ACC}"/>
                </a:ext>
              </a:extLst>
            </p:cNvPr>
            <p:cNvSpPr/>
            <p:nvPr/>
          </p:nvSpPr>
          <p:spPr>
            <a:xfrm>
              <a:off x="829078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3143D837-0EB7-41BB-902D-0742F8D8BD4A}"/>
                </a:ext>
              </a:extLst>
            </p:cNvPr>
            <p:cNvSpPr/>
            <p:nvPr/>
          </p:nvSpPr>
          <p:spPr>
            <a:xfrm>
              <a:off x="1513737" y="96705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32CB1506-845E-4D4F-8549-E5E72CC553C8}"/>
                </a:ext>
              </a:extLst>
            </p:cNvPr>
            <p:cNvSpPr/>
            <p:nvPr/>
          </p:nvSpPr>
          <p:spPr>
            <a:xfrm>
              <a:off x="2883057" y="96705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F3061049-5C65-41E5-B82A-32EB0C8F590A}"/>
              </a:ext>
            </a:extLst>
          </p:cNvPr>
          <p:cNvGrpSpPr/>
          <p:nvPr/>
        </p:nvGrpSpPr>
        <p:grpSpPr>
          <a:xfrm>
            <a:off x="3719159" y="2068959"/>
            <a:ext cx="1582838" cy="438750"/>
            <a:chOff x="4603283" y="967051"/>
            <a:chExt cx="1812131" cy="501529"/>
          </a:xfrm>
        </p:grpSpPr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D302FF7A-7E7C-47DC-91D7-285A8B2E0127}"/>
                </a:ext>
              </a:extLst>
            </p:cNvPr>
            <p:cNvSpPr/>
            <p:nvPr/>
          </p:nvSpPr>
          <p:spPr>
            <a:xfrm>
              <a:off x="4603283" y="967051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9780615B-E755-4BBF-8D86-45FE3B64692E}"/>
                </a:ext>
              </a:extLst>
            </p:cNvPr>
            <p:cNvSpPr/>
            <p:nvPr/>
          </p:nvSpPr>
          <p:spPr>
            <a:xfrm>
              <a:off x="5269271" y="96705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5" name="Oval 10">
              <a:extLst>
                <a:ext uri="{FF2B5EF4-FFF2-40B4-BE49-F238E27FC236}">
                  <a16:creationId xmlns:a16="http://schemas.microsoft.com/office/drawing/2014/main" id="{F0557D77-CBE2-4711-B332-0DD5296EE205}"/>
                </a:ext>
              </a:extLst>
            </p:cNvPr>
            <p:cNvSpPr/>
            <p:nvPr/>
          </p:nvSpPr>
          <p:spPr>
            <a:xfrm>
              <a:off x="5913887" y="967052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A4B649B9-3526-4A04-A5E0-6A662D4D15E1}"/>
              </a:ext>
            </a:extLst>
          </p:cNvPr>
          <p:cNvGrpSpPr/>
          <p:nvPr/>
        </p:nvGrpSpPr>
        <p:grpSpPr>
          <a:xfrm>
            <a:off x="1204929" y="4801268"/>
            <a:ext cx="2727870" cy="438750"/>
            <a:chOff x="518856" y="3429000"/>
            <a:chExt cx="3201892" cy="501528"/>
          </a:xfrm>
        </p:grpSpPr>
        <p:sp>
          <p:nvSpPr>
            <p:cNvPr id="17" name="Oval 5">
              <a:extLst>
                <a:ext uri="{FF2B5EF4-FFF2-40B4-BE49-F238E27FC236}">
                  <a16:creationId xmlns:a16="http://schemas.microsoft.com/office/drawing/2014/main" id="{DFDD5FD0-1A43-4A8E-9E7E-53E72A71993F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FF2AFD5C-A079-4039-BE23-E1BBB440FFC5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A6F77C45-DAB3-4E14-96CF-08A9E7A1F932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01178602-AF1D-4BB1-A98F-912ADE01452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1" name="Oval 5">
              <a:extLst>
                <a:ext uri="{FF2B5EF4-FFF2-40B4-BE49-F238E27FC236}">
                  <a16:creationId xmlns:a16="http://schemas.microsoft.com/office/drawing/2014/main" id="{C3068C36-552F-438A-8268-653AA8B12B06}"/>
                </a:ext>
              </a:extLst>
            </p:cNvPr>
            <p:cNvSpPr/>
            <p:nvPr/>
          </p:nvSpPr>
          <p:spPr>
            <a:xfrm>
              <a:off x="3219221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72B25340-EB8B-47AA-BAC8-ED5D0164FC71}"/>
              </a:ext>
            </a:extLst>
          </p:cNvPr>
          <p:cNvGrpSpPr/>
          <p:nvPr/>
        </p:nvGrpSpPr>
        <p:grpSpPr>
          <a:xfrm>
            <a:off x="4128629" y="4801268"/>
            <a:ext cx="2222709" cy="438750"/>
            <a:chOff x="4125286" y="3428998"/>
            <a:chExt cx="2475669" cy="501529"/>
          </a:xfrm>
        </p:grpSpPr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4DADA2C4-87F4-4A83-995F-D594D242419B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10">
              <a:extLst>
                <a:ext uri="{FF2B5EF4-FFF2-40B4-BE49-F238E27FC236}">
                  <a16:creationId xmlns:a16="http://schemas.microsoft.com/office/drawing/2014/main" id="{E3CB81B5-1FCF-4054-8734-4B668EBB1E99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F4B359C-851C-4530-9512-A609B56E6AF6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E830BB27-4881-43DD-B292-1E58CEBC7CC9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7" name="TextBox 11">
            <a:extLst>
              <a:ext uri="{FF2B5EF4-FFF2-40B4-BE49-F238E27FC236}">
                <a16:creationId xmlns:a16="http://schemas.microsoft.com/office/drawing/2014/main" id="{077C7D84-ADD6-4564-9B2D-5DD44827E2B5}"/>
              </a:ext>
            </a:extLst>
          </p:cNvPr>
          <p:cNvSpPr txBox="1"/>
          <p:nvPr/>
        </p:nvSpPr>
        <p:spPr>
          <a:xfrm>
            <a:off x="1879684" y="5748332"/>
            <a:ext cx="3157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5  +  4  =  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3608D37-DE26-4357-BB25-A54579D6B66E}"/>
              </a:ext>
            </a:extLst>
          </p:cNvPr>
          <p:cNvGrpSpPr/>
          <p:nvPr/>
        </p:nvGrpSpPr>
        <p:grpSpPr>
          <a:xfrm>
            <a:off x="9388121" y="2068539"/>
            <a:ext cx="2189032" cy="438750"/>
            <a:chOff x="4125286" y="3428998"/>
            <a:chExt cx="2475669" cy="501529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CEEB2C54-A3F6-4D51-B044-52B53AA085E0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0" name="Oval 10">
              <a:extLst>
                <a:ext uri="{FF2B5EF4-FFF2-40B4-BE49-F238E27FC236}">
                  <a16:creationId xmlns:a16="http://schemas.microsoft.com/office/drawing/2014/main" id="{700702F2-AAD3-4581-A8F7-3F947BF35C53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1" name="Oval 10">
              <a:extLst>
                <a:ext uri="{FF2B5EF4-FFF2-40B4-BE49-F238E27FC236}">
                  <a16:creationId xmlns:a16="http://schemas.microsoft.com/office/drawing/2014/main" id="{BB68CEB4-B5FC-4CE3-9F5C-B036BA643BE4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27279DF3-8A7B-4122-810B-FD6C82EE1B81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42A23922-F613-4ADB-8A51-2048DF1C03FB}"/>
              </a:ext>
            </a:extLst>
          </p:cNvPr>
          <p:cNvGrpSpPr/>
          <p:nvPr/>
        </p:nvGrpSpPr>
        <p:grpSpPr>
          <a:xfrm>
            <a:off x="6037132" y="2065957"/>
            <a:ext cx="3233032" cy="438750"/>
            <a:chOff x="6091502" y="2400334"/>
            <a:chExt cx="3848278" cy="501528"/>
          </a:xfrm>
        </p:grpSpPr>
        <p:sp>
          <p:nvSpPr>
            <p:cNvPr id="34" name="Oval 5">
              <a:extLst>
                <a:ext uri="{FF2B5EF4-FFF2-40B4-BE49-F238E27FC236}">
                  <a16:creationId xmlns:a16="http://schemas.microsoft.com/office/drawing/2014/main" id="{98DFAD5F-677B-47E0-B830-C46AB3A341F3}"/>
                </a:ext>
              </a:extLst>
            </p:cNvPr>
            <p:cNvSpPr/>
            <p:nvPr/>
          </p:nvSpPr>
          <p:spPr>
            <a:xfrm>
              <a:off x="746082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5" name="Oval 6">
              <a:extLst>
                <a:ext uri="{FF2B5EF4-FFF2-40B4-BE49-F238E27FC236}">
                  <a16:creationId xmlns:a16="http://schemas.microsoft.com/office/drawing/2014/main" id="{CDABEDB9-1E30-482E-9F74-F17AF8BAA3C0}"/>
                </a:ext>
              </a:extLst>
            </p:cNvPr>
            <p:cNvSpPr/>
            <p:nvPr/>
          </p:nvSpPr>
          <p:spPr>
            <a:xfrm>
              <a:off x="6091502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6" name="Oval 7">
              <a:extLst>
                <a:ext uri="{FF2B5EF4-FFF2-40B4-BE49-F238E27FC236}">
                  <a16:creationId xmlns:a16="http://schemas.microsoft.com/office/drawing/2014/main" id="{27D9ADCC-DF32-43D1-9BDE-6A3868B19D2F}"/>
                </a:ext>
              </a:extLst>
            </p:cNvPr>
            <p:cNvSpPr/>
            <p:nvPr/>
          </p:nvSpPr>
          <p:spPr>
            <a:xfrm>
              <a:off x="6776161" y="2400335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37" name="Oval 5">
              <a:extLst>
                <a:ext uri="{FF2B5EF4-FFF2-40B4-BE49-F238E27FC236}">
                  <a16:creationId xmlns:a16="http://schemas.microsoft.com/office/drawing/2014/main" id="{95B7FC46-62F5-4F43-8D8C-3ECAC6B59571}"/>
                </a:ext>
              </a:extLst>
            </p:cNvPr>
            <p:cNvSpPr/>
            <p:nvPr/>
          </p:nvSpPr>
          <p:spPr>
            <a:xfrm>
              <a:off x="8145481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8" name="Oval 5">
              <a:extLst>
                <a:ext uri="{FF2B5EF4-FFF2-40B4-BE49-F238E27FC236}">
                  <a16:creationId xmlns:a16="http://schemas.microsoft.com/office/drawing/2014/main" id="{8FF9EA84-CC89-4205-98E4-6FADCF91C890}"/>
                </a:ext>
              </a:extLst>
            </p:cNvPr>
            <p:cNvSpPr/>
            <p:nvPr/>
          </p:nvSpPr>
          <p:spPr>
            <a:xfrm>
              <a:off x="8791867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39" name="Oval 5">
              <a:extLst>
                <a:ext uri="{FF2B5EF4-FFF2-40B4-BE49-F238E27FC236}">
                  <a16:creationId xmlns:a16="http://schemas.microsoft.com/office/drawing/2014/main" id="{8FBBA21F-4787-49C0-9747-AD46FE2677F9}"/>
                </a:ext>
              </a:extLst>
            </p:cNvPr>
            <p:cNvSpPr/>
            <p:nvPr/>
          </p:nvSpPr>
          <p:spPr>
            <a:xfrm>
              <a:off x="9438253" y="2400334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40" name="TextBox 11">
            <a:extLst>
              <a:ext uri="{FF2B5EF4-FFF2-40B4-BE49-F238E27FC236}">
                <a16:creationId xmlns:a16="http://schemas.microsoft.com/office/drawing/2014/main" id="{333D8067-9549-40E6-BF2A-BAE58F068C43}"/>
              </a:ext>
            </a:extLst>
          </p:cNvPr>
          <p:cNvSpPr txBox="1"/>
          <p:nvPr/>
        </p:nvSpPr>
        <p:spPr>
          <a:xfrm>
            <a:off x="7261798" y="2884328"/>
            <a:ext cx="3390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6  +  4  =  10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1">
            <a:extLst>
              <a:ext uri="{FF2B5EF4-FFF2-40B4-BE49-F238E27FC236}">
                <a16:creationId xmlns:a16="http://schemas.microsoft.com/office/drawing/2014/main" id="{F1AF4DFA-9E78-454A-A3A9-C0BDEF597281}"/>
              </a:ext>
            </a:extLst>
          </p:cNvPr>
          <p:cNvSpPr/>
          <p:nvPr/>
        </p:nvSpPr>
        <p:spPr>
          <a:xfrm>
            <a:off x="6601369" y="4593199"/>
            <a:ext cx="5055127" cy="8312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42" name="Nhóm 41">
            <a:extLst>
              <a:ext uri="{FF2B5EF4-FFF2-40B4-BE49-F238E27FC236}">
                <a16:creationId xmlns:a16="http://schemas.microsoft.com/office/drawing/2014/main" id="{3D0CD6CA-547B-4CCF-B6FA-A6618B3CED1C}"/>
              </a:ext>
            </a:extLst>
          </p:cNvPr>
          <p:cNvGrpSpPr/>
          <p:nvPr/>
        </p:nvGrpSpPr>
        <p:grpSpPr>
          <a:xfrm>
            <a:off x="6878886" y="4801268"/>
            <a:ext cx="2189032" cy="438750"/>
            <a:chOff x="518856" y="3429000"/>
            <a:chExt cx="2555506" cy="501528"/>
          </a:xfrm>
        </p:grpSpPr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66D9896D-36DD-4B6A-AC6D-935249446501}"/>
                </a:ext>
              </a:extLst>
            </p:cNvPr>
            <p:cNvSpPr/>
            <p:nvPr/>
          </p:nvSpPr>
          <p:spPr>
            <a:xfrm>
              <a:off x="188817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112EA5B9-C52A-49BE-8535-7A4E7B49F177}"/>
                </a:ext>
              </a:extLst>
            </p:cNvPr>
            <p:cNvSpPr/>
            <p:nvPr/>
          </p:nvSpPr>
          <p:spPr>
            <a:xfrm>
              <a:off x="518856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5" name="Oval 7">
              <a:extLst>
                <a:ext uri="{FF2B5EF4-FFF2-40B4-BE49-F238E27FC236}">
                  <a16:creationId xmlns:a16="http://schemas.microsoft.com/office/drawing/2014/main" id="{2BFC7DBF-BA29-4D59-AAA9-11CA7E128D73}"/>
                </a:ext>
              </a:extLst>
            </p:cNvPr>
            <p:cNvSpPr/>
            <p:nvPr/>
          </p:nvSpPr>
          <p:spPr>
            <a:xfrm>
              <a:off x="1203515" y="3429001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22A7C8E3-E8F6-4C07-9083-83517D00DB77}"/>
                </a:ext>
              </a:extLst>
            </p:cNvPr>
            <p:cNvSpPr/>
            <p:nvPr/>
          </p:nvSpPr>
          <p:spPr>
            <a:xfrm>
              <a:off x="2572835" y="3429000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grpSp>
        <p:nvGrpSpPr>
          <p:cNvPr id="47" name="Nhóm 46">
            <a:extLst>
              <a:ext uri="{FF2B5EF4-FFF2-40B4-BE49-F238E27FC236}">
                <a16:creationId xmlns:a16="http://schemas.microsoft.com/office/drawing/2014/main" id="{FBE22159-D9C8-4B89-A3D9-AEC66BBF0B86}"/>
              </a:ext>
            </a:extLst>
          </p:cNvPr>
          <p:cNvGrpSpPr/>
          <p:nvPr/>
        </p:nvGrpSpPr>
        <p:grpSpPr>
          <a:xfrm>
            <a:off x="9365892" y="4801268"/>
            <a:ext cx="2189032" cy="438750"/>
            <a:chOff x="4125286" y="3428998"/>
            <a:chExt cx="2475669" cy="501529"/>
          </a:xfrm>
        </p:grpSpPr>
        <p:sp>
          <p:nvSpPr>
            <p:cNvPr id="48" name="Oval 10">
              <a:extLst>
                <a:ext uri="{FF2B5EF4-FFF2-40B4-BE49-F238E27FC236}">
                  <a16:creationId xmlns:a16="http://schemas.microsoft.com/office/drawing/2014/main" id="{48D5C869-C2E4-417D-8423-AB0E868C1415}"/>
                </a:ext>
              </a:extLst>
            </p:cNvPr>
            <p:cNvSpPr/>
            <p:nvPr/>
          </p:nvSpPr>
          <p:spPr>
            <a:xfrm>
              <a:off x="4125286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9" name="Oval 10">
              <a:extLst>
                <a:ext uri="{FF2B5EF4-FFF2-40B4-BE49-F238E27FC236}">
                  <a16:creationId xmlns:a16="http://schemas.microsoft.com/office/drawing/2014/main" id="{D4536085-2087-4436-8624-5463518A1E1A}"/>
                </a:ext>
              </a:extLst>
            </p:cNvPr>
            <p:cNvSpPr/>
            <p:nvPr/>
          </p:nvSpPr>
          <p:spPr>
            <a:xfrm>
              <a:off x="4791274" y="3429000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0" name="Oval 10">
              <a:extLst>
                <a:ext uri="{FF2B5EF4-FFF2-40B4-BE49-F238E27FC236}">
                  <a16:creationId xmlns:a16="http://schemas.microsoft.com/office/drawing/2014/main" id="{C233B530-8461-4B05-AE44-692DBB9D62BD}"/>
                </a:ext>
              </a:extLst>
            </p:cNvPr>
            <p:cNvSpPr/>
            <p:nvPr/>
          </p:nvSpPr>
          <p:spPr>
            <a:xfrm>
              <a:off x="5435890" y="3428999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51" name="Oval 10">
              <a:extLst>
                <a:ext uri="{FF2B5EF4-FFF2-40B4-BE49-F238E27FC236}">
                  <a16:creationId xmlns:a16="http://schemas.microsoft.com/office/drawing/2014/main" id="{C8A3F0A9-BDC7-440A-B154-D55AE186C36B}"/>
                </a:ext>
              </a:extLst>
            </p:cNvPr>
            <p:cNvSpPr/>
            <p:nvPr/>
          </p:nvSpPr>
          <p:spPr>
            <a:xfrm>
              <a:off x="6099428" y="3428998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52" name="TextBox 11">
            <a:extLst>
              <a:ext uri="{FF2B5EF4-FFF2-40B4-BE49-F238E27FC236}">
                <a16:creationId xmlns:a16="http://schemas.microsoft.com/office/drawing/2014/main" id="{2BBF315D-14A7-45D9-BF43-BD5523A204D0}"/>
              </a:ext>
            </a:extLst>
          </p:cNvPr>
          <p:cNvSpPr txBox="1"/>
          <p:nvPr/>
        </p:nvSpPr>
        <p:spPr>
          <a:xfrm>
            <a:off x="7428242" y="5748332"/>
            <a:ext cx="405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 +  4  = 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3" name="图片 7" descr="572005ec0a0c4">
            <a:extLst>
              <a:ext uri="{FF2B5EF4-FFF2-40B4-BE49-F238E27FC236}">
                <a16:creationId xmlns:a16="http://schemas.microsoft.com/office/drawing/2014/main" id="{1853D1F4-729A-4452-90F1-7414C101F2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10031095" y="670230"/>
            <a:ext cx="1599085" cy="10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27" grpId="0"/>
      <p:bldP spid="40" grpId="0"/>
      <p:bldP spid="41" grpId="0" animBg="1"/>
      <p:bldP spid="52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164</Words>
  <Application>Microsoft Office PowerPoint</Application>
  <PresentationFormat>Widescreen</PresentationFormat>
  <Paragraphs>60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UTM Avo</vt:lpstr>
      <vt:lpstr>2_Office Theme</vt:lpstr>
      <vt:lpstr>Tuần 8 Bài 19: Phép cộng trong phạm vi 10 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</cp:lastModifiedBy>
  <cp:revision>22</cp:revision>
  <dcterms:created xsi:type="dcterms:W3CDTF">2021-11-25T10:37:56Z</dcterms:created>
  <dcterms:modified xsi:type="dcterms:W3CDTF">2022-08-24T03:16:39Z</dcterms:modified>
</cp:coreProperties>
</file>