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56" r:id="rId2"/>
    <p:sldId id="350" r:id="rId3"/>
    <p:sldId id="344" r:id="rId4"/>
    <p:sldId id="269" r:id="rId5"/>
    <p:sldId id="275" r:id="rId6"/>
    <p:sldId id="326" r:id="rId7"/>
    <p:sldId id="351" r:id="rId8"/>
    <p:sldId id="334" r:id="rId9"/>
    <p:sldId id="277" r:id="rId10"/>
    <p:sldId id="279" r:id="rId11"/>
    <p:sldId id="343" r:id="rId12"/>
    <p:sldId id="352" r:id="rId13"/>
    <p:sldId id="335" r:id="rId14"/>
    <p:sldId id="358" r:id="rId15"/>
    <p:sldId id="354" r:id="rId16"/>
    <p:sldId id="355" r:id="rId17"/>
    <p:sldId id="346" r:id="rId18"/>
    <p:sldId id="357" r:id="rId19"/>
  </p:sldIdLst>
  <p:sldSz cx="12192000" cy="6858000"/>
  <p:notesSz cx="6858000" cy="9144000"/>
  <p:embeddedFontLst>
    <p:embeddedFont>
      <p:font typeface="宋体" panose="02010600030101010101" pitchFamily="2" charset="-122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FF4"/>
    <a:srgbClr val="FFFF99"/>
    <a:srgbClr val="FFAF6C"/>
    <a:srgbClr val="DFF2F7"/>
    <a:srgbClr val="E5FFFF"/>
    <a:srgbClr val="FF7707"/>
    <a:srgbClr val="FFFFFF"/>
    <a:srgbClr val="404040"/>
    <a:srgbClr val="FF811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5" d="100"/>
          <a:sy n="75" d="100"/>
        </p:scale>
        <p:origin x="1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44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5.27508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0-17T00:48:59.7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7889 3469 0,'29'0'141,"0"0"-141,0-29 109,0 0-93,28 29-16,-28-29 15,0 1-15,-29-1 16,29 29 0,-29-29-1,29 29-15,0-29 16,0 0-16,0 29 15,0 0-15,-29-29 16,29 0-16,-1 0 16,1 29-1,-29-29 63,29 0-46,0 0-17,0 1 1,-29-1-16,0 0 16,0 0-16,29 0 15,0 0-15,0 29 16,-29-29-1,0 0 95,29 58 93,-29 0-187,28 29-16,-28 0 15,29-1-15,-29 1 16,0-29-1,29 0-15,-29 29 16,0-29-16,0 29 16,0-29-1,0-1-15,29-28 16,-29 29 0,0 0-1,0 0 1,0 0-16,0 0 15,0 0 1,0 0 0,0 0 15,0 0-31,0 0 16,29-1-16,-29 1 15,0 0 1,29 29-16,-29-29 15,0 29-15,0-29 16,0 0 0,29-1-16,-29 1 15,0 0-15,0 0 16,0 0 0,0 0-16,29-29 156</inkml:trace>
  <inkml:trace contextRef="#ctx0" brushRef="#br0" timeOffset="10784.594">15287 2400 0,'0'-29'16,"28"29"124,1 0-93,0 0-31,0 0 0,0 0-16,0 0 31,0 0-16,29 0-15,-29 29 16,28-1 0,-28-28-16,-29 29 15,29-29-15,-29 29 16,29 0-16,0-29 16,0 29-16,0-29 46,-29 29-30,29-29-16,-29 29 16,0 0 77,0 0 1,0 0-63,0 28-31,-58-28 16,-29 29-16,87-29 16,-29 0-16,0 0 15,0-29 1,1 29 62,28 0-62,-29 0-16,0 0 15,0-1 1,0 1-16,0-29 16,0 58-16,0-58 0,29 29 15,-29 0-15,0 0 16,29 0-1,-28-29-15,28 29 344,57 0-328,-28-29-1,0 29 17,0-1-32,0-28 15,0 29-15,-29 0 16,29 0 0,0-29-1,0 29 79,-1-29-47,1 0 0,0 0 78,0 0-78,0 0 15,0 0-46,0 0 46,-29 29-46</inkml:trace>
  <inkml:trace contextRef="#ctx0" brushRef="#br0" timeOffset="18750.8706">25863 2168 0,'0'-29'16,"29"1"265,-1 28-265,1 0 15,0 0-15,0 0 15,0 0-31,0 0 47,0 0 15,0 28-62,0-28 16,0 29 0,-1-29-1,1 58-15,-29-29 16,29 0-16,0-29 15,-29 29 64,0 0-64,0 0-15,0 0 16,0-1-16,0 1 15,-29-29 17,0 29-32,29 0 15,-57 0-15,28-29 0,0 29 16,0 0 0,0 0-16,0 0 15,-29 0 1,0 0-16,30 28 15,-1-57-15,0 0 16,58 0 203,0 0-204,-1 0 1,1 0 0,0 0 31,0 0-16,0 0-31,-29 29 172,29 0-157,0 0 1,0-29 0,-29 29-16,29-29 15,-29 29-15,29-29 16,-29 29-1,28-29-15,1 0 16,0 0-16,-29 29 16,29-29 15,-29 29-15,29 0-1,0-29-15,0 0 31,-29 28-15,0 1 0,29-29-1,-29 29-15,29-29 16,-29 29 31,0 0-32,0 0 1,0 0-16,0 0 16,0 0-1,0 0 17,0 0-32,0-1 15,0 1 1,-29 0 171,0 0-171,0-29 218,0 0-156,0 0-62,0 0 0,0 0-16,29 29 15,-29-29 1,1 0 0,-1 0-1,0 0-15,0 0 16,0 0 15,0 0 16,0 0-47,0 0 16,0 0-1,0 0 32,1 0 0,-1 0-31</inkml:trace>
  <inkml:trace contextRef="#ctx0" brushRef="#br0" timeOffset="25351.2065">7745 4423 0,'0'-29'156,"0"58"110,-29 0-266,0 0 16,0-29-1,29 29 1,-29-29-16,29 29 16,-29 0-16,29 0 15,-29-1-15,0 1 16,0-29-1,29 29-15,-28-29 16,-1 29 187,0 0-187,29 0-16,-29-29 15,0 58-15,0 0 0,0-29 16,0-1 0,0 1-16,29 0 140,29-29-46,0 0-78,0 29-16,0-29 15,0 0 1,0 0-16,0 0 16,28 0-16,-28 29 15,29-29 1,-29 0-1,-29 29 17,29-29-17,-29 29-15,29-29 16,0 0-16,0 0 16,-1 29-1,1-29-15,0 0 16,0 29-16,0-29 15,-29 29-15,58-29 16,-29 29-16,0-1 16,28-28-16,-28 29 15,0-29 1,-29-29 312,-29 1-312,0-1-16,1 29 15,-1 0-15,0-29 32,0 29-17</inkml:trace>
  <inkml:trace contextRef="#ctx0" brushRef="#br0" timeOffset="26809.6238">8005 4741 0,'0'-29'156,"0"58"-31,0 29-125,-29 0 16,29-29-16,-29 0 15,29 28 1,-29-28-16,0 0 172,29 0-172,-29 0 15,29 0-15,-29 29 16,29-29-16,-29-29 0,29 57 16,0-28 15,0 0-16,0 0 1,0 0-16,-29 0 16,29 29-1,-28-58 1,28 29 0,0 0-16,0 0 78,-29-1-63,0-28 235</inkml:trace>
  <inkml:trace contextRef="#ctx0" brushRef="#br0" timeOffset="36866.1712">12021 3787 0,'0'29'250,"0"29"-234,0-29-16,0 0 15,0 0-15,0-1 16,0 30-1,0-29-15,0 0 0,0 0 32,0 0 311,0 0-327,0 0 0,29-29 390,0 0-390,0 0-1,0 0 32,0 0-31,0 0 15,0 0-15,-1 29-1,1-29 1,29 29-16,-29-1 15,0-28-15,0 29 16,0-29 0,-29 29-16,0 0 140,0 0-108,0 0-32,0 29 15,0-29 1,0 0-16,-29 28 15,0-28 1,29 0-16,-29 0 16,0-29-16,29 29 15,-29-29-15,0 0 172,0 0-141,1 0 1,-1 0-32,0 0 15,0 0-15,0 0 16,0 0 0,0 0 93</inkml:trace>
  <inkml:trace contextRef="#ctx0" brushRef="#br0" timeOffset="38412.3217">12108 3758 0,'0'29'79,"0"0"-64,0 0-15,29-29 188,0 0-16,0 0-157,0 0 1,-1 0-16,1 0 15,0 0 1,0 0 0,0 0-1,0 0 1,0 29 15,0-29-31,0 0 31,-1 29 1,1-29 46</inkml:trace>
  <inkml:trace contextRef="#ctx0" brushRef="#br0" timeOffset="42610.3323">17425 3961 0,'-58'0'234,"0"28"-234,1 1 16,-1 0-16,29-29 16,0 29-16,0-29 15,0 29 17,29 0-17,0 0 1,0 0-16,0 0 15,0 0 1,0 0 0,0-1-1,0 1 32,0 0 0,0 0-16,0 0-31,0 0 16,0 0 15,0 0-15,0 0-16,29 0 47,0 0-32,0-1 1,-29 1 15,29-29-31,-29 29 47,29-29-31,-29 29-1,29-29 1,-1 0 0,-28 29-1,29-29 16,0 0 48,0 29-64,0-29 63,0 0 16,0 0-63,-29-29 126,0 0-157,-29 0 93,29 0-77,0 0-16,0 1 31,0-1 0,-29 29-15,29-29 0,0 0-1,-29 0 110,0 29-15,0 0-95,0-29 17,1 29-32,-1 0 31,29-29-16,-29 29 17,0 0-17,0-29 1,0 29 0</inkml:trace>
  <inkml:trace contextRef="#ctx0" brushRef="#br0" timeOffset="54261.8">8294 5608 0,'29'29'62,"28"29"-62,1 0 16,-29-29-1,0 0-15,-29 0 16,29-29-16,0 0 47,0 28-32,-1 1 1,1-29-16,-29 29 16,29-29-1,-29 29 32,29 0 63,0 0-95,0-29 1,0 0 31,0 0-32,0 0 32,0 0-31,-1-29-1,1 0 48,-29 0 62,0 0-47,0 58 110,0 29-188,0-29 15,0 29-15,-29-29 16,29 0-1,-28 28-15,-1-28 16,0 29-16,0 0 16,29 0-16,-29-29 15,29 0 1,-29 0-16,29 28 16,-29-28-16,29 0 15,-29 29-15,0-29 16,29 0-16,0 0 15,-29-29 1,29 29-16,-28-29 359,-1-29-343</inkml:trace>
  <inkml:trace contextRef="#ctx0" brushRef="#br0" timeOffset="56350.2242">8554 6389 0,'0'-29'63,"29"29"-1,-1 0-62,1 0 16,0 0 0,0 0-1,29 0-15,0 0 16,-29 0 0,0 0-16,-1 0 15,1 0 1,0 0-1,0 0 48,-29 29-1,29-29-46</inkml:trace>
  <inkml:trace contextRef="#ctx0" brushRef="#br0" timeOffset="63634.7001">8814 7112 0,'0'-29'0,"-29"29"343,0 29-327,0-29-16,-29 57 16,58-28 124,0 0-124,0 0-1,0 0 1,0 0-16,29-29 31,0 29-15,0-29-16,-29 29 16,29-29-16,0 29 15,-29-1 1,29 1 15,0 0-15,-1-29 77,1 29-46,0-29 0,-29 29-31,0 0 15,29 0 16,0-29-16,-29 29 16,0 0 31,0 0-62,0 0 46,0-1-46,0 1-16,0 0 0,-29-29 62,29 29-46,-29-29 0,0 0-1,0 0 1,1 29 0,-1-29 15,0 0 47,29 29-62,-58-29-16,29 0 15,0 0 16,0 0 1,0 0-1,29-29 16,-29 29-32,29-29 376,0 0-391,0 0 16,29 0-1,-29 1-15,29-1 16,0 29 15,-29-29-31,29 29 31,-29-29-15,29 29 15,-29-29-31,29 0 16,0 0 78,0 29-79,-29-29-15,29 29 94,-1 0-78,-28-29 15,0 0 110,0 0-110,29 1-31,-29-1 15,0 0 17,29-29-1,-29 29-31,0 0 16,0 0-1,0 0 32,0 0 187,-29 29-109,29-28-93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44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5.27508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0-17T01:04:04.3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18754 12402 0,'29'0'141,"0"0"-110,0 0-15,0 0-16,0 0 15,0 0 1,-1 0-1,1 0-15,0 0 16,-29 28 0,29-28 15,0 29 0,0-29 63,0 0-78,0 0-1,0 0-15,-1 29 16,1-29-1,29 0-15,0 0 16,0 0-16,0 0 16,-1-29-16,1 29 15,-29 0-15,0 0 172,0 0-94,0 0 0,0 0 1,0 0-64,-1 0-15,30 0 16,-58-29-16,29 29 31,0 0 16,0 0-16</inkml:trace>
  <inkml:trace contextRef="#ctx0" brushRef="#br0" timeOffset="1802.0324">18841 12662 0,'29'0'296,"0"0"-280,0 0-16,115 0 16,-57-29-1,-1 29-15,-28-29 16,58 29-16,-58-29 16,-30 29-16,1 0 187,0 0-156,29 0-31,0 0 16,0 0-16,-1 0 16,1 0-16,-29 0 15,0 0 126</inkml:trace>
  <inkml:trace contextRef="#ctx0" brushRef="#br0" timeOffset="3291.2939">16067 15552 0,'29'0'32,"0"0"-32,-1 0 15,1 0 1,0 0-1,29 0 1,0 29-16,0-29 16,-1 0-16,1 0 15,29 0-15,-29 0 16,-1 0-16,1 0 16,0 0-16,0 0 15,0 0-15,-29 0 16,28 0-16,-28 0 15,29 0-15,0 0 16,0 0-16,-1 0 16,-28 0-16,0 0 0,29 0 15,-29 0-15,29 0 32,-29-29-32,28 29 15,1-28-15,-29 28 16,0 0-16</inkml:trace>
  <inkml:trace contextRef="#ctx0" brushRef="#br0" timeOffset="4846.768">16182 15813 0,'58'29'219,"-29"-29"-203,0 0-16,0 0 15,0 0-15,0 28 16,0-28 0,-1 0-1,1 0-15,0 0 16,0 0-16,0 0 16,0 0-1,0 0-15,0 0 16,0 0-16,-1 0 15,1 0-15,29 0 16,0 0-16,-29 0 16,0-28-16,0 28 15,28 0-15,-28 0 94,0 0-94,0 0 16</inkml:trace>
  <inkml:trace contextRef="#ctx0" brushRef="#br0" timeOffset="6265.7117">19014 15437 0,'29'0'47,"0"0"-32,0 0 1,0 0-16,0 0 15,0 0 32,-1 0-31,1 0 15,0 0-15,0 0-1,0 0 79,0 0-78,0 0-1,0 0 1,0 0-16,0 0 16,-1 0-1,1 0-15,29 0 16,-29 0-16,0 0 16,29 0-1,0-29-15,-30 29 16,30 0-16,0 0 15,0 0-15,-29 0 16,-29-29 62</inkml:trace>
  <inkml:trace contextRef="#ctx0" brushRef="#br0" timeOffset="7650.5076">19043 15726 0,'0'-29'0,"29"29"125,29 29-125,0-29 15,-1 0-15,30 29 16,29-29-16,-87 0 15,28 0-15,-28 0 16,0 0 172,0 29-173,29-29 1,29 0-16,-30 0 15,1 0-15,0 0 16,-29 0-16,0 0 16</inkml:trace>
  <inkml:trace contextRef="#ctx0" brushRef="#br0" timeOffset="10207.5275">12281 12459 0,'-29'0'16,"58"0"93,0 0-93,29 29-16,-58 0 15,29 0 1,0-29-16,0 29 15,0 0 17,28 0-32,-57 0 15,29-29 17,0 0 14,0 0-30,0 0-16,29 0 16,-29 0-16,28 0 15,-28 0 1,0 0-16</inkml:trace>
  <inkml:trace contextRef="#ctx0" brushRef="#br0" timeOffset="11578.6357">12108 12720 0,'29'0'125,"29"0"-125,-29 28 16,28 1-16,1 0 16,0 0-16,-29 0 15,0-29-15,0 29 16,28 0-16,1-29 16,0 29-16,0 0 15,0-29-15,-1 29 16,1-29-16,-29 0 0,-29 29 15,29-29 1,0 0 187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74A86-4F7D-4DF6-8E47-B9BB1903090F}" type="datetimeFigureOut">
              <a:rPr lang="en-SG" smtClean="0"/>
              <a:t>17/10/2023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E8E31-767E-4932-A6C1-F483F4BC37A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7615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72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4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9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4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79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49" r:id="rId4"/>
    <p:sldLayoutId id="2147483650" r:id="rId5"/>
    <p:sldLayoutId id="2147483685" r:id="rId6"/>
    <p:sldLayoutId id="2147483651" r:id="rId7"/>
    <p:sldLayoutId id="214748368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customXml" Target="../ink/ink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67222" y="1875530"/>
            <a:ext cx="5288628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9776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4CB2FD-4105-4893-8656-D8D451CF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5698"/>
            <a:ext cx="12192001" cy="64523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169955" y="1991864"/>
            <a:ext cx="11642294" cy="1939788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lao</a:t>
            </a:r>
            <a:endParaRPr lang="en-US" sz="4800" i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BÀI HÁT: </a:t>
            </a:r>
            <a:r>
              <a:rPr lang="en-US" sz="5400" i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Trời</a:t>
            </a:r>
            <a:r>
              <a:rPr lang="en-US" sz="5400" i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nắng</a:t>
            </a:r>
            <a:r>
              <a:rPr lang="en-US" sz="5400" i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5400" i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trời</a:t>
            </a:r>
            <a:r>
              <a:rPr lang="en-US" sz="5400" i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mưa</a:t>
            </a:r>
            <a:endParaRPr lang="en-US" sz="4800" i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, Trời Nắng Trời Mưa, Thỏ Đi Tắm Nắng">
            <a:hlinkClick r:id="" action="ppaction://media"/>
            <a:extLst>
              <a:ext uri="{FF2B5EF4-FFF2-40B4-BE49-F238E27FC236}">
                <a16:creationId xmlns:a16="http://schemas.microsoft.com/office/drawing/2014/main" id="{C97C99A7-93F9-45AA-A2B8-11FCDFFED2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7957" end="336810"/>
                </p14:media>
              </p:ext>
            </p:extLst>
          </p:nvPr>
        </p:nvPicPr>
        <p:blipFill rotWithShape="1">
          <a:blip r:embed="rId4"/>
          <a:srcRect t="5966" r="711"/>
          <a:stretch/>
        </p:blipFill>
        <p:spPr>
          <a:xfrm>
            <a:off x="0" y="432791"/>
            <a:ext cx="12192000" cy="64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3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8D1079-3581-4CDB-BFAF-59DFC5151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535" r="17040" b="20199"/>
          <a:stretch/>
        </p:blipFill>
        <p:spPr>
          <a:xfrm>
            <a:off x="0" y="457670"/>
            <a:ext cx="12115522" cy="6400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2EA8E2-12AA-4590-A177-3B755746C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8892" r="10904" b="57933"/>
          <a:stretch/>
        </p:blipFill>
        <p:spPr>
          <a:xfrm>
            <a:off x="2497237" y="2745061"/>
            <a:ext cx="9291365" cy="2971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F20475-0CEB-40E2-90F4-38F1E60C51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42442" r="17704" b="30754"/>
          <a:stretch/>
        </p:blipFill>
        <p:spPr>
          <a:xfrm>
            <a:off x="2741704" y="1415528"/>
            <a:ext cx="8802432" cy="1211747"/>
          </a:xfrm>
          <a:prstGeom prst="rect">
            <a:avLst/>
          </a:prstGeom>
          <a:ln w="28575">
            <a:solidFill>
              <a:srgbClr val="FFFF99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503847-8C40-44F9-B3BD-03F7A09F4A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29697" r="61181" b="54821"/>
          <a:stretch/>
        </p:blipFill>
        <p:spPr>
          <a:xfrm>
            <a:off x="2741705" y="524460"/>
            <a:ext cx="4123993" cy="8242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124FA2-D342-4984-9A65-B0CFD10659CB}"/>
              </a:ext>
            </a:extLst>
          </p:cNvPr>
          <p:cNvCxnSpPr/>
          <p:nvPr/>
        </p:nvCxnSpPr>
        <p:spPr>
          <a:xfrm>
            <a:off x="6188765" y="3283476"/>
            <a:ext cx="304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0BCD77-0380-4083-9347-A9FD7F7BC2EF}"/>
              </a:ext>
            </a:extLst>
          </p:cNvPr>
          <p:cNvCxnSpPr/>
          <p:nvPr/>
        </p:nvCxnSpPr>
        <p:spPr>
          <a:xfrm>
            <a:off x="3160643" y="3912954"/>
            <a:ext cx="304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7D23A4-BFE1-4BDE-B85A-FD136E64C434}"/>
              </a:ext>
            </a:extLst>
          </p:cNvPr>
          <p:cNvCxnSpPr/>
          <p:nvPr/>
        </p:nvCxnSpPr>
        <p:spPr>
          <a:xfrm>
            <a:off x="5632173" y="3899702"/>
            <a:ext cx="304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C8A5B7-7817-4437-8FAA-7E16A6726D66}"/>
              </a:ext>
            </a:extLst>
          </p:cNvPr>
          <p:cNvCxnSpPr/>
          <p:nvPr/>
        </p:nvCxnSpPr>
        <p:spPr>
          <a:xfrm>
            <a:off x="9627703" y="3899702"/>
            <a:ext cx="304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D66CA5-3BDC-4A0E-900B-43D8B0411A44}"/>
              </a:ext>
            </a:extLst>
          </p:cNvPr>
          <p:cNvCxnSpPr/>
          <p:nvPr/>
        </p:nvCxnSpPr>
        <p:spPr>
          <a:xfrm>
            <a:off x="2662984" y="4459260"/>
            <a:ext cx="304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511FE3-181F-4E11-8762-3F8EADA3CF68}"/>
              </a:ext>
            </a:extLst>
          </p:cNvPr>
          <p:cNvCxnSpPr/>
          <p:nvPr/>
        </p:nvCxnSpPr>
        <p:spPr>
          <a:xfrm>
            <a:off x="4378240" y="4459260"/>
            <a:ext cx="304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27B270-9B4A-4C7D-A497-8F443E44CCC0}"/>
              </a:ext>
            </a:extLst>
          </p:cNvPr>
          <p:cNvCxnSpPr>
            <a:cxnSpLocks/>
          </p:cNvCxnSpPr>
          <p:nvPr/>
        </p:nvCxnSpPr>
        <p:spPr>
          <a:xfrm>
            <a:off x="6215269" y="4459260"/>
            <a:ext cx="309714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72A3D80-8BF4-458B-935C-5C8D4D093908}"/>
              </a:ext>
            </a:extLst>
          </p:cNvPr>
          <p:cNvCxnSpPr>
            <a:cxnSpLocks/>
          </p:cNvCxnSpPr>
          <p:nvPr/>
        </p:nvCxnSpPr>
        <p:spPr>
          <a:xfrm>
            <a:off x="3160643" y="4976095"/>
            <a:ext cx="267554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41AB09-5303-4764-9234-5A407AD44E2F}"/>
              </a:ext>
            </a:extLst>
          </p:cNvPr>
          <p:cNvCxnSpPr>
            <a:cxnSpLocks/>
          </p:cNvCxnSpPr>
          <p:nvPr/>
        </p:nvCxnSpPr>
        <p:spPr>
          <a:xfrm>
            <a:off x="3061252" y="5526060"/>
            <a:ext cx="3297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7A8A694-D54C-4D40-8B0F-876A6D860F29}"/>
              </a:ext>
            </a:extLst>
          </p:cNvPr>
          <p:cNvSpPr txBox="1"/>
          <p:nvPr/>
        </p:nvSpPr>
        <p:spPr>
          <a:xfrm>
            <a:off x="4300514" y="3946610"/>
            <a:ext cx="530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5AEB6D-22DA-443F-A72C-4BED18B2536C}"/>
              </a:ext>
            </a:extLst>
          </p:cNvPr>
          <p:cNvSpPr txBox="1"/>
          <p:nvPr/>
        </p:nvSpPr>
        <p:spPr>
          <a:xfrm>
            <a:off x="6719643" y="3946609"/>
            <a:ext cx="530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DBB9B5-D943-43DB-9BA5-949763AD1B89}"/>
              </a:ext>
            </a:extLst>
          </p:cNvPr>
          <p:cNvSpPr txBox="1"/>
          <p:nvPr/>
        </p:nvSpPr>
        <p:spPr>
          <a:xfrm>
            <a:off x="6834006" y="5042355"/>
            <a:ext cx="530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E2E169-41DF-425A-B6D5-3811D7C3E95F}"/>
              </a:ext>
            </a:extLst>
          </p:cNvPr>
          <p:cNvSpPr txBox="1"/>
          <p:nvPr/>
        </p:nvSpPr>
        <p:spPr>
          <a:xfrm>
            <a:off x="5734074" y="5038184"/>
            <a:ext cx="530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4358880" y="4464720"/>
              <a:ext cx="2840400" cy="12488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520" y="4455360"/>
                <a:ext cx="2859120" cy="126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02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CFB053-5285-4CD5-9477-A495D216A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3"/>
          <a:stretch/>
        </p:blipFill>
        <p:spPr>
          <a:xfrm>
            <a:off x="620875" y="985378"/>
            <a:ext cx="10868760" cy="5205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1322966" y="3364992"/>
            <a:ext cx="5751443" cy="779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</a:t>
            </a:r>
            <a:r>
              <a:rPr lang="en-US" sz="3600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Chữ</a:t>
            </a:r>
            <a:r>
              <a:rPr lang="en-US" sz="36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thường</a:t>
            </a:r>
            <a:r>
              <a:rPr lang="en-US" sz="36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– </a:t>
            </a:r>
            <a:r>
              <a:rPr lang="en-US" sz="3600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chữ</a:t>
            </a:r>
            <a:r>
              <a:rPr lang="en-US" sz="36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hoa</a:t>
            </a:r>
            <a:endParaRPr sz="3600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5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bbon: Curved and Tilted Up 3">
            <a:extLst>
              <a:ext uri="{FF2B5EF4-FFF2-40B4-BE49-F238E27FC236}">
                <a16:creationId xmlns:a16="http://schemas.microsoft.com/office/drawing/2014/main" id="{976F2EAB-023A-4743-B7F0-E00DE8A9590D}"/>
              </a:ext>
            </a:extLst>
          </p:cNvPr>
          <p:cNvSpPr/>
          <p:nvPr/>
        </p:nvSpPr>
        <p:spPr>
          <a:xfrm>
            <a:off x="2612261" y="267714"/>
            <a:ext cx="8956640" cy="1460806"/>
          </a:xfrm>
          <a:prstGeom prst="ellipseRibbon2">
            <a:avLst/>
          </a:prstGeom>
          <a:solidFill>
            <a:srgbClr val="F7DFF4"/>
          </a:solidFill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Trò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Chung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sức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08B0E-4D87-4B3D-A11F-FFF0A9CA5677}"/>
              </a:ext>
            </a:extLst>
          </p:cNvPr>
          <p:cNvSpPr txBox="1"/>
          <p:nvPr/>
        </p:nvSpPr>
        <p:spPr>
          <a:xfrm>
            <a:off x="858080" y="1883195"/>
            <a:ext cx="11333920" cy="4339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Luật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chơi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pPr marL="571500" indent="-571500">
              <a:buFontTx/>
              <a:buChar char="-"/>
            </a:pP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cùng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tham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gia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tiếp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sức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theo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dãy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bàn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mỗi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2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chữ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(in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thường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, in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hoa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/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viết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thường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viết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hoa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đến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hết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chưa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đúng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sẽ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nhờ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tiếp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sau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trợ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giúp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lại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Kết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thúc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chữ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những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chưa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đúng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sẽ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cùng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biểu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diễn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1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tiết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mục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múa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minh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họa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theo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lời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hát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để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cảm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sự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giúp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đỡ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thực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đúng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chúc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mừng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: click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vào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bảng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chữ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viết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chưa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chính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xác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: click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vào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bảng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chữ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in.</a:t>
            </a:r>
          </a:p>
        </p:txBody>
      </p:sp>
    </p:spTree>
    <p:extLst>
      <p:ext uri="{BB962C8B-B14F-4D97-AF65-F5344CB8AC3E}">
        <p14:creationId xmlns:p14="http://schemas.microsoft.com/office/powerpoint/2010/main" val="173759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F11C2C-4872-45F4-9C31-B257A71695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 t="17309" r="12106" b="4348"/>
          <a:stretch/>
        </p:blipFill>
        <p:spPr>
          <a:xfrm>
            <a:off x="6468533" y="813652"/>
            <a:ext cx="4148667" cy="5856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6CDA80-11B5-4D40-B749-2E7FEBAE05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t="16426" r="51147" b="5231"/>
          <a:stretch/>
        </p:blipFill>
        <p:spPr>
          <a:xfrm>
            <a:off x="1803400" y="813652"/>
            <a:ext cx="3820997" cy="5856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6C735B9-8912-4C22-BCDF-6D296608BE6F}"/>
              </a:ext>
            </a:extLst>
          </p:cNvPr>
          <p:cNvSpPr/>
          <p:nvPr/>
        </p:nvSpPr>
        <p:spPr>
          <a:xfrm>
            <a:off x="-194733" y="2080634"/>
            <a:ext cx="2080591" cy="1736655"/>
          </a:xfrm>
          <a:prstGeom prst="wedgeEllipseCallout">
            <a:avLst>
              <a:gd name="adj1" fmla="val 65039"/>
              <a:gd name="adj2" fmla="val -3605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Chữ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in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CDE485C-A1D6-49D6-AA74-390AE1EF21D6}"/>
              </a:ext>
            </a:extLst>
          </p:cNvPr>
          <p:cNvSpPr/>
          <p:nvPr/>
        </p:nvSpPr>
        <p:spPr>
          <a:xfrm>
            <a:off x="10700122" y="1875449"/>
            <a:ext cx="2474011" cy="1866491"/>
          </a:xfrm>
          <a:prstGeom prst="cloudCallout">
            <a:avLst>
              <a:gd name="adj1" fmla="val -51037"/>
              <a:gd name="adj2" fmla="val 4059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Chữ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viết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13000" y="931333"/>
            <a:ext cx="592667" cy="5738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18698" y="931332"/>
            <a:ext cx="592667" cy="5738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23695" y="1015999"/>
            <a:ext cx="592667" cy="5738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720447" y="1015999"/>
            <a:ext cx="592667" cy="5738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8C62C-76F5-467B-B109-303439DD6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37" y="912655"/>
            <a:ext cx="9914177" cy="50326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55A3DB45-55AA-4527-AB66-51C51C5D9AF8}"/>
              </a:ext>
            </a:extLst>
          </p:cNvPr>
          <p:cNvSpPr/>
          <p:nvPr/>
        </p:nvSpPr>
        <p:spPr>
          <a:xfrm>
            <a:off x="5080785" y="2296824"/>
            <a:ext cx="3930555" cy="1507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</a:t>
            </a:r>
            <a:r>
              <a:rPr lang="en-US" sz="7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7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dò</a:t>
            </a:r>
            <a:endParaRPr sz="7200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D03665-3FE5-497E-AC8C-B49B95A71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57" y="2443128"/>
            <a:ext cx="1812100" cy="169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3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4179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10F2B6-D1B5-473B-BA5D-943F2B46D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" y="445211"/>
            <a:ext cx="12046227" cy="6307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236B36-212E-468F-A4D2-A87A7704521D}"/>
              </a:ext>
            </a:extLst>
          </p:cNvPr>
          <p:cNvSpPr/>
          <p:nvPr/>
        </p:nvSpPr>
        <p:spPr>
          <a:xfrm>
            <a:off x="3379941" y="1187480"/>
            <a:ext cx="5792339" cy="33888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sp>
        <p:nvSpPr>
          <p:cNvPr id="7" name="Star: 7 Points 6">
            <a:extLst>
              <a:ext uri="{FF2B5EF4-FFF2-40B4-BE49-F238E27FC236}">
                <a16:creationId xmlns:a16="http://schemas.microsoft.com/office/drawing/2014/main" id="{DC0512F1-0C1C-42E7-B01F-20C5F0EE1FCB}"/>
              </a:ext>
            </a:extLst>
          </p:cNvPr>
          <p:cNvSpPr/>
          <p:nvPr/>
        </p:nvSpPr>
        <p:spPr>
          <a:xfrm>
            <a:off x="1463141" y="445211"/>
            <a:ext cx="1567584" cy="1148500"/>
          </a:xfrm>
          <a:prstGeom prst="star7">
            <a:avLst/>
          </a:prstGeom>
          <a:solidFill>
            <a:srgbClr val="FFFF9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Star: 7 Points 7">
            <a:extLst>
              <a:ext uri="{FF2B5EF4-FFF2-40B4-BE49-F238E27FC236}">
                <a16:creationId xmlns:a16="http://schemas.microsoft.com/office/drawing/2014/main" id="{6737863E-1CB1-472A-9BF8-CD1E39FBC245}"/>
              </a:ext>
            </a:extLst>
          </p:cNvPr>
          <p:cNvSpPr/>
          <p:nvPr/>
        </p:nvSpPr>
        <p:spPr>
          <a:xfrm>
            <a:off x="41334" y="1256611"/>
            <a:ext cx="1567584" cy="114850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Star: 7 Points 8">
            <a:extLst>
              <a:ext uri="{FF2B5EF4-FFF2-40B4-BE49-F238E27FC236}">
                <a16:creationId xmlns:a16="http://schemas.microsoft.com/office/drawing/2014/main" id="{4FF16C52-BE21-43EC-816C-BBEF88B67FBA}"/>
              </a:ext>
            </a:extLst>
          </p:cNvPr>
          <p:cNvSpPr/>
          <p:nvPr/>
        </p:nvSpPr>
        <p:spPr>
          <a:xfrm>
            <a:off x="1487735" y="2033874"/>
            <a:ext cx="1567584" cy="1148500"/>
          </a:xfrm>
          <a:prstGeom prst="star7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0" name="Star: 7 Points 9">
            <a:extLst>
              <a:ext uri="{FF2B5EF4-FFF2-40B4-BE49-F238E27FC236}">
                <a16:creationId xmlns:a16="http://schemas.microsoft.com/office/drawing/2014/main" id="{1E6207D8-E04A-47D2-9C01-3FDE6D0090F2}"/>
              </a:ext>
            </a:extLst>
          </p:cNvPr>
          <p:cNvSpPr/>
          <p:nvPr/>
        </p:nvSpPr>
        <p:spPr>
          <a:xfrm>
            <a:off x="41334" y="2854750"/>
            <a:ext cx="1567584" cy="1148500"/>
          </a:xfrm>
          <a:prstGeom prst="star7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2BEE1964-9299-4012-9388-DDEB8F4A4BB9}"/>
              </a:ext>
            </a:extLst>
          </p:cNvPr>
          <p:cNvSpPr/>
          <p:nvPr/>
        </p:nvSpPr>
        <p:spPr>
          <a:xfrm>
            <a:off x="3704563" y="1593711"/>
            <a:ext cx="5792339" cy="2877055"/>
          </a:xfrm>
          <a:prstGeom prst="horizontalScroll">
            <a:avLst>
              <a:gd name="adj" fmla="val 12949"/>
            </a:avLst>
          </a:prstGeom>
          <a:solidFill>
            <a:srgbClr val="FFAF6C"/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Trò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chơi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pPr algn="ctr"/>
            <a:r>
              <a:rPr lang="en-US" sz="4000" dirty="0" err="1">
                <a:ln w="0">
                  <a:solidFill>
                    <a:srgbClr val="DFF2F7"/>
                  </a:solidFill>
                </a:ln>
                <a:solidFill>
                  <a:srgbClr val="00B0F0"/>
                </a:solidFill>
              </a:rPr>
              <a:t>Hái</a:t>
            </a:r>
            <a:r>
              <a:rPr lang="en-US" sz="4000" dirty="0">
                <a:ln w="0">
                  <a:solidFill>
                    <a:srgbClr val="DFF2F7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en-US" sz="4000" dirty="0" err="1">
                <a:ln w="0">
                  <a:solidFill>
                    <a:srgbClr val="DFF2F7"/>
                  </a:solidFill>
                </a:ln>
                <a:solidFill>
                  <a:srgbClr val="00B0F0"/>
                </a:solidFill>
              </a:rPr>
              <a:t>sao</a:t>
            </a:r>
            <a:endParaRPr lang="en-US" sz="4000" dirty="0">
              <a:ln w="0">
                <a:solidFill>
                  <a:srgbClr val="DFF2F7"/>
                </a:solidFill>
              </a:ln>
              <a:solidFill>
                <a:srgbClr val="00B0F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2E1DB9-4214-466C-B0CB-2CB921586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113" y="2655856"/>
            <a:ext cx="1139349" cy="105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3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444887-EA99-4FE7-B7E7-F461752CC7F1}"/>
              </a:ext>
            </a:extLst>
          </p:cNvPr>
          <p:cNvSpPr txBox="1"/>
          <p:nvPr/>
        </p:nvSpPr>
        <p:spPr>
          <a:xfrm>
            <a:off x="2046111" y="1093798"/>
            <a:ext cx="9574525" cy="4339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Luật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chơi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chọn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bất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kì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1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ngôi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sao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trên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cây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trả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lời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đúng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câu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hỏi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sẽ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hái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ngôi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sao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tương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ứng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Cách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tiến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- Click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chuột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vào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ngôi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sao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chọn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sẽ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xuất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câu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hỏi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 Click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vào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câu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hỏi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ra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đáp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án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 Click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vào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đáp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án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sao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sẽ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rơi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xuống</a:t>
            </a:r>
            <a:r>
              <a:rPr lang="en-US" sz="36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DDD19-03A5-4234-AAF7-A872B64CA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0" y="1198762"/>
            <a:ext cx="1560821" cy="144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02BB759-8F60-4405-A62D-11162E7D77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" y="540548"/>
            <a:ext cx="12046227" cy="6307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tar: 7 Points 8">
            <a:extLst>
              <a:ext uri="{FF2B5EF4-FFF2-40B4-BE49-F238E27FC236}">
                <a16:creationId xmlns:a16="http://schemas.microsoft.com/office/drawing/2014/main" id="{B93230F4-C1B4-421C-9EC5-E9B6A2105406}"/>
              </a:ext>
            </a:extLst>
          </p:cNvPr>
          <p:cNvSpPr/>
          <p:nvPr/>
        </p:nvSpPr>
        <p:spPr>
          <a:xfrm>
            <a:off x="1463141" y="445211"/>
            <a:ext cx="1567584" cy="1148500"/>
          </a:xfrm>
          <a:prstGeom prst="star7">
            <a:avLst/>
          </a:prstGeom>
          <a:solidFill>
            <a:srgbClr val="FFFF9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Star: 7 Points 12">
            <a:extLst>
              <a:ext uri="{FF2B5EF4-FFF2-40B4-BE49-F238E27FC236}">
                <a16:creationId xmlns:a16="http://schemas.microsoft.com/office/drawing/2014/main" id="{6FD71799-7F0A-4754-9BFB-8BDF44CAA23B}"/>
              </a:ext>
            </a:extLst>
          </p:cNvPr>
          <p:cNvSpPr/>
          <p:nvPr/>
        </p:nvSpPr>
        <p:spPr>
          <a:xfrm>
            <a:off x="41334" y="1256611"/>
            <a:ext cx="1567584" cy="114850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970C1229-7566-4A6C-BE80-59BE7AD68645}"/>
              </a:ext>
            </a:extLst>
          </p:cNvPr>
          <p:cNvSpPr/>
          <p:nvPr/>
        </p:nvSpPr>
        <p:spPr>
          <a:xfrm>
            <a:off x="1487735" y="2033874"/>
            <a:ext cx="1567584" cy="1148500"/>
          </a:xfrm>
          <a:prstGeom prst="star7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5" name="Star: 7 Points 14">
            <a:extLst>
              <a:ext uri="{FF2B5EF4-FFF2-40B4-BE49-F238E27FC236}">
                <a16:creationId xmlns:a16="http://schemas.microsoft.com/office/drawing/2014/main" id="{6165511D-8AD4-4DF3-9CA6-73960569F496}"/>
              </a:ext>
            </a:extLst>
          </p:cNvPr>
          <p:cNvSpPr/>
          <p:nvPr/>
        </p:nvSpPr>
        <p:spPr>
          <a:xfrm>
            <a:off x="41334" y="2854750"/>
            <a:ext cx="1567584" cy="1148500"/>
          </a:xfrm>
          <a:prstGeom prst="star7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FD1EC2-FEAA-4832-B1E0-A9E8F98F672E}"/>
              </a:ext>
            </a:extLst>
          </p:cNvPr>
          <p:cNvSpPr/>
          <p:nvPr/>
        </p:nvSpPr>
        <p:spPr>
          <a:xfrm>
            <a:off x="3437328" y="1003644"/>
            <a:ext cx="7029271" cy="2289463"/>
          </a:xfrm>
          <a:prstGeom prst="roundRect">
            <a:avLst/>
          </a:prstGeom>
          <a:solidFill>
            <a:srgbClr val="FFFF9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Dì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080BE7-0B20-4323-9B3E-207873F1FF86}"/>
              </a:ext>
            </a:extLst>
          </p:cNvPr>
          <p:cNvSpPr txBox="1"/>
          <p:nvPr/>
        </p:nvSpPr>
        <p:spPr>
          <a:xfrm>
            <a:off x="5514181" y="2546397"/>
            <a:ext cx="5190084" cy="101566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Dì</a:t>
            </a:r>
            <a:r>
              <a:rPr lang="en-US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T</a:t>
            </a:r>
            <a:r>
              <a:rPr lang="vi-VN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ư</a:t>
            </a:r>
            <a:r>
              <a:rPr lang="en-US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Y </a:t>
            </a:r>
            <a:r>
              <a:rPr lang="en-US" sz="60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tá</a:t>
            </a:r>
            <a:endParaRPr lang="en-US" sz="60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0AB8569-A172-41B4-9E57-4A0EB9B424AC}"/>
              </a:ext>
            </a:extLst>
          </p:cNvPr>
          <p:cNvSpPr/>
          <p:nvPr/>
        </p:nvSpPr>
        <p:spPr>
          <a:xfrm>
            <a:off x="3497994" y="1054243"/>
            <a:ext cx="6875987" cy="218826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 err="1">
                <a:solidFill>
                  <a:srgbClr val="DFF2F7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Dì</a:t>
            </a:r>
            <a:r>
              <a:rPr lang="en-US" sz="3600" i="1" dirty="0">
                <a:solidFill>
                  <a:srgbClr val="DFF2F7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DFF2F7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r>
              <a:rPr lang="en-US" sz="3600" i="1" dirty="0">
                <a:solidFill>
                  <a:srgbClr val="DFF2F7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DFF2F7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i="1" dirty="0">
                <a:solidFill>
                  <a:srgbClr val="DFF2F7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DFF2F7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3600" i="1" dirty="0">
                <a:solidFill>
                  <a:srgbClr val="DFF2F7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DFF2F7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lang="en-US" sz="3600" i="1" dirty="0">
                <a:solidFill>
                  <a:srgbClr val="DFF2F7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DFF2F7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3600" i="1" dirty="0">
                <a:solidFill>
                  <a:srgbClr val="DFF2F7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600" dirty="0">
              <a:solidFill>
                <a:srgbClr val="DFF2F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411433-F2CC-4846-BA16-02175C081DAB}"/>
              </a:ext>
            </a:extLst>
          </p:cNvPr>
          <p:cNvSpPr txBox="1"/>
          <p:nvPr/>
        </p:nvSpPr>
        <p:spPr>
          <a:xfrm>
            <a:off x="3461922" y="2624200"/>
            <a:ext cx="7019598" cy="923330"/>
          </a:xfrm>
          <a:prstGeom prst="rect">
            <a:avLst/>
          </a:prstGeom>
          <a:solidFill>
            <a:srgbClr val="F7DFF4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Dì</a:t>
            </a:r>
            <a:r>
              <a:rPr lang="en-US" sz="5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T</a:t>
            </a:r>
            <a:r>
              <a:rPr lang="vi-VN" sz="5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ư</a:t>
            </a:r>
            <a:r>
              <a:rPr lang="en-US" sz="5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5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5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5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endParaRPr lang="en-US" sz="5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145A19-B5CC-450B-916C-DDA2621FEB7C}"/>
              </a:ext>
            </a:extLst>
          </p:cNvPr>
          <p:cNvSpPr/>
          <p:nvPr/>
        </p:nvSpPr>
        <p:spPr>
          <a:xfrm>
            <a:off x="3437328" y="1018795"/>
            <a:ext cx="6961410" cy="2289463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 err="1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3600" i="1" dirty="0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3600" i="1" dirty="0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600" i="1" dirty="0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3600" i="1" dirty="0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600" dirty="0">
              <a:solidFill>
                <a:srgbClr val="FFFF99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37B6ED-2F71-4914-94C1-AA3C39A73F61}"/>
              </a:ext>
            </a:extLst>
          </p:cNvPr>
          <p:cNvSpPr txBox="1"/>
          <p:nvPr/>
        </p:nvSpPr>
        <p:spPr>
          <a:xfrm>
            <a:off x="3360166" y="2701144"/>
            <a:ext cx="7223110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7707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rgbClr val="FF7707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4400" i="1" dirty="0">
                <a:solidFill>
                  <a:srgbClr val="FF7707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rgbClr val="FF7707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4400" i="1" dirty="0">
                <a:solidFill>
                  <a:srgbClr val="FF7707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rgbClr val="FF7707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lá</a:t>
            </a:r>
            <a:r>
              <a:rPr lang="en-US" sz="4400" i="1" dirty="0">
                <a:solidFill>
                  <a:srgbClr val="FF7707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i="1" dirty="0" err="1">
                <a:solidFill>
                  <a:srgbClr val="FF7707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4400" i="1" dirty="0">
                <a:solidFill>
                  <a:srgbClr val="FF7707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i="1" dirty="0" err="1">
                <a:solidFill>
                  <a:srgbClr val="FF7707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4400" i="1" dirty="0">
                <a:solidFill>
                  <a:srgbClr val="FF7707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Lê.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ADF3BF2-4A2A-4AD3-97AD-156861D57EE4}"/>
              </a:ext>
            </a:extLst>
          </p:cNvPr>
          <p:cNvSpPr/>
          <p:nvPr/>
        </p:nvSpPr>
        <p:spPr>
          <a:xfrm>
            <a:off x="3065210" y="1263422"/>
            <a:ext cx="7889084" cy="2289463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 err="1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3600" i="1" dirty="0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to </a:t>
            </a:r>
            <a:r>
              <a:rPr lang="en-US" sz="3600" i="1" dirty="0" err="1" smtClean="0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i="1" dirty="0" smtClean="0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i="1" dirty="0" smtClean="0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600" i="1" dirty="0">
                <a:solidFill>
                  <a:srgbClr val="FFFF99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dirty="0" err="1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4000" dirty="0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4000" dirty="0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lá</a:t>
            </a:r>
            <a:r>
              <a:rPr lang="en-US" sz="4000" dirty="0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4000" dirty="0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4000" dirty="0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en-US" sz="4000" dirty="0" smtClean="0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4000" dirty="0" smtClean="0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4000" dirty="0" smtClean="0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4000" dirty="0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4000" dirty="0">
                <a:solidFill>
                  <a:srgbClr val="F7DFF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Lê.</a:t>
            </a:r>
            <a:endParaRPr lang="en-US" sz="4000" dirty="0">
              <a:solidFill>
                <a:srgbClr val="F7DFF4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6B263B-43D1-47D9-8442-600BE88943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369" y="551883"/>
            <a:ext cx="906968" cy="8382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28D088-D198-469B-827B-0A12C14D86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02" y="1181685"/>
            <a:ext cx="898971" cy="8308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0D76BFA-E9CD-4751-AA5D-5773AC3C00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38" y="762155"/>
            <a:ext cx="578562" cy="5347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2A634D9-55E1-4814-85DE-79941D6B7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51" y="850088"/>
            <a:ext cx="804575" cy="7436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A1A2283-EF22-45D8-98A3-9F3EFBBD10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70" y="569113"/>
            <a:ext cx="743850" cy="687498"/>
          </a:xfrm>
          <a:prstGeom prst="rect">
            <a:avLst/>
          </a:prstGeom>
        </p:spPr>
      </p:pic>
      <p:pic>
        <p:nvPicPr>
          <p:cNvPr id="2" name="Toy Piano - Wayne Jones">
            <a:hlinkClick r:id="" action="ppaction://media"/>
            <a:extLst>
              <a:ext uri="{FF2B5EF4-FFF2-40B4-BE49-F238E27FC236}">
                <a16:creationId xmlns:a16="http://schemas.microsoft.com/office/drawing/2014/main" id="{37640C0C-6A30-4589-87D6-FD7D7A1AD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8920" y="2112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500"/>
                            </p:stCondLst>
                            <p:childTnLst>
                              <p:par>
                                <p:cTn id="8" presetID="3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C 0.00704 -0.02292 0.02891 -0.04074 0.03698 -0.03935 C 0.08334 -0.02893 0.10638 0.35023 0.08047 0.72014 C 0.09336 0.53333 0.12956 0.35532 0.15196 0.36019 C 0.17565 0.36528 0.18555 0.55625 0.17305 0.74028 C 0.17917 0.64838 0.19766 0.55602 0.20951 0.55857 C 0.22149 0.56134 0.22709 0.65556 0.22058 0.75069 C 0.22383 0.70278 0.23321 0.66019 0.23894 0.66134 C 0.2444 0.6625 0.2474 0.71065 0.24467 0.75602 C 0.24597 0.73171 0.25065 0.7088 0.25365 0.70949 C 0.25508 0.70972 0.25782 0.73449 0.25625 0.75833 C 0.25704 0.7463 0.25938 0.73472 0.26107 0.73495 C 0.26094 0.73727 0.26315 0.74699 0.26224 0.75972 C 0.26276 0.75324 0.26342 0.74769 0.26498 0.74792 C 0.26472 0.75069 0.26602 0.75394 0.26563 0.75949 C 0.26576 0.75694 0.26602 0.75394 0.26615 0.75116 C 0.26758 0.75139 0.26732 0.7544 0.26732 0.75741 C 0.26901 0.75764 0.26914 0.7544 0.2694 0.75185 C 0.27123 0.75208 0.27097 0.75509 0.2711 0.7581 " pathEditMode="relative" rAng="420000" ptsTypes="AAAAAAAAAAAAAAAAAAA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3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C 0.00963 -0.02176 0.04349 -0.04236 0.05573 -0.04236 C 0.13086 -0.04236 0.20846 0.29074 0.20846 0.62384 C 0.20846 0.45602 0.24739 0.29074 0.28359 0.29074 C 0.32252 0.29074 0.35872 0.4581 0.35872 0.62384 C 0.35872 0.54097 0.37812 0.45602 0.39765 0.45602 C 0.4168 0.45602 0.43646 0.53842 0.43646 0.62384 C 0.43646 0.58102 0.44622 0.54097 0.45573 0.54097 C 0.46549 0.54097 0.475 0.58356 0.475 0.62384 C 0.475 0.60208 0.47969 0.58102 0.48489 0.58102 C 0.48737 0.58102 0.49466 0.60277 0.49466 0.62384 C 0.49466 0.61319 0.49713 0.60208 0.49922 0.60208 C 0.49922 0.60463 0.50403 0.6125 0.50403 0.62384 C 0.50403 0.61805 0.50403 0.61319 0.50651 0.61319 C 0.50651 0.61574 0.50898 0.61875 0.50898 0.62384 C 0.50898 0.62129 0.50898 0.61805 0.50898 0.61574 C 0.51159 0.61574 0.51159 0.61805 0.51159 0.62129 C 0.51406 0.62129 0.51406 0.61875 0.51406 0.61574 C 0.5168 0.61574 0.5168 0.61805 0.5168 0.62129 " pathEditMode="relative" rAng="0" ptsTypes="AAAAAAAAAAAAAAAAAAA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29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C 0.00989 -0.01783 0.04479 -0.03496 0.05755 -0.03496 C 0.13489 -0.03496 0.2151 0.2405 0.2151 0.5162 C 0.2151 0.37708 0.25508 0.2405 0.29245 0.2405 C 0.33255 0.2405 0.37005 0.37916 0.37005 0.5162 C 0.37005 0.44745 0.38997 0.37708 0.41002 0.37708 C 0.42995 0.37708 0.45013 0.4456 0.45013 0.5162 C 0.45013 0.48078 0.46028 0.44745 0.46992 0.44745 C 0.48008 0.44745 0.48984 0.48287 0.48984 0.5162 C 0.48984 0.49814 0.49466 0.48078 0.5 0.48078 C 0.5026 0.48078 0.51002 0.49861 0.51002 0.5162 C 0.51002 0.50717 0.51263 0.49814 0.51484 0.49814 C 0.51484 0.5 0.51979 0.50671 0.51979 0.5162 C 0.51979 0.51134 0.51979 0.50717 0.52239 0.50717 C 0.52239 0.50949 0.525 0.5118 0.525 0.5162 C 0.525 0.51388 0.525 0.51134 0.525 0.50949 C 0.5276 0.50949 0.5276 0.51134 0.5276 0.51388 C 0.53021 0.51388 0.53021 0.5118 0.53021 0.50949 C 0.53294 0.50949 0.53294 0.51134 0.53294 0.51388 " pathEditMode="relative" rAng="0" ptsTypes="AAAAAAAAAAAAAAAAAAA">
                                      <p:cBhvr>
                                        <p:cTn id="10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1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C 0.00495 -0.01412 0.02239 -0.02754 0.0289 -0.02754 C 0.06823 -0.02754 0.10846 0.18889 0.10846 0.40556 C 0.10846 0.2963 0.12877 0.18889 0.14778 0.18889 C 0.16797 0.18889 0.18698 0.29769 0.18698 0.40556 C 0.18698 0.35162 0.197 0.2963 0.20703 0.2963 C 0.21732 0.2963 0.22734 0.35 0.22734 0.40556 C 0.22734 0.37755 0.23255 0.35162 0.23763 0.35162 C 0.24258 0.35162 0.24752 0.37917 0.24752 0.40556 C 0.24752 0.39144 0.25013 0.37755 0.2526 0.37755 C 0.25377 0.37755 0.25755 0.39167 0.25755 0.40556 C 0.25755 0.39862 0.25911 0.39144 0.26002 0.39144 C 0.26002 0.39283 0.26263 0.39815 0.26263 0.40556 C 0.26263 0.40186 0.26263 0.39862 0.2638 0.39862 C 0.2638 0.40024 0.26536 0.40232 0.26536 0.40556 C 0.26536 0.40394 0.26536 0.40186 0.26536 0.40024 C 0.26653 0.40024 0.26653 0.40186 0.26653 0.40394 C 0.26784 0.40394 0.26784 0.40232 0.26784 0.40024 C 0.2694 0.40024 0.2694 0.40186 0.2694 0.40394 " pathEditMode="relative" rAng="0" ptsTypes="AAAAAAAAAAAAAAAAAAA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22 -1.85185E-6 L 0.07865 0.1456 C 0.06289 0.17662 0.05404 0.22246 0.05404 0.27037 C 0.05404 0.32477 0.06289 0.36806 0.07865 0.39908 L 0.14922 0.5456 " pathEditMode="relative" rAng="0" ptsTypes="AAAAA">
                                      <p:cBhvr>
                                        <p:cTn id="12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2726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02 2.77556E-17 L 0.06276 0.13264 C 0.05716 0.16088 0.05404 0.20231 0.05404 0.24606 C 0.05404 0.2956 0.05716 0.33542 0.06276 0.36319 L 0.08802 0.49676 " pathEditMode="relative" rAng="0" ptsTypes="AAAAA">
                                      <p:cBhvr>
                                        <p:cTn id="1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24838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82 7.40741E-7 L 0.05495 0.12708 C 0.0543 0.1537 0.05404 0.19421 0.05404 0.23588 C 0.05404 0.2838 0.0543 0.32153 0.05495 0.34815 L 0.05782 0.47662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3819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85 -3.7037E-7 L -0.0414 0.1081 C 0.0194 0.13102 0.05404 0.16528 0.05404 0.20093 C 0.05404 0.24167 0.0194 0.27407 -0.0414 0.29676 L -0.31185 0.40602 " pathEditMode="relative" rAng="0" ptsTypes="AAAAA">
                                      <p:cBhvr>
                                        <p:cTn id="1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4" y="20301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96 3.33333E-6 L -0.05104 0.12777 C 0.01602 0.15463 0.05404 0.19514 0.05404 0.23727 C 0.05404 0.28518 0.01602 0.32361 -0.05104 0.35046 L -0.34896 0.47916 " pathEditMode="relative" rAng="0" ptsTypes="AAAAA">
                                      <p:cBhvr>
                                        <p:cTn id="1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2" animBg="1"/>
      <p:bldP spid="13" grpId="0" animBg="1"/>
      <p:bldP spid="13" grpId="2" animBg="1"/>
      <p:bldP spid="14" grpId="0" animBg="1"/>
      <p:bldP spid="14" grpId="2" animBg="1"/>
      <p:bldP spid="15" grpId="0" animBg="1"/>
      <p:bldP spid="15" grpId="2" animBg="1"/>
      <p:bldP spid="8" grpId="0" animBg="1"/>
      <p:bldP spid="8" grpId="1" animBg="1"/>
      <p:bldP spid="20" grpId="0" animBg="1"/>
      <p:bldP spid="20" grpId="1" animBg="1"/>
      <p:bldP spid="23" grpId="0" animBg="1"/>
      <p:bldP spid="23" grpId="1" animBg="1"/>
      <p:bldP spid="6" grpId="0" animBg="1"/>
      <p:bldP spid="6" grpId="1" animBg="1"/>
      <p:bldP spid="24" grpId="0" animBg="1"/>
      <p:bldP spid="24" grpId="1" animBg="1"/>
      <p:bldP spid="21" grpId="0" animBg="1"/>
      <p:bldP spid="21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3DB4C3-779F-4F06-BA79-BD3A0E0CE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" y="753864"/>
            <a:ext cx="10128913" cy="54147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2592702" y="2688550"/>
            <a:ext cx="731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i="1" dirty="0" err="1">
                <a:solidFill>
                  <a:srgbClr val="FFFF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i="1" dirty="0">
                <a:solidFill>
                  <a:srgbClr val="FFFF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35:  </a:t>
            </a:r>
            <a:r>
              <a:rPr lang="en-US" altLang="zh-CN" sz="5400" b="1" i="1" dirty="0" err="1">
                <a:solidFill>
                  <a:srgbClr val="FFFF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5400" b="1" i="1" dirty="0">
                <a:solidFill>
                  <a:srgbClr val="FFFF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i="1" dirty="0" err="1">
                <a:solidFill>
                  <a:srgbClr val="FFFF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hoa</a:t>
            </a:r>
            <a:endParaRPr lang="zh-CN" altLang="en-US" sz="5400" b="1" i="1" dirty="0">
              <a:solidFill>
                <a:srgbClr val="FFFF00"/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4AA3C-93EA-46C0-A016-F86C056E2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1" y="826352"/>
            <a:ext cx="10499678" cy="5205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2110269" y="3257391"/>
            <a:ext cx="6604918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742950" indent="-742950" defTabSz="412750" hangingPunct="0">
              <a:buAutoNum type="arabicPeriod"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KHÁM PHÁ</a:t>
            </a:r>
            <a:endParaRPr sz="4400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9FA4E1-2C1F-435A-BAEA-27EC1ACFA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E5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74" t="45916" r="41993" b="34059"/>
          <a:stretch/>
        </p:blipFill>
        <p:spPr>
          <a:xfrm>
            <a:off x="3147757" y="2616730"/>
            <a:ext cx="5786060" cy="1606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F46BB4-DEC0-45D4-A448-80FF736276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41" t="27430" r="34794" b="52736"/>
          <a:stretch/>
        </p:blipFill>
        <p:spPr>
          <a:xfrm>
            <a:off x="3043253" y="453801"/>
            <a:ext cx="6105494" cy="1062951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46F98-21D3-4179-95B4-8EA16D0FC4C3}"/>
              </a:ext>
            </a:extLst>
          </p:cNvPr>
          <p:cNvSpPr txBox="1"/>
          <p:nvPr/>
        </p:nvSpPr>
        <p:spPr>
          <a:xfrm>
            <a:off x="3287923" y="2819694"/>
            <a:ext cx="1555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23758-19AD-4F61-9DCF-BDDEBD368BFD}"/>
              </a:ext>
            </a:extLst>
          </p:cNvPr>
          <p:cNvSpPr txBox="1"/>
          <p:nvPr/>
        </p:nvSpPr>
        <p:spPr>
          <a:xfrm>
            <a:off x="4384612" y="2802966"/>
            <a:ext cx="1555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EFC5EB-CADC-4C07-8BD6-90A2EB8FA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5" y="2586749"/>
            <a:ext cx="2301922" cy="21580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E049D-100D-4975-8732-5E5F262D6E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6" t="32838" r="14297" b="31073"/>
          <a:stretch/>
        </p:blipFill>
        <p:spPr>
          <a:xfrm>
            <a:off x="772872" y="2795211"/>
            <a:ext cx="11379673" cy="1949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5C8394-513F-473A-8823-73AF43855A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23077" r="72629" b="63419"/>
          <a:stretch/>
        </p:blipFill>
        <p:spPr>
          <a:xfrm>
            <a:off x="39455" y="2062707"/>
            <a:ext cx="2993100" cy="831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884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0833 L -2.70833E-6 -0.2416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833 L -3.54167E-6 -0.2416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833 L 2.5E-6 -0.2416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0BD206-5ED0-4534-A7D0-9F2154B01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5" y="985378"/>
            <a:ext cx="10499678" cy="5205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1545759" y="3112720"/>
            <a:ext cx="4969564" cy="1168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5400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8D1079-3581-4CDB-BFAF-59DFC5151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535" r="15794" b="20199"/>
          <a:stretch/>
        </p:blipFill>
        <p:spPr>
          <a:xfrm>
            <a:off x="0" y="457670"/>
            <a:ext cx="12192000" cy="6400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39D79A-7A0D-4906-B1F8-6DF2E14389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6" t="40796" r="28320" b="6467"/>
          <a:stretch/>
        </p:blipFill>
        <p:spPr>
          <a:xfrm>
            <a:off x="3370101" y="457670"/>
            <a:ext cx="7004374" cy="572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07AD18-DA9E-45BB-AF1E-B73D71E0F9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3" t="4303" r="76255" b="89429"/>
          <a:stretch/>
        </p:blipFill>
        <p:spPr>
          <a:xfrm>
            <a:off x="86436" y="579207"/>
            <a:ext cx="2093844" cy="6909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2EA8E2-12AA-4590-A177-3B755746C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8892" r="12501" b="7523"/>
          <a:stretch/>
        </p:blipFill>
        <p:spPr>
          <a:xfrm>
            <a:off x="2674533" y="457670"/>
            <a:ext cx="8697749" cy="64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2611080" y="759960"/>
              <a:ext cx="6908040" cy="20815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01720" y="750600"/>
                <a:ext cx="6926760" cy="210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3624</TotalTime>
  <Words>319</Words>
  <Application>Microsoft Office PowerPoint</Application>
  <PresentationFormat>Widescreen</PresentationFormat>
  <Paragraphs>52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UTM Avo</vt:lpstr>
      <vt:lpstr>Arial</vt:lpstr>
      <vt:lpstr>宋体</vt:lpstr>
      <vt:lpstr>Lato Regular</vt:lpstr>
      <vt:lpstr>Cambria</vt:lpstr>
      <vt:lpstr>小白</vt:lpstr>
      <vt:lpstr>Calibri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PHUONG</cp:lastModifiedBy>
  <cp:revision>83</cp:revision>
  <dcterms:created xsi:type="dcterms:W3CDTF">2021-11-01T08:16:43Z</dcterms:created>
  <dcterms:modified xsi:type="dcterms:W3CDTF">2023-10-17T01:40:07Z</dcterms:modified>
</cp:coreProperties>
</file>