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30" r:id="rId2"/>
    <p:sldId id="277" r:id="rId3"/>
    <p:sldId id="276" r:id="rId4"/>
    <p:sldId id="303" r:id="rId5"/>
    <p:sldId id="285" r:id="rId6"/>
    <p:sldId id="315" r:id="rId7"/>
    <p:sldId id="329" r:id="rId8"/>
    <p:sldId id="316" r:id="rId9"/>
    <p:sldId id="318" r:id="rId10"/>
    <p:sldId id="324" r:id="rId11"/>
    <p:sldId id="325" r:id="rId12"/>
    <p:sldId id="326" r:id="rId13"/>
    <p:sldId id="327" r:id="rId14"/>
    <p:sldId id="328" r:id="rId15"/>
    <p:sldId id="306" r:id="rId16"/>
    <p:sldId id="279" r:id="rId17"/>
    <p:sldId id="290" r:id="rId18"/>
    <p:sldId id="33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宋体" panose="02010600030101010101" pitchFamily="2" charset="-122"/>
      <p:regular r:id="rId25"/>
    </p:embeddedFont>
    <p:embeddedFont>
      <p:font typeface="UTM Avo" panose="02040603050506020204" pitchFamily="18" charset="0"/>
      <p:regular r:id="rId26"/>
    </p:embeddedFont>
    <p:embeddedFont>
      <p:font typeface="Tahoma" panose="020B0604030504040204" pitchFamily="34" charset="0"/>
      <p:regular r:id="rId27"/>
      <p:bold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FF"/>
    <a:srgbClr val="FFFF99"/>
    <a:srgbClr val="FFFBF7"/>
    <a:srgbClr val="05BEFF"/>
    <a:srgbClr val="FF7707"/>
    <a:srgbClr val="FF8119"/>
    <a:srgbClr val="FFAF6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2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9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75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45.GIF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image" Target="../media/image49.GIF"/><Relationship Id="rId5" Type="http://schemas.openxmlformats.org/officeDocument/2006/relationships/image" Target="../media/image44.jpeg"/><Relationship Id="rId15" Type="http://schemas.openxmlformats.org/officeDocument/2006/relationships/image" Target="../media/image50.gif"/><Relationship Id="rId10" Type="http://schemas.openxmlformats.org/officeDocument/2006/relationships/image" Target="../media/image48.GIF"/><Relationship Id="rId4" Type="http://schemas.openxmlformats.org/officeDocument/2006/relationships/image" Target="../media/image42.jpg"/><Relationship Id="rId9" Type="http://schemas.openxmlformats.org/officeDocument/2006/relationships/image" Target="../media/image47.GIF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gif"/><Relationship Id="rId3" Type="http://schemas.openxmlformats.org/officeDocument/2006/relationships/image" Target="../media/image42.jpg"/><Relationship Id="rId7" Type="http://schemas.openxmlformats.org/officeDocument/2006/relationships/slide" Target="slide8.xml"/><Relationship Id="rId12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11" Type="http://schemas.openxmlformats.org/officeDocument/2006/relationships/image" Target="../media/image48.GIF"/><Relationship Id="rId5" Type="http://schemas.openxmlformats.org/officeDocument/2006/relationships/image" Target="../media/image38.png"/><Relationship Id="rId10" Type="http://schemas.openxmlformats.org/officeDocument/2006/relationships/image" Target="../media/image47.GIF"/><Relationship Id="rId4" Type="http://schemas.openxmlformats.org/officeDocument/2006/relationships/image" Target="../media/image53.png"/><Relationship Id="rId9" Type="http://schemas.openxmlformats.org/officeDocument/2006/relationships/image" Target="../media/image46.GIF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50.gif"/><Relationship Id="rId3" Type="http://schemas.openxmlformats.org/officeDocument/2006/relationships/image" Target="../media/image42.jpg"/><Relationship Id="rId7" Type="http://schemas.openxmlformats.org/officeDocument/2006/relationships/image" Target="../media/image49.GIF"/><Relationship Id="rId12" Type="http://schemas.openxmlformats.org/officeDocument/2006/relationships/image" Target="../media/image4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GIF"/><Relationship Id="rId11" Type="http://schemas.openxmlformats.org/officeDocument/2006/relationships/image" Target="../media/image46.GIF"/><Relationship Id="rId5" Type="http://schemas.openxmlformats.org/officeDocument/2006/relationships/image" Target="../media/image34.png"/><Relationship Id="rId10" Type="http://schemas.openxmlformats.org/officeDocument/2006/relationships/image" Target="../media/image45.GIF"/><Relationship Id="rId4" Type="http://schemas.openxmlformats.org/officeDocument/2006/relationships/image" Target="../media/image54.png"/><Relationship Id="rId9" Type="http://schemas.openxmlformats.org/officeDocument/2006/relationships/slide" Target="slide8.xml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50.gif"/><Relationship Id="rId3" Type="http://schemas.openxmlformats.org/officeDocument/2006/relationships/image" Target="../media/image42.jpg"/><Relationship Id="rId7" Type="http://schemas.openxmlformats.org/officeDocument/2006/relationships/image" Target="../media/image49.GIF"/><Relationship Id="rId12" Type="http://schemas.openxmlformats.org/officeDocument/2006/relationships/image" Target="../media/image4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GIF"/><Relationship Id="rId11" Type="http://schemas.openxmlformats.org/officeDocument/2006/relationships/image" Target="../media/image46.GIF"/><Relationship Id="rId5" Type="http://schemas.openxmlformats.org/officeDocument/2006/relationships/image" Target="../media/image40.png"/><Relationship Id="rId10" Type="http://schemas.openxmlformats.org/officeDocument/2006/relationships/image" Target="../media/image45.GIF"/><Relationship Id="rId4" Type="http://schemas.openxmlformats.org/officeDocument/2006/relationships/image" Target="../media/image55.png"/><Relationship Id="rId9" Type="http://schemas.openxmlformats.org/officeDocument/2006/relationships/slide" Target="slide8.xml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gif"/><Relationship Id="rId3" Type="http://schemas.openxmlformats.org/officeDocument/2006/relationships/image" Target="../media/image42.jpg"/><Relationship Id="rId7" Type="http://schemas.openxmlformats.org/officeDocument/2006/relationships/slide" Target="slide8.xml"/><Relationship Id="rId12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11" Type="http://schemas.openxmlformats.org/officeDocument/2006/relationships/image" Target="../media/image48.GIF"/><Relationship Id="rId5" Type="http://schemas.openxmlformats.org/officeDocument/2006/relationships/image" Target="../media/image36.png"/><Relationship Id="rId10" Type="http://schemas.openxmlformats.org/officeDocument/2006/relationships/image" Target="../media/image47.GIF"/><Relationship Id="rId4" Type="http://schemas.openxmlformats.org/officeDocument/2006/relationships/image" Target="../media/image56.png"/><Relationship Id="rId9" Type="http://schemas.openxmlformats.org/officeDocument/2006/relationships/image" Target="../media/image46.GIF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2.xml"/><Relationship Id="rId18" Type="http://schemas.openxmlformats.org/officeDocument/2006/relationships/image" Target="../media/image36.png"/><Relationship Id="rId26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8.png"/><Relationship Id="rId7" Type="http://schemas.openxmlformats.org/officeDocument/2006/relationships/slide" Target="slide9.xml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slide" Target="slide15.xml"/><Relationship Id="rId2" Type="http://schemas.openxmlformats.org/officeDocument/2006/relationships/audio" Target="../media/media2.mp3"/><Relationship Id="rId16" Type="http://schemas.openxmlformats.org/officeDocument/2006/relationships/slide" Target="slide14.xml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24" Type="http://schemas.openxmlformats.org/officeDocument/2006/relationships/image" Target="../media/image40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10" Type="http://schemas.openxmlformats.org/officeDocument/2006/relationships/slide" Target="slide10.xml"/><Relationship Id="rId19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4.jpeg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47.GIF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6.GIF"/><Relationship Id="rId4" Type="http://schemas.openxmlformats.org/officeDocument/2006/relationships/image" Target="../media/image42.jpg"/><Relationship Id="rId9" Type="http://schemas.openxmlformats.org/officeDocument/2006/relationships/image" Target="../media/image45.GIF"/><Relationship Id="rId14" Type="http://schemas.openxmlformats.org/officeDocument/2006/relationships/image" Target="../media/image5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79123" y="1817778"/>
            <a:ext cx="1048716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119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07ED3C3-2011-4FEA-8E0B-9B039965C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7199"/>
            <a:ext cx="12192000" cy="640220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="" xmlns:a16="http://schemas.microsoft.com/office/drawing/2014/main" id="{1AD83299-A206-4AA3-834A-B3C3D61C7203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792013" y="5591631"/>
            <a:ext cx="1952768" cy="37956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550089" y="4551078"/>
            <a:ext cx="2429225" cy="85101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586" y="576717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=""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143894" y="425704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0462" y="463232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331240" y="397458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099" y="4649447"/>
            <a:ext cx="714375" cy="11906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9" t="24767" r="10728" b="53236"/>
          <a:stretch/>
        </p:blipFill>
        <p:spPr>
          <a:xfrm>
            <a:off x="-56292" y="343250"/>
            <a:ext cx="4702688" cy="387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59233" y="1018867"/>
            <a:ext cx="5186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tưởng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đang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ngủ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rón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rén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ngờ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vọt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đớp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C12D4DE-B6C6-4929-9698-3CA3659924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34" y="4923560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49500C7-340E-490D-B938-022DDD5F5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97" y="4443992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76E1B99-890E-4404-8E45-10D4E26B1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2259" y="4527343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2082E79-1DFD-45E8-A0A6-AF2211D209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438" y="4257045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03" y="3842049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96" y="4610614"/>
            <a:ext cx="941420" cy="870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0A99B71-FF29-40D9-92A3-48F370E46B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41" y="3779347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2.08333E-6 -0.224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543EDAD-D246-49AE-BB12-BF714D52F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351783"/>
            <a:ext cx="12192000" cy="6492876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="" xmlns:a16="http://schemas.microsoft.com/office/drawing/2014/main" id="{AAE83952-9EE6-4AA0-9358-8844BCBBB0DB}"/>
              </a:ext>
            </a:extLst>
          </p:cNvPr>
          <p:cNvSpPr/>
          <p:nvPr/>
        </p:nvSpPr>
        <p:spPr>
          <a:xfrm>
            <a:off x="5313880" y="370874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3B89E49-2A86-4CFF-A1F7-82C31FA76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25" y="4933202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287C23C-5D65-4110-BA27-1679F5A4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00" y="4421093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39209" y="5661841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=""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397285" y="4621288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4782" y="583738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=""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304985" y="426668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7658" y="470253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8436" y="404479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01612" y="386346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9190" y="4659089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0" y="3863205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24" y="4333584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47585" r="52927" b="30353"/>
          <a:stretch/>
        </p:blipFill>
        <p:spPr>
          <a:xfrm>
            <a:off x="28973" y="356982"/>
            <a:ext cx="4501472" cy="388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10853" y="979742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nuốt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mõm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Hu! Hu!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A62FB13-B4C2-4281-9EA4-B07565B63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62013"/>
            <a:ext cx="12192000" cy="6264662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="" xmlns:a16="http://schemas.microsoft.com/office/drawing/2014/main" id="{3F17E2B0-3F82-47F7-8785-48C04D76567C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308EDBF-7455-4BD1-8783-79BF51A69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41" y="4860596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4E96C09-B6E4-4513-A3A0-5B26D38E6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16" y="4348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594407F-B84A-4A3F-B7EC-B4EE8327E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35" y="3918792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11E37F7-2DF6-43B5-9987-2A50EADA1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06" y="3821789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90758" y="5634446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=""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448834" y="4593893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331" y="5809989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=""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320901" y="419408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9207" y="4675136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229985" y="4017402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161" y="383606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106" y="4586483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4" y="3716503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51" y="3951967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7" t="47809" r="11049" b="31085"/>
          <a:stretch/>
        </p:blipFill>
        <p:spPr>
          <a:xfrm>
            <a:off x="-72679" y="297010"/>
            <a:ext cx="4695364" cy="363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239481" y="1184836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bảo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“ Anh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may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.”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F466219-B507-4F5B-A86A-D0A3503E85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57" y="4520694"/>
            <a:ext cx="880161" cy="8134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66ED2DF9-636B-44F5-BED7-38D2846C4C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20" y="4695723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741EA0C-803D-4A25-98DA-0AE06251F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8326"/>
            <a:ext cx="12192000" cy="6492876"/>
          </a:xfrm>
          <a:prstGeom prst="rect">
            <a:avLst/>
          </a:prstGeom>
        </p:spPr>
      </p:pic>
      <p:sp>
        <p:nvSpPr>
          <p:cNvPr id="30" name="Cloud 29">
            <a:extLst>
              <a:ext uri="{FF2B5EF4-FFF2-40B4-BE49-F238E27FC236}">
                <a16:creationId xmlns="" xmlns:a16="http://schemas.microsoft.com/office/drawing/2014/main" id="{95CF91D4-F198-472D-9C16-531BCA6233F2}"/>
              </a:ext>
            </a:extLst>
          </p:cNvPr>
          <p:cNvSpPr/>
          <p:nvPr/>
        </p:nvSpPr>
        <p:spPr>
          <a:xfrm>
            <a:off x="5412659" y="415122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C39C4CE-BF42-4756-A6A2-985A66D3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50" y="486446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FDDE01C-DF06-413F-858D-912C3BE76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99" y="4381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D6A56F-642A-4E50-93DB-5D4F22587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65" y="4040340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EEF0533-9742-44E1-A1D0-0279C0340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36" y="3943337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01160" y="5556377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=""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359236" y="4515824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6733" y="5731920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=""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000731" y="431562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9609" y="4597067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140387" y="3939333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936" y="4708031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84" y="417923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93" y="4396303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0374" r="52409" b="8267"/>
          <a:stretch/>
        </p:blipFill>
        <p:spPr>
          <a:xfrm>
            <a:off x="-51537" y="369944"/>
            <a:ext cx="4712439" cy="375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242074" y="1222624"/>
            <a:ext cx="5186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miệng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lớn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</a:t>
            </a:r>
          </a:p>
        </p:txBody>
      </p:sp>
    </p:spTree>
    <p:extLst>
      <p:ext uri="{BB962C8B-B14F-4D97-AF65-F5344CB8AC3E}">
        <p14:creationId xmlns:p14="http://schemas.microsoft.com/office/powerpoint/2010/main" val="406603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03E5AD35-AE89-4DF2-B34F-EF2985C5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-27864" y="415515"/>
            <a:ext cx="12192000" cy="6492876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="" xmlns:a16="http://schemas.microsoft.com/office/drawing/2014/main" id="{6DA6DD1E-47A1-4B4F-ADC0-B8EBB903E202}"/>
              </a:ext>
            </a:extLst>
          </p:cNvPr>
          <p:cNvSpPr/>
          <p:nvPr/>
        </p:nvSpPr>
        <p:spPr>
          <a:xfrm>
            <a:off x="5453365" y="36999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AB574A3-BB22-4810-832A-380F637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56" y="4788934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1B4EB69-CBCC-4A67-BC61-90BEFE28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94" y="4314431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782727" y="5543289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=""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540803" y="4502736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8300" y="5718832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=""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742286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1176" y="4583979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21954" y="3926245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5130" y="3744910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6491" y="458672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15" y="430667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26" y="3744910"/>
            <a:ext cx="941420" cy="9123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71155" r="10678" b="8093"/>
          <a:stretch/>
        </p:blipFill>
        <p:spPr>
          <a:xfrm>
            <a:off x="-75714" y="334310"/>
            <a:ext cx="4754482" cy="365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09434" y="1109337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nhảy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khỏi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chạy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rừng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8F571FC-6C9A-4253-BB42-5E7C602C2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86" y="4208097"/>
            <a:ext cx="495300" cy="4381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62374BD-91AB-4488-B61D-D6C6097D87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17" y="4507718"/>
            <a:ext cx="714375" cy="1190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6C68F12B-D797-4AC5-8193-CCB50277F6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41" y="4375193"/>
            <a:ext cx="941420" cy="91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65FDEA40-7B2A-48A7-82F7-351751CBF29C}"/>
              </a:ext>
            </a:extLst>
          </p:cNvPr>
          <p:cNvGrpSpPr/>
          <p:nvPr/>
        </p:nvGrpSpPr>
        <p:grpSpPr>
          <a:xfrm>
            <a:off x="0" y="13913"/>
            <a:ext cx="12192000" cy="6432897"/>
            <a:chOff x="0" y="13913"/>
            <a:chExt cx="12192000" cy="6432897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45CB399F-1DD4-40A6-8434-D1C2EA23F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20" b="63769"/>
            <a:stretch/>
          </p:blipFill>
          <p:spPr>
            <a:xfrm>
              <a:off x="3952568" y="13913"/>
              <a:ext cx="8239432" cy="18654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73D1A2CF-CC4E-4208-9135-DC82CF59A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97857"/>
              <a:ext cx="12192000" cy="5148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E17D87A9-8FF1-4226-970C-246BE53E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298" y="504648"/>
              <a:ext cx="8382031" cy="145301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2814125" y="954890"/>
            <a:ext cx="656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Kể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chuyện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theo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05ECFF3-1B1E-42F8-A2F1-A1AFBD4BA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3871" r="51609" b="53118"/>
          <a:stretch/>
        </p:blipFill>
        <p:spPr>
          <a:xfrm>
            <a:off x="3374573" y="1997356"/>
            <a:ext cx="5238476" cy="4379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70FC148-D27B-4BFB-9314-C5701A2B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 t="23803" r="10584" b="53186"/>
          <a:stretch/>
        </p:blipFill>
        <p:spPr>
          <a:xfrm>
            <a:off x="3374573" y="2058806"/>
            <a:ext cx="5238476" cy="43790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AB7321D-145D-43F3-B791-4E733039F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47363" r="51432" b="29626"/>
          <a:stretch/>
        </p:blipFill>
        <p:spPr>
          <a:xfrm>
            <a:off x="3293678" y="1981994"/>
            <a:ext cx="5238476" cy="43790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637CEFD-6B76-4511-89EC-B676C24452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4" t="47131" r="10224" b="29858"/>
          <a:stretch/>
        </p:blipFill>
        <p:spPr>
          <a:xfrm>
            <a:off x="3293678" y="1974313"/>
            <a:ext cx="5238476" cy="43790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DBF711F-3F85-43D5-9DB7-784C2078A9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69451" r="51431" b="7538"/>
          <a:stretch/>
        </p:blipFill>
        <p:spPr>
          <a:xfrm>
            <a:off x="3345076" y="1958951"/>
            <a:ext cx="5238476" cy="4379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F290754-BA8F-4C6F-A84F-C2C3FA2B4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7" t="69219" r="10441" b="7770"/>
          <a:stretch/>
        </p:blipFill>
        <p:spPr>
          <a:xfrm>
            <a:off x="3293678" y="2066486"/>
            <a:ext cx="5238476" cy="43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F0E75A3-423A-4337-88D5-B85F0BBE8AED}"/>
              </a:ext>
            </a:extLst>
          </p:cNvPr>
          <p:cNvGrpSpPr/>
          <p:nvPr/>
        </p:nvGrpSpPr>
        <p:grpSpPr>
          <a:xfrm>
            <a:off x="229961" y="0"/>
            <a:ext cx="11976787" cy="6520934"/>
            <a:chOff x="229961" y="0"/>
            <a:chExt cx="11976787" cy="652093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9F3DC3E-1910-44EB-82D1-68685F4A2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5" r="32933"/>
            <a:stretch/>
          </p:blipFill>
          <p:spPr>
            <a:xfrm>
              <a:off x="229961" y="337066"/>
              <a:ext cx="10840971" cy="6183868"/>
            </a:xfrm>
            <a:prstGeom prst="ellipse">
              <a:avLst/>
            </a:prstGeom>
            <a:ln w="190500" cap="rnd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0290BCA-5E95-4759-B15C-279D2B448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74" r="3346" b="8108"/>
            <a:stretch/>
          </p:blipFill>
          <p:spPr>
            <a:xfrm rot="21336640">
              <a:off x="5293797" y="1918859"/>
              <a:ext cx="5986936" cy="45888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EF786E3-C806-492F-83D3-1C150594C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1" t="12431" r="12074" b="7352"/>
            <a:stretch/>
          </p:blipFill>
          <p:spPr>
            <a:xfrm>
              <a:off x="9930695" y="0"/>
              <a:ext cx="2276053" cy="21751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D5F6CD59-ADB2-4F53-813D-5F25581A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651" y="52870"/>
              <a:ext cx="2518614" cy="164361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026D189-7ADC-4C15-ACF5-BB8340D2D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409" y="22541"/>
              <a:ext cx="1695529" cy="110648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702401" y="3465871"/>
            <a:ext cx="718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Nghe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kể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lại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chuyện</a:t>
            </a:r>
            <a:endParaRPr lang="en-US" sz="4000" b="1" dirty="0">
              <a:ln w="3175">
                <a:solidFill>
                  <a:srgbClr val="FFFF99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C0F8EF3-3073-4165-97D1-BA78A224D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8" y="362557"/>
            <a:ext cx="11896580" cy="599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6644" y="1031682"/>
            <a:ext cx="8806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Câu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chuyện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giúp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em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hiểu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ra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điều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gì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3386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850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="" xmlns:a16="http://schemas.microsoft.com/office/drawing/2014/main" id="{7CC9D7F4-7F0A-4C4E-9907-AE82E852E70F}"/>
              </a:ext>
            </a:extLst>
          </p:cNvPr>
          <p:cNvSpPr/>
          <p:nvPr/>
        </p:nvSpPr>
        <p:spPr>
          <a:xfrm>
            <a:off x="3058326" y="46386"/>
            <a:ext cx="4426857" cy="2832528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EF48E51E-B7D2-40B3-92E4-1548CB91F169}"/>
              </a:ext>
            </a:extLst>
          </p:cNvPr>
          <p:cNvSpPr/>
          <p:nvPr/>
        </p:nvSpPr>
        <p:spPr>
          <a:xfrm>
            <a:off x="3857155" y="169788"/>
            <a:ext cx="6280567" cy="283252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94992" y="1034168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</a:rPr>
              <a:t>Khởi</a:t>
            </a:r>
            <a:r>
              <a:rPr lang="en-US" sz="6000" dirty="0">
                <a:solidFill>
                  <a:srgbClr val="0070C0"/>
                </a:solidFill>
              </a:rPr>
              <a:t> </a:t>
            </a:r>
            <a:r>
              <a:rPr lang="en-US" sz="6000" dirty="0" err="1">
                <a:solidFill>
                  <a:srgbClr val="0070C0"/>
                </a:solidFill>
              </a:rPr>
              <a:t>động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779">
            <a:off x="1325722" y="4871713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6639681" y="4888107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7219">
            <a:off x="740342" y="4954294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7606713" y="4754401"/>
            <a:ext cx="501434" cy="9735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6147031" y="5148641"/>
            <a:ext cx="394392" cy="948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FC2BD1-193A-45A5-98D9-FAC4F0DF9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0" y="1762848"/>
            <a:ext cx="4927587" cy="49275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2DEBBB8-4B19-49F5-A0A3-50B1A5947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35" y="66056"/>
            <a:ext cx="2471524" cy="245206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F2B7FF2-04D2-410B-BB34-AC67EBEBB4D3}"/>
              </a:ext>
            </a:extLst>
          </p:cNvPr>
          <p:cNvGrpSpPr/>
          <p:nvPr/>
        </p:nvGrpSpPr>
        <p:grpSpPr>
          <a:xfrm>
            <a:off x="5102547" y="3531056"/>
            <a:ext cx="5111583" cy="2612375"/>
            <a:chOff x="5875095" y="3911071"/>
            <a:chExt cx="4203066" cy="261237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97DF5F1C-3EF2-44A3-A8C1-E26B1EF2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806" y="3911071"/>
              <a:ext cx="1673355" cy="24384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CC1F72B1-7323-4571-992B-2EAA2B599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2879">
              <a:off x="9206785" y="5338418"/>
              <a:ext cx="746602" cy="108794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CFA2EBC1-5C5B-405C-B917-AEC08DE71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095" y="4960613"/>
              <a:ext cx="3858340" cy="1562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, Trời Nắng Trời Mưa, Thỏ Đi Tắm Nắng">
            <a:hlinkClick r:id="" action="ppaction://media"/>
            <a:extLst>
              <a:ext uri="{FF2B5EF4-FFF2-40B4-BE49-F238E27FC236}">
                <a16:creationId xmlns="" xmlns:a16="http://schemas.microsoft.com/office/drawing/2014/main" id="{A4D13C4D-908E-49DE-ACE6-C1D9309B6F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79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3137"/>
            <a:ext cx="12192000" cy="6424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0BFCD6-A7D3-4585-8662-FED9788CE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" r="6070"/>
          <a:stretch/>
        </p:blipFill>
        <p:spPr>
          <a:xfrm>
            <a:off x="28134" y="422031"/>
            <a:ext cx="12163866" cy="6435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865436" y="822099"/>
            <a:ext cx="9391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38: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5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thỏ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thông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minh</a:t>
            </a:r>
            <a:endParaRPr lang="en-US" sz="5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3A00BFA-8AE5-4AC8-AE45-3C9B5790919A}"/>
              </a:ext>
            </a:extLst>
          </p:cNvPr>
          <p:cNvSpPr txBox="1"/>
          <p:nvPr/>
        </p:nvSpPr>
        <p:spPr>
          <a:xfrm>
            <a:off x="7020386" y="2653327"/>
            <a:ext cx="311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Vũ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Tú 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F1BA62-0A86-4CD4-94F2-50A9777A6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88" y="2852112"/>
            <a:ext cx="3352807" cy="2895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53DDA5-266B-4B87-B5A2-6B2FC4102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1971" y="2402926"/>
            <a:ext cx="2481880" cy="31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FFA7758-F82B-490B-AF9A-C2B0C2121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" y="437075"/>
            <a:ext cx="12170083" cy="642092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FE40E698-8FA0-4692-87FC-F6D0013F5190}"/>
              </a:ext>
            </a:extLst>
          </p:cNvPr>
          <p:cNvSpPr/>
          <p:nvPr/>
        </p:nvSpPr>
        <p:spPr>
          <a:xfrm>
            <a:off x="3909155" y="621760"/>
            <a:ext cx="6231988" cy="171625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8173A55-37ED-47DC-9016-7BF889354D60}"/>
              </a:ext>
            </a:extLst>
          </p:cNvPr>
          <p:cNvSpPr txBox="1"/>
          <p:nvPr/>
        </p:nvSpPr>
        <p:spPr>
          <a:xfrm>
            <a:off x="3601329" y="1053730"/>
            <a:ext cx="6231988" cy="72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Nghe </a:t>
            </a:r>
            <a:r>
              <a:rPr lang="en-US" sz="4000" dirty="0" err="1">
                <a:solidFill>
                  <a:srgbClr val="C00000"/>
                </a:solidFill>
              </a:rPr>
              <a:t>kể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chuyện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0466117-4A70-4F4B-BA8D-A1B3D4A65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022" y="1692309"/>
            <a:ext cx="2481880" cy="3148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4D159E0-1577-4BFF-A20D-74C9B8E69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2" b="8031"/>
          <a:stretch/>
        </p:blipFill>
        <p:spPr>
          <a:xfrm rot="326467" flipH="1">
            <a:off x="3141437" y="3590323"/>
            <a:ext cx="2040305" cy="1722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22DC1AA-345A-4C9A-8F6C-D6C3532A86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54800" r="15374" b="31004"/>
          <a:stretch/>
        </p:blipFill>
        <p:spPr>
          <a:xfrm>
            <a:off x="5215182" y="4918990"/>
            <a:ext cx="4925961" cy="9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4CAE2F0-F237-4136-89E6-3AE60934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7"/>
            <a:ext cx="12192000" cy="6380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3AA8FB-B514-488D-913E-E30AEE720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757" y="1554347"/>
            <a:ext cx="3576632" cy="4536736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="" xmlns:a16="http://schemas.microsoft.com/office/drawing/2014/main" id="{76B59084-4753-427D-9636-E569FE065FD4}"/>
              </a:ext>
            </a:extLst>
          </p:cNvPr>
          <p:cNvSpPr/>
          <p:nvPr/>
        </p:nvSpPr>
        <p:spPr>
          <a:xfrm>
            <a:off x="3995745" y="1165123"/>
            <a:ext cx="7036049" cy="2964108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</a:rPr>
              <a:t>Trả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lời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câu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hỏi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</a:rPr>
              <a:t>theo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tranh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4CAE2F0-F237-4136-89E6-3AE60934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" y="477716"/>
            <a:ext cx="12192000" cy="638028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="" xmlns:a16="http://schemas.microsoft.com/office/drawing/2014/main" id="{76B59084-4753-427D-9636-E569FE065FD4}"/>
              </a:ext>
            </a:extLst>
          </p:cNvPr>
          <p:cNvSpPr/>
          <p:nvPr/>
        </p:nvSpPr>
        <p:spPr>
          <a:xfrm>
            <a:off x="1505243" y="363253"/>
            <a:ext cx="9757067" cy="15950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Hướng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dẫn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trò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chơi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Hộp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mật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4228AEA-58F5-46C3-956D-3B30E7F58D2E}"/>
              </a:ext>
            </a:extLst>
          </p:cNvPr>
          <p:cNvSpPr/>
          <p:nvPr/>
        </p:nvSpPr>
        <p:spPr>
          <a:xfrm>
            <a:off x="44244" y="1958288"/>
            <a:ext cx="12192000" cy="481516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Hs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6)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ếch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ếch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slide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nắp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GO HOME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3AA8FB-B514-488D-913E-E30AEE720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5789" y="84548"/>
            <a:ext cx="1543858" cy="195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15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F05514-2B9F-44B6-B029-050133498D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3" t="52429" b="750"/>
          <a:stretch/>
        </p:blipFill>
        <p:spPr>
          <a:xfrm>
            <a:off x="31927" y="412955"/>
            <a:ext cx="12160073" cy="64450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0F1B13C-C4C6-43D0-A415-48BC743B59E7}"/>
              </a:ext>
            </a:extLst>
          </p:cNvPr>
          <p:cNvGrpSpPr/>
          <p:nvPr/>
        </p:nvGrpSpPr>
        <p:grpSpPr>
          <a:xfrm>
            <a:off x="3791150" y="1438649"/>
            <a:ext cx="4133296" cy="3362632"/>
            <a:chOff x="2836870" y="825910"/>
            <a:chExt cx="7135141" cy="6032090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F0EB8D2-67F5-4E59-B0A2-93A8DD4A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70" y="825910"/>
              <a:ext cx="7135141" cy="603209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4727B18-3726-46B0-AAFC-CCB870429E49}"/>
                </a:ext>
              </a:extLst>
            </p:cNvPr>
            <p:cNvSpPr/>
            <p:nvPr/>
          </p:nvSpPr>
          <p:spPr>
            <a:xfrm>
              <a:off x="4076505" y="4402732"/>
              <a:ext cx="4140281" cy="12698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TRÒ CH</a:t>
              </a:r>
              <a:r>
                <a:rPr lang="vi-VN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 </a:t>
              </a:r>
            </a:p>
            <a:p>
              <a:pPr algn="ctr"/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HỘP QUÀ BÍ MẬT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5A361F-6938-4071-BA69-8C42A5A07B85}"/>
              </a:ext>
            </a:extLst>
          </p:cNvPr>
          <p:cNvGrpSpPr/>
          <p:nvPr/>
        </p:nvGrpSpPr>
        <p:grpSpPr>
          <a:xfrm>
            <a:off x="1178451" y="3133397"/>
            <a:ext cx="858967" cy="906734"/>
            <a:chOff x="1178451" y="3133397"/>
            <a:chExt cx="858967" cy="906734"/>
          </a:xfrm>
        </p:grpSpPr>
        <p:pic>
          <p:nvPicPr>
            <p:cNvPr id="11" name="Picture 10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DC27D360-21C4-4FF7-9607-359C92F6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571" y="3313313"/>
              <a:ext cx="820847" cy="7268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22BD53A8-F793-4949-A974-4ACE21DB8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451" y="3133397"/>
              <a:ext cx="858967" cy="57688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0C21762-7147-4FDC-A760-CE2FCB90F660}"/>
              </a:ext>
            </a:extLst>
          </p:cNvPr>
          <p:cNvGrpSpPr/>
          <p:nvPr/>
        </p:nvGrpSpPr>
        <p:grpSpPr>
          <a:xfrm>
            <a:off x="3548703" y="3088093"/>
            <a:ext cx="858967" cy="930710"/>
            <a:chOff x="3548703" y="3088093"/>
            <a:chExt cx="858967" cy="930710"/>
          </a:xfrm>
        </p:grpSpPr>
        <p:pic>
          <p:nvPicPr>
            <p:cNvPr id="13" name="Picture 12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5F4A1E00-A152-4369-84D7-9178D046B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764" y="3291985"/>
              <a:ext cx="820847" cy="7268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083438AF-F9CF-4BC6-BE75-508D63334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703" y="3088093"/>
              <a:ext cx="858967" cy="57688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75BDD9-E90D-4AC0-9BFF-5125CF2794B5}"/>
              </a:ext>
            </a:extLst>
          </p:cNvPr>
          <p:cNvGrpSpPr/>
          <p:nvPr/>
        </p:nvGrpSpPr>
        <p:grpSpPr>
          <a:xfrm>
            <a:off x="6096000" y="3943063"/>
            <a:ext cx="858967" cy="940289"/>
            <a:chOff x="6005198" y="3964316"/>
            <a:chExt cx="858967" cy="940289"/>
          </a:xfrm>
        </p:grpSpPr>
        <p:pic>
          <p:nvPicPr>
            <p:cNvPr id="15" name="Picture 14">
              <a:hlinkClick r:id="rId13" action="ppaction://hlinksldjump"/>
              <a:extLst>
                <a:ext uri="{FF2B5EF4-FFF2-40B4-BE49-F238E27FC236}">
                  <a16:creationId xmlns="" xmlns:a16="http://schemas.microsoft.com/office/drawing/2014/main" id="{2AB06A63-77A5-46A1-8443-B83C8BA97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318" y="4177787"/>
              <a:ext cx="820847" cy="72681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DBF02FE9-722A-428A-8DE3-6B4621B76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198" y="3964316"/>
              <a:ext cx="858967" cy="57688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CFEEA78-AE17-42F9-94F7-599ED9F681BB}"/>
              </a:ext>
            </a:extLst>
          </p:cNvPr>
          <p:cNvGrpSpPr/>
          <p:nvPr/>
        </p:nvGrpSpPr>
        <p:grpSpPr>
          <a:xfrm>
            <a:off x="6581651" y="5498148"/>
            <a:ext cx="858967" cy="946897"/>
            <a:chOff x="6581651" y="5498148"/>
            <a:chExt cx="858967" cy="946897"/>
          </a:xfrm>
        </p:grpSpPr>
        <p:pic>
          <p:nvPicPr>
            <p:cNvPr id="18" name="Picture 17">
              <a:hlinkClick r:id="rId16" action="ppaction://hlinksldjump"/>
              <a:extLst>
                <a:ext uri="{FF2B5EF4-FFF2-40B4-BE49-F238E27FC236}">
                  <a16:creationId xmlns="" xmlns:a16="http://schemas.microsoft.com/office/drawing/2014/main" id="{308A8239-030D-4F17-BEDD-498AB0D4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712" y="5718227"/>
              <a:ext cx="820847" cy="7268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323DB66-3D77-4FA7-B292-CDF70604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1" y="5498148"/>
              <a:ext cx="858967" cy="57688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125B27F-2D76-48F2-B613-65ACE0FF6475}"/>
              </a:ext>
            </a:extLst>
          </p:cNvPr>
          <p:cNvGrpSpPr/>
          <p:nvPr/>
        </p:nvGrpSpPr>
        <p:grpSpPr>
          <a:xfrm>
            <a:off x="8010552" y="3058597"/>
            <a:ext cx="858967" cy="940289"/>
            <a:chOff x="8010552" y="3058597"/>
            <a:chExt cx="858967" cy="940289"/>
          </a:xfrm>
        </p:grpSpPr>
        <p:pic>
          <p:nvPicPr>
            <p:cNvPr id="21" name="Picture 20">
              <a:hlinkClick r:id="rId19" action="ppaction://hlinksldjump"/>
              <a:extLst>
                <a:ext uri="{FF2B5EF4-FFF2-40B4-BE49-F238E27FC236}">
                  <a16:creationId xmlns="" xmlns:a16="http://schemas.microsoft.com/office/drawing/2014/main" id="{DBBA774B-FB8D-4320-9907-23043C96B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613" y="3272068"/>
              <a:ext cx="820847" cy="72681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39164425-FAA0-4679-A40F-D611C6CFB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552" y="3058597"/>
              <a:ext cx="858967" cy="57688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7032EAD-D93C-4286-A2E4-685E50EA2566}"/>
              </a:ext>
            </a:extLst>
          </p:cNvPr>
          <p:cNvGrpSpPr/>
          <p:nvPr/>
        </p:nvGrpSpPr>
        <p:grpSpPr>
          <a:xfrm>
            <a:off x="3680026" y="4883352"/>
            <a:ext cx="858967" cy="941518"/>
            <a:chOff x="3680026" y="4883352"/>
            <a:chExt cx="858967" cy="941518"/>
          </a:xfrm>
        </p:grpSpPr>
        <p:pic>
          <p:nvPicPr>
            <p:cNvPr id="23" name="Picture 22">
              <a:hlinkClick r:id="rId22" action="ppaction://hlinksldjump"/>
              <a:extLst>
                <a:ext uri="{FF2B5EF4-FFF2-40B4-BE49-F238E27FC236}">
                  <a16:creationId xmlns="" xmlns:a16="http://schemas.microsoft.com/office/drawing/2014/main" id="{587C38F0-F8C3-41AD-A7EE-3A4BE2DBA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774" y="5098052"/>
              <a:ext cx="820847" cy="7268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76B3738A-45FC-4D2D-913F-4E3401D0C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026" y="4883352"/>
              <a:ext cx="858967" cy="576880"/>
            </a:xfrm>
            <a:prstGeom prst="rect">
              <a:avLst/>
            </a:prstGeom>
          </p:spPr>
        </p:pic>
      </p:grpSp>
      <p:sp>
        <p:nvSpPr>
          <p:cNvPr id="24" name="Flowchart: Summing Junction 23">
            <a:extLst>
              <a:ext uri="{FF2B5EF4-FFF2-40B4-BE49-F238E27FC236}">
                <a16:creationId xmlns="" xmlns:a16="http://schemas.microsoft.com/office/drawing/2014/main" id="{511FF49E-35FC-4797-9A2B-5D5388E6591E}"/>
              </a:ext>
            </a:extLst>
          </p:cNvPr>
          <p:cNvSpPr/>
          <p:nvPr/>
        </p:nvSpPr>
        <p:spPr>
          <a:xfrm>
            <a:off x="55945" y="6122778"/>
            <a:ext cx="858967" cy="72681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Striped Right 26">
            <a:hlinkClick r:id="rId25" action="ppaction://hlinksldjump"/>
            <a:extLst>
              <a:ext uri="{FF2B5EF4-FFF2-40B4-BE49-F238E27FC236}">
                <a16:creationId xmlns="" xmlns:a16="http://schemas.microsoft.com/office/drawing/2014/main" id="{14293340-8529-46F6-86FF-670139020DEF}"/>
              </a:ext>
            </a:extLst>
          </p:cNvPr>
          <p:cNvSpPr/>
          <p:nvPr/>
        </p:nvSpPr>
        <p:spPr>
          <a:xfrm>
            <a:off x="10888393" y="5975739"/>
            <a:ext cx="1097280" cy="726818"/>
          </a:xfrm>
          <a:prstGeom prst="stripedRightArrow">
            <a:avLst/>
          </a:prstGeom>
          <a:solidFill>
            <a:srgbClr val="FF00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unny Hop - Quincas Moreira">
            <a:hlinkClick r:id="" action="ppaction://media"/>
            <a:extLst>
              <a:ext uri="{FF2B5EF4-FFF2-40B4-BE49-F238E27FC236}">
                <a16:creationId xmlns="" xmlns:a16="http://schemas.microsoft.com/office/drawing/2014/main" id="{CFF336DF-5E1C-4DFE-ADCB-D752A7B1E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43523" y="1787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numSld="999" showWhenStopped="0">
                <p:cTn id="1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4477E5E-4F1C-4E86-91C6-F1E75F95D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1407"/>
          <a:stretch/>
        </p:blipFill>
        <p:spPr>
          <a:xfrm>
            <a:off x="0" y="454868"/>
            <a:ext cx="12192000" cy="6403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2902186-023D-40D2-B482-4DB0B28F1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88" y="4751574"/>
            <a:ext cx="1969179" cy="1743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C197EC-941E-4382-A4C1-1CA9F3A3B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13" y="4276455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912918" y="5567014"/>
            <a:ext cx="1952768" cy="37956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670994" y="4526461"/>
            <a:ext cx="2429225" cy="85101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8491" y="5742557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=""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11341087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1367" y="4607704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52145" y="3949970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5321" y="3768635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4860" y="437309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41" y="3909187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94" y="4056566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t="25015" r="52158" b="52624"/>
          <a:stretch/>
        </p:blipFill>
        <p:spPr>
          <a:xfrm>
            <a:off x="-118545" y="313049"/>
            <a:ext cx="4645285" cy="393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loud 24">
            <a:extLst>
              <a:ext uri="{FF2B5EF4-FFF2-40B4-BE49-F238E27FC236}">
                <a16:creationId xmlns="" xmlns:a16="http://schemas.microsoft.com/office/drawing/2014/main" id="{AF1D2621-C9BC-408F-888C-F5E9D7D732A8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09434" y="1298694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bờ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1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-0.224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336</Words>
  <Application>Microsoft Office PowerPoint</Application>
  <PresentationFormat>Widescreen</PresentationFormat>
  <Paragraphs>43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宋体</vt:lpstr>
      <vt:lpstr>Arial</vt:lpstr>
      <vt:lpstr>UTM Avo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Thảo Vũ</cp:lastModifiedBy>
  <cp:revision>110</cp:revision>
  <dcterms:created xsi:type="dcterms:W3CDTF">2021-11-01T08:16:43Z</dcterms:created>
  <dcterms:modified xsi:type="dcterms:W3CDTF">2022-05-12T14:26:46Z</dcterms:modified>
</cp:coreProperties>
</file>