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60" r:id="rId4"/>
    <p:sldId id="258" r:id="rId5"/>
    <p:sldId id="273" r:id="rId6"/>
    <p:sldId id="267" r:id="rId7"/>
    <p:sldId id="266" r:id="rId8"/>
    <p:sldId id="257" r:id="rId9"/>
    <p:sldId id="274" r:id="rId10"/>
    <p:sldId id="264" r:id="rId11"/>
    <p:sldId id="262" r:id="rId12"/>
    <p:sldId id="275" r:id="rId13"/>
    <p:sldId id="263" r:id="rId14"/>
    <p:sldId id="277" r:id="rId15"/>
    <p:sldId id="261" r:id="rId16"/>
    <p:sldId id="271" r:id="rId17"/>
    <p:sldId id="278" r:id="rId18"/>
    <p:sldId id="259" r:id="rId19"/>
    <p:sldId id="279" r:id="rId20"/>
    <p:sldId id="265" r:id="rId21"/>
  </p:sldIdLst>
  <p:sldSz cx="18288000" cy="10287000"/>
  <p:notesSz cx="6858000" cy="9144000"/>
  <p:embeddedFontLst>
    <p:embeddedFont>
      <p:font typeface="Amasis MT Pro Black" panose="02040A04050005020304" pitchFamily="18" charset="0"/>
      <p:bold r:id="rId23"/>
      <p:boldItalic r:id="rId24"/>
    </p:embeddedFont>
    <p:embeddedFont>
      <p:font typeface="Cakerolli 1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FD51F-A663-4B4A-8F2F-FCDD06FB7E8E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5EB3-DDAB-46BA-8FF8-9DDA96ECC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56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45EB3-DDAB-46BA-8FF8-9DDA96ECCF45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67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45EB3-DDAB-46BA-8FF8-9DDA96ECCF45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875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41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40.pn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9.svg"/><Relationship Id="rId3" Type="http://schemas.openxmlformats.org/officeDocument/2006/relationships/image" Target="../media/image25.svg"/><Relationship Id="rId7" Type="http://schemas.openxmlformats.org/officeDocument/2006/relationships/image" Target="../media/image43.sv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23.svg"/><Relationship Id="rId15" Type="http://schemas.openxmlformats.org/officeDocument/2006/relationships/image" Target="../media/image31.svg"/><Relationship Id="rId10" Type="http://schemas.openxmlformats.org/officeDocument/2006/relationships/image" Target="../media/image46.png"/><Relationship Id="rId4" Type="http://schemas.openxmlformats.org/officeDocument/2006/relationships/image" Target="../media/image22.png"/><Relationship Id="rId9" Type="http://schemas.openxmlformats.org/officeDocument/2006/relationships/image" Target="../media/image45.sv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3.svg"/><Relationship Id="rId7" Type="http://schemas.openxmlformats.org/officeDocument/2006/relationships/image" Target="../media/image4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9.svg"/><Relationship Id="rId3" Type="http://schemas.openxmlformats.org/officeDocument/2006/relationships/image" Target="../media/image25.svg"/><Relationship Id="rId7" Type="http://schemas.openxmlformats.org/officeDocument/2006/relationships/image" Target="../media/image43.sv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23.svg"/><Relationship Id="rId15" Type="http://schemas.openxmlformats.org/officeDocument/2006/relationships/image" Target="../media/image31.svg"/><Relationship Id="rId10" Type="http://schemas.openxmlformats.org/officeDocument/2006/relationships/image" Target="../media/image46.png"/><Relationship Id="rId4" Type="http://schemas.openxmlformats.org/officeDocument/2006/relationships/image" Target="../media/image22.png"/><Relationship Id="rId9" Type="http://schemas.openxmlformats.org/officeDocument/2006/relationships/image" Target="../media/image45.sv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image" Target="../media/image34.png"/><Relationship Id="rId3" Type="http://schemas.openxmlformats.org/officeDocument/2006/relationships/image" Target="../media/image21.svg"/><Relationship Id="rId21" Type="http://schemas.openxmlformats.org/officeDocument/2006/relationships/image" Target="../media/image63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" Type="http://schemas.openxmlformats.org/officeDocument/2006/relationships/image" Target="../media/image20.png"/><Relationship Id="rId16" Type="http://schemas.openxmlformats.org/officeDocument/2006/relationships/image" Target="../media/image60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19" Type="http://schemas.openxmlformats.org/officeDocument/2006/relationships/image" Target="../media/image35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9.svg"/><Relationship Id="rId18" Type="http://schemas.openxmlformats.org/officeDocument/2006/relationships/image" Target="../media/image68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12" Type="http://schemas.openxmlformats.org/officeDocument/2006/relationships/image" Target="../media/image28.png"/><Relationship Id="rId17" Type="http://schemas.openxmlformats.org/officeDocument/2006/relationships/image" Target="../media/image67.svg"/><Relationship Id="rId2" Type="http://schemas.openxmlformats.org/officeDocument/2006/relationships/image" Target="../media/image24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5.svg"/><Relationship Id="rId5" Type="http://schemas.openxmlformats.org/officeDocument/2006/relationships/image" Target="../media/image43.svg"/><Relationship Id="rId15" Type="http://schemas.openxmlformats.org/officeDocument/2006/relationships/image" Target="../media/image31.svg"/><Relationship Id="rId10" Type="http://schemas.openxmlformats.org/officeDocument/2006/relationships/image" Target="../media/image64.png"/><Relationship Id="rId4" Type="http://schemas.openxmlformats.org/officeDocument/2006/relationships/image" Target="../media/image42.png"/><Relationship Id="rId9" Type="http://schemas.openxmlformats.org/officeDocument/2006/relationships/image" Target="../media/image53.sv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97437" y="1005493"/>
            <a:ext cx="3478841" cy="2175857"/>
          </a:xfrm>
          <a:custGeom>
            <a:avLst/>
            <a:gdLst/>
            <a:ahLst/>
            <a:cxnLst/>
            <a:rect l="l" t="t" r="r" b="b"/>
            <a:pathLst>
              <a:path w="3478841" h="2175857">
                <a:moveTo>
                  <a:pt x="0" y="0"/>
                </a:moveTo>
                <a:lnTo>
                  <a:pt x="3478841" y="0"/>
                </a:lnTo>
                <a:lnTo>
                  <a:pt x="3478841" y="2175857"/>
                </a:lnTo>
                <a:lnTo>
                  <a:pt x="0" y="2175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697437" y="3318528"/>
            <a:ext cx="5673547" cy="5921159"/>
          </a:xfrm>
          <a:custGeom>
            <a:avLst/>
            <a:gdLst/>
            <a:ahLst/>
            <a:cxnLst/>
            <a:rect l="l" t="t" r="r" b="b"/>
            <a:pathLst>
              <a:path w="5673547" h="5921159">
                <a:moveTo>
                  <a:pt x="5673547" y="0"/>
                </a:moveTo>
                <a:lnTo>
                  <a:pt x="0" y="0"/>
                </a:lnTo>
                <a:lnTo>
                  <a:pt x="0" y="5921159"/>
                </a:lnTo>
                <a:lnTo>
                  <a:pt x="5673547" y="5921159"/>
                </a:lnTo>
                <a:lnTo>
                  <a:pt x="567354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7086600" y="3162300"/>
            <a:ext cx="9841437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7086600" y="7124700"/>
            <a:ext cx="9841437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EF5E9E-DD2D-41C2-87B9-F980FE9BA061}"/>
              </a:ext>
            </a:extLst>
          </p:cNvPr>
          <p:cNvSpPr txBox="1"/>
          <p:nvPr/>
        </p:nvSpPr>
        <p:spPr>
          <a:xfrm>
            <a:off x="5668618" y="3560936"/>
            <a:ext cx="12496800" cy="312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 MỪNG CHÀO ĐÓN 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TỚI VỚI BUỔI HỌC NÀY</a:t>
            </a:r>
            <a:endParaRPr lang="vi-VN" sz="7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86200" y="3543300"/>
            <a:ext cx="4806825" cy="4090401"/>
            <a:chOff x="0" y="0"/>
            <a:chExt cx="4140166" cy="35231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0166" cy="3523102"/>
            </a:xfrm>
            <a:custGeom>
              <a:avLst/>
              <a:gdLst/>
              <a:ahLst/>
              <a:cxnLst/>
              <a:rect l="l" t="t" r="r" b="b"/>
              <a:pathLst>
                <a:path w="4140166" h="3523102">
                  <a:moveTo>
                    <a:pt x="4015706" y="3523102"/>
                  </a:moveTo>
                  <a:lnTo>
                    <a:pt x="124460" y="3523102"/>
                  </a:lnTo>
                  <a:cubicBezTo>
                    <a:pt x="55880" y="3523102"/>
                    <a:pt x="0" y="3467222"/>
                    <a:pt x="0" y="33986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5706" y="0"/>
                  </a:lnTo>
                  <a:cubicBezTo>
                    <a:pt x="4084286" y="0"/>
                    <a:pt x="4140166" y="55880"/>
                    <a:pt x="4140166" y="124460"/>
                  </a:cubicBezTo>
                  <a:lnTo>
                    <a:pt x="4140166" y="3398642"/>
                  </a:lnTo>
                  <a:cubicBezTo>
                    <a:pt x="4140166" y="3467222"/>
                    <a:pt x="4084286" y="3523102"/>
                    <a:pt x="4015706" y="3523102"/>
                  </a:cubicBezTo>
                  <a:close/>
                </a:path>
              </a:pathLst>
            </a:custGeom>
            <a:solidFill>
              <a:srgbClr val="F7B4A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973476" y="3543300"/>
            <a:ext cx="4806825" cy="4090401"/>
            <a:chOff x="0" y="0"/>
            <a:chExt cx="4140166" cy="35231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40166" cy="3523102"/>
            </a:xfrm>
            <a:custGeom>
              <a:avLst/>
              <a:gdLst/>
              <a:ahLst/>
              <a:cxnLst/>
              <a:rect l="l" t="t" r="r" b="b"/>
              <a:pathLst>
                <a:path w="4140166" h="3523102">
                  <a:moveTo>
                    <a:pt x="4015706" y="3523102"/>
                  </a:moveTo>
                  <a:lnTo>
                    <a:pt x="124460" y="3523102"/>
                  </a:lnTo>
                  <a:cubicBezTo>
                    <a:pt x="55880" y="3523102"/>
                    <a:pt x="0" y="3467222"/>
                    <a:pt x="0" y="33986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5706" y="0"/>
                  </a:lnTo>
                  <a:cubicBezTo>
                    <a:pt x="4084286" y="0"/>
                    <a:pt x="4140166" y="55880"/>
                    <a:pt x="4140166" y="124460"/>
                  </a:cubicBezTo>
                  <a:lnTo>
                    <a:pt x="4140166" y="3398642"/>
                  </a:lnTo>
                  <a:cubicBezTo>
                    <a:pt x="4140166" y="3467222"/>
                    <a:pt x="4084286" y="3523102"/>
                    <a:pt x="4015706" y="3523102"/>
                  </a:cubicBezTo>
                  <a:close/>
                </a:path>
              </a:pathLst>
            </a:custGeom>
            <a:solidFill>
              <a:srgbClr val="F7B4A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114800" y="4449733"/>
            <a:ext cx="4125991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/>
              <a:t>a.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đoạn</a:t>
            </a:r>
            <a:r>
              <a:rPr lang="vi-VN" sz="4000" dirty="0"/>
              <a:t> </a:t>
            </a:r>
            <a:r>
              <a:rPr lang="vi-VN" sz="4000" dirty="0" err="1"/>
              <a:t>kết</a:t>
            </a:r>
            <a:r>
              <a:rPr lang="vi-VN" sz="4000" dirty="0"/>
              <a:t> </a:t>
            </a:r>
            <a:r>
              <a:rPr lang="vi-VN" sz="4000" dirty="0" err="1"/>
              <a:t>bài</a:t>
            </a:r>
            <a:r>
              <a:rPr lang="vi-VN" sz="4000" dirty="0"/>
              <a:t> </a:t>
            </a:r>
            <a:r>
              <a:rPr lang="vi-VN" sz="4000" dirty="0" err="1"/>
              <a:t>mở</a:t>
            </a:r>
            <a:r>
              <a:rPr lang="vi-VN" sz="4000" dirty="0"/>
              <a:t> </a:t>
            </a:r>
            <a:r>
              <a:rPr lang="vi-VN" sz="4000" dirty="0" err="1"/>
              <a:t>rộng</a:t>
            </a:r>
            <a:endParaRPr lang="en-US" sz="4000" dirty="0"/>
          </a:p>
        </p:txBody>
      </p:sp>
      <p:sp>
        <p:nvSpPr>
          <p:cNvPr id="9" name="TextBox 9"/>
          <p:cNvSpPr txBox="1"/>
          <p:nvPr/>
        </p:nvSpPr>
        <p:spPr>
          <a:xfrm>
            <a:off x="9089410" y="4381500"/>
            <a:ext cx="4690891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/>
              <a:t>b.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đoạn</a:t>
            </a:r>
            <a:r>
              <a:rPr lang="vi-VN" sz="4000" dirty="0"/>
              <a:t> </a:t>
            </a:r>
            <a:r>
              <a:rPr lang="vi-VN" sz="4000" dirty="0" err="1"/>
              <a:t>kết</a:t>
            </a:r>
            <a:r>
              <a:rPr lang="vi-VN" sz="4000" dirty="0"/>
              <a:t> </a:t>
            </a:r>
            <a:r>
              <a:rPr lang="vi-VN" sz="4000" dirty="0" err="1"/>
              <a:t>bài</a:t>
            </a:r>
            <a:r>
              <a:rPr lang="vi-VN" sz="4000" dirty="0"/>
              <a:t> không </a:t>
            </a:r>
            <a:r>
              <a:rPr lang="vi-VN" sz="4000" dirty="0" err="1"/>
              <a:t>mở</a:t>
            </a:r>
            <a:r>
              <a:rPr lang="vi-VN" sz="4000" dirty="0"/>
              <a:t> </a:t>
            </a:r>
            <a:r>
              <a:rPr lang="vi-VN" sz="4000" dirty="0" err="1"/>
              <a:t>rộng</a:t>
            </a:r>
            <a:endParaRPr lang="en-US" sz="4000" dirty="0"/>
          </a:p>
        </p:txBody>
      </p:sp>
      <p:sp>
        <p:nvSpPr>
          <p:cNvPr id="14" name="TextBox 14"/>
          <p:cNvSpPr txBox="1"/>
          <p:nvPr/>
        </p:nvSpPr>
        <p:spPr>
          <a:xfrm>
            <a:off x="1655424" y="1316782"/>
            <a:ext cx="14977151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cây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vi-VN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646432" y="2247900"/>
            <a:ext cx="1497715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9F655F18-A52F-4B30-B231-814E76EBDA65}"/>
              </a:ext>
            </a:extLst>
          </p:cNvPr>
          <p:cNvSpPr/>
          <p:nvPr/>
        </p:nvSpPr>
        <p:spPr>
          <a:xfrm>
            <a:off x="15773400" y="5051367"/>
            <a:ext cx="2213842" cy="5164667"/>
          </a:xfrm>
          <a:custGeom>
            <a:avLst/>
            <a:gdLst/>
            <a:ahLst/>
            <a:cxnLst/>
            <a:rect l="l" t="t" r="r" b="b"/>
            <a:pathLst>
              <a:path w="3665913" h="8229600">
                <a:moveTo>
                  <a:pt x="0" y="0"/>
                </a:moveTo>
                <a:lnTo>
                  <a:pt x="3665913" y="0"/>
                </a:lnTo>
                <a:lnTo>
                  <a:pt x="366591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9205" y="1716848"/>
            <a:ext cx="10144843" cy="82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vi-VN" sz="4000" b="1" dirty="0"/>
              <a:t>a. </a:t>
            </a:r>
            <a:r>
              <a:rPr lang="vi-VN" sz="4000" b="1" dirty="0" err="1"/>
              <a:t>Một</a:t>
            </a:r>
            <a:r>
              <a:rPr lang="vi-VN" sz="4000" b="1" dirty="0"/>
              <a:t> </a:t>
            </a:r>
            <a:r>
              <a:rPr lang="vi-VN" sz="4000" b="1" dirty="0" err="1"/>
              <a:t>đoạn</a:t>
            </a:r>
            <a:r>
              <a:rPr lang="vi-VN" sz="4000" b="1" dirty="0"/>
              <a:t> </a:t>
            </a:r>
            <a:r>
              <a:rPr lang="vi-VN" sz="4000" b="1" dirty="0" err="1"/>
              <a:t>kết</a:t>
            </a:r>
            <a:r>
              <a:rPr lang="vi-VN" sz="4000" b="1" dirty="0"/>
              <a:t> </a:t>
            </a:r>
            <a:r>
              <a:rPr lang="vi-VN" sz="4000" b="1" dirty="0" err="1"/>
              <a:t>bài</a:t>
            </a:r>
            <a:r>
              <a:rPr lang="vi-VN" sz="4000" b="1" dirty="0"/>
              <a:t> </a:t>
            </a:r>
            <a:r>
              <a:rPr lang="vi-VN" sz="4000" b="1" dirty="0" err="1"/>
              <a:t>mở</a:t>
            </a:r>
            <a:r>
              <a:rPr lang="vi-VN" sz="4000" b="1" dirty="0"/>
              <a:t> </a:t>
            </a:r>
            <a:r>
              <a:rPr lang="vi-VN" sz="4000" b="1" dirty="0" err="1"/>
              <a:t>rộng</a:t>
            </a:r>
            <a:endParaRPr lang="en-US" sz="4000" b="1" dirty="0"/>
          </a:p>
        </p:txBody>
      </p:sp>
      <p:sp>
        <p:nvSpPr>
          <p:cNvPr id="3" name="TextBox 3"/>
          <p:cNvSpPr txBox="1"/>
          <p:nvPr/>
        </p:nvSpPr>
        <p:spPr>
          <a:xfrm>
            <a:off x="1712688" y="3543300"/>
            <a:ext cx="10177876" cy="429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vi-VN" sz="3800" b="0" i="0" dirty="0">
                <a:solidFill>
                  <a:srgbClr val="333333"/>
                </a:solidFill>
                <a:effectLst/>
              </a:rPr>
              <a:t>Cây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quất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ngày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tết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tượng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trưng cho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sự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sung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túc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,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đủ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đầy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, mang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đến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niềm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may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mắn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,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sức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sống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và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hy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vọng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cho gia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chủ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. Em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rất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thích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quất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và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sẽ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chăm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sóc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thật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tốt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để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mãi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xanh tươi như bây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giờ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.</a:t>
            </a:r>
            <a:endParaRPr lang="en-US" sz="3800" dirty="0">
              <a:solidFill>
                <a:srgbClr val="143C3C"/>
              </a:solidFill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913883" y="3272744"/>
            <a:ext cx="3587258" cy="5526588"/>
          </a:xfrm>
          <a:custGeom>
            <a:avLst/>
            <a:gdLst/>
            <a:ahLst/>
            <a:cxnLst/>
            <a:rect l="l" t="t" r="r" b="b"/>
            <a:pathLst>
              <a:path w="3587258" h="5526588">
                <a:moveTo>
                  <a:pt x="0" y="0"/>
                </a:moveTo>
                <a:lnTo>
                  <a:pt x="3587258" y="0"/>
                </a:lnTo>
                <a:lnTo>
                  <a:pt x="3587258" y="5526588"/>
                </a:lnTo>
                <a:lnTo>
                  <a:pt x="0" y="5526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627605" y="2665186"/>
            <a:ext cx="1030931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A788-5D77-4689-B23E-09CC49B03090}"/>
              </a:ext>
            </a:extLst>
          </p:cNvPr>
          <p:cNvSpPr txBox="1"/>
          <p:nvPr/>
        </p:nvSpPr>
        <p:spPr>
          <a:xfrm>
            <a:off x="6801626" y="354462"/>
            <a:ext cx="5471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</a:rPr>
              <a:t>GỢI Ý TRẢ LỜI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9205" y="1716848"/>
            <a:ext cx="10144843" cy="82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vi-VN" sz="4000" b="1" dirty="0"/>
              <a:t>b. </a:t>
            </a:r>
            <a:r>
              <a:rPr lang="vi-VN" sz="4000" b="1" dirty="0" err="1"/>
              <a:t>Một</a:t>
            </a:r>
            <a:r>
              <a:rPr lang="vi-VN" sz="4000" b="1" dirty="0"/>
              <a:t> </a:t>
            </a:r>
            <a:r>
              <a:rPr lang="vi-VN" sz="4000" b="1" dirty="0" err="1"/>
              <a:t>đoạn</a:t>
            </a:r>
            <a:r>
              <a:rPr lang="vi-VN" sz="4000" b="1" dirty="0"/>
              <a:t> </a:t>
            </a:r>
            <a:r>
              <a:rPr lang="vi-VN" sz="4000" b="1" dirty="0" err="1"/>
              <a:t>kết</a:t>
            </a:r>
            <a:r>
              <a:rPr lang="vi-VN" sz="4000" b="1" dirty="0"/>
              <a:t> </a:t>
            </a:r>
            <a:r>
              <a:rPr lang="vi-VN" sz="4000" b="1" dirty="0" err="1"/>
              <a:t>bài</a:t>
            </a:r>
            <a:r>
              <a:rPr lang="vi-VN" sz="4000" b="1" dirty="0"/>
              <a:t> không </a:t>
            </a:r>
            <a:r>
              <a:rPr lang="vi-VN" sz="4000" b="1" dirty="0" err="1"/>
              <a:t>mở</a:t>
            </a:r>
            <a:r>
              <a:rPr lang="vi-VN" sz="4000" b="1" dirty="0"/>
              <a:t> </a:t>
            </a:r>
            <a:r>
              <a:rPr lang="vi-VN" sz="4000" b="1" dirty="0" err="1"/>
              <a:t>rộng</a:t>
            </a:r>
            <a:endParaRPr lang="en-US" sz="4000" b="1" dirty="0"/>
          </a:p>
        </p:txBody>
      </p:sp>
      <p:sp>
        <p:nvSpPr>
          <p:cNvPr id="3" name="TextBox 3"/>
          <p:cNvSpPr txBox="1"/>
          <p:nvPr/>
        </p:nvSpPr>
        <p:spPr>
          <a:xfrm>
            <a:off x="1712688" y="4457700"/>
            <a:ext cx="10177876" cy="253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vi-VN" sz="3800" dirty="0" err="1"/>
              <a:t>Nhìn</a:t>
            </a:r>
            <a:r>
              <a:rPr lang="vi-VN" sz="3800" dirty="0"/>
              <a:t> </a:t>
            </a:r>
            <a:r>
              <a:rPr lang="vi-VN" sz="3800" dirty="0" err="1"/>
              <a:t>những</a:t>
            </a:r>
            <a:r>
              <a:rPr lang="vi-VN" sz="3800" dirty="0"/>
              <a:t> cây </a:t>
            </a:r>
            <a:r>
              <a:rPr lang="vi-VN" sz="3800" dirty="0" err="1"/>
              <a:t>quất</a:t>
            </a:r>
            <a:r>
              <a:rPr lang="vi-VN" sz="3800" dirty="0"/>
              <a:t> cho </a:t>
            </a:r>
            <a:r>
              <a:rPr lang="vi-VN" sz="3800" dirty="0" err="1"/>
              <a:t>quả</a:t>
            </a:r>
            <a:r>
              <a:rPr lang="vi-VN" sz="3800" dirty="0"/>
              <a:t> </a:t>
            </a:r>
            <a:r>
              <a:rPr lang="vi-VN" sz="3800" dirty="0" err="1"/>
              <a:t>trĩu</a:t>
            </a:r>
            <a:r>
              <a:rPr lang="vi-VN" sz="3800" dirty="0"/>
              <a:t> </a:t>
            </a:r>
            <a:r>
              <a:rPr lang="vi-VN" sz="3800" dirty="0" err="1"/>
              <a:t>cành</a:t>
            </a:r>
            <a:r>
              <a:rPr lang="vi-VN" sz="3800" dirty="0"/>
              <a:t> quanh năm, em </a:t>
            </a:r>
            <a:r>
              <a:rPr lang="vi-VN" sz="3800" dirty="0" err="1"/>
              <a:t>càng</a:t>
            </a:r>
            <a:r>
              <a:rPr lang="vi-VN" sz="3800" dirty="0"/>
              <a:t> thêm trân </a:t>
            </a:r>
            <a:r>
              <a:rPr lang="vi-VN" sz="3800" dirty="0" err="1"/>
              <a:t>trọng</a:t>
            </a:r>
            <a:r>
              <a:rPr lang="vi-VN" sz="3800" dirty="0"/>
              <a:t> công lao </a:t>
            </a:r>
            <a:r>
              <a:rPr lang="vi-VN" sz="3800" dirty="0" err="1"/>
              <a:t>của</a:t>
            </a:r>
            <a:r>
              <a:rPr lang="vi-VN" sz="3800" dirty="0"/>
              <a:t> </a:t>
            </a:r>
            <a:r>
              <a:rPr lang="vi-VN" sz="3800" dirty="0" err="1"/>
              <a:t>những</a:t>
            </a:r>
            <a:r>
              <a:rPr lang="vi-VN" sz="3800" dirty="0"/>
              <a:t> </a:t>
            </a:r>
            <a:r>
              <a:rPr lang="vi-VN" sz="3800" dirty="0" err="1"/>
              <a:t>người</a:t>
            </a:r>
            <a:r>
              <a:rPr lang="vi-VN" sz="3800" dirty="0"/>
              <a:t> nông dân như </a:t>
            </a:r>
            <a:r>
              <a:rPr lang="vi-VN" sz="3800" dirty="0" err="1"/>
              <a:t>bác</a:t>
            </a:r>
            <a:r>
              <a:rPr lang="vi-VN" sz="3800" dirty="0"/>
              <a:t> em.</a:t>
            </a:r>
            <a:endParaRPr lang="en-US" sz="3800" dirty="0">
              <a:solidFill>
                <a:srgbClr val="143C3C"/>
              </a:solidFill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913883" y="3272744"/>
            <a:ext cx="3587258" cy="5526588"/>
          </a:xfrm>
          <a:custGeom>
            <a:avLst/>
            <a:gdLst/>
            <a:ahLst/>
            <a:cxnLst/>
            <a:rect l="l" t="t" r="r" b="b"/>
            <a:pathLst>
              <a:path w="3587258" h="5526588">
                <a:moveTo>
                  <a:pt x="0" y="0"/>
                </a:moveTo>
                <a:lnTo>
                  <a:pt x="3587258" y="0"/>
                </a:lnTo>
                <a:lnTo>
                  <a:pt x="3587258" y="5526588"/>
                </a:lnTo>
                <a:lnTo>
                  <a:pt x="0" y="5526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627605" y="2665186"/>
            <a:ext cx="1030931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50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8552">
            <a:off x="12799701" y="6859496"/>
            <a:ext cx="2944460" cy="1906538"/>
          </a:xfrm>
          <a:custGeom>
            <a:avLst/>
            <a:gdLst/>
            <a:ahLst/>
            <a:cxnLst/>
            <a:rect l="l" t="t" r="r" b="b"/>
            <a:pathLst>
              <a:path w="2944460" h="1906538">
                <a:moveTo>
                  <a:pt x="0" y="0"/>
                </a:moveTo>
                <a:lnTo>
                  <a:pt x="2944460" y="0"/>
                </a:lnTo>
                <a:lnTo>
                  <a:pt x="2944460" y="1906537"/>
                </a:lnTo>
                <a:lnTo>
                  <a:pt x="0" y="1906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70699">
            <a:off x="297150" y="8094220"/>
            <a:ext cx="2889944" cy="3044960"/>
          </a:xfrm>
          <a:custGeom>
            <a:avLst/>
            <a:gdLst/>
            <a:ahLst/>
            <a:cxnLst/>
            <a:rect l="l" t="t" r="r" b="b"/>
            <a:pathLst>
              <a:path w="2889944" h="3044960">
                <a:moveTo>
                  <a:pt x="0" y="0"/>
                </a:moveTo>
                <a:lnTo>
                  <a:pt x="2889944" y="0"/>
                </a:lnTo>
                <a:lnTo>
                  <a:pt x="2889944" y="3044960"/>
                </a:lnTo>
                <a:lnTo>
                  <a:pt x="0" y="3044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6712188" flipH="1">
            <a:off x="-3682661" y="-5724864"/>
            <a:ext cx="7604876" cy="6720809"/>
          </a:xfrm>
          <a:custGeom>
            <a:avLst/>
            <a:gdLst/>
            <a:ahLst/>
            <a:cxnLst/>
            <a:rect l="l" t="t" r="r" b="b"/>
            <a:pathLst>
              <a:path w="7604876" h="6720809">
                <a:moveTo>
                  <a:pt x="7604876" y="0"/>
                </a:moveTo>
                <a:lnTo>
                  <a:pt x="0" y="0"/>
                </a:lnTo>
                <a:lnTo>
                  <a:pt x="0" y="6720809"/>
                </a:lnTo>
                <a:lnTo>
                  <a:pt x="7604876" y="6720809"/>
                </a:lnTo>
                <a:lnTo>
                  <a:pt x="760487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50344">
            <a:off x="10529023" y="8649732"/>
            <a:ext cx="9976656" cy="8816869"/>
          </a:xfrm>
          <a:custGeom>
            <a:avLst/>
            <a:gdLst/>
            <a:ahLst/>
            <a:cxnLst/>
            <a:rect l="l" t="t" r="r" b="b"/>
            <a:pathLst>
              <a:path w="9976656" h="8816869">
                <a:moveTo>
                  <a:pt x="0" y="0"/>
                </a:moveTo>
                <a:lnTo>
                  <a:pt x="9976655" y="0"/>
                </a:lnTo>
                <a:lnTo>
                  <a:pt x="9976655" y="8816870"/>
                </a:lnTo>
                <a:lnTo>
                  <a:pt x="0" y="8816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7463199" flipV="1">
            <a:off x="15853770" y="802082"/>
            <a:ext cx="2967616" cy="453236"/>
          </a:xfrm>
          <a:custGeom>
            <a:avLst/>
            <a:gdLst/>
            <a:ahLst/>
            <a:cxnLst/>
            <a:rect l="l" t="t" r="r" b="b"/>
            <a:pathLst>
              <a:path w="2967616" h="453236">
                <a:moveTo>
                  <a:pt x="0" y="453236"/>
                </a:moveTo>
                <a:lnTo>
                  <a:pt x="2967616" y="453236"/>
                </a:lnTo>
                <a:lnTo>
                  <a:pt x="2967616" y="0"/>
                </a:lnTo>
                <a:lnTo>
                  <a:pt x="0" y="0"/>
                </a:lnTo>
                <a:lnTo>
                  <a:pt x="0" y="45323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3739455">
            <a:off x="1112856" y="6453796"/>
            <a:ext cx="275904" cy="300409"/>
          </a:xfrm>
          <a:custGeom>
            <a:avLst/>
            <a:gdLst/>
            <a:ahLst/>
            <a:cxnLst/>
            <a:rect l="l" t="t" r="r" b="b"/>
            <a:pathLst>
              <a:path w="275904" h="300409">
                <a:moveTo>
                  <a:pt x="0" y="0"/>
                </a:moveTo>
                <a:lnTo>
                  <a:pt x="275904" y="0"/>
                </a:lnTo>
                <a:lnTo>
                  <a:pt x="275904" y="300408"/>
                </a:lnTo>
                <a:lnTo>
                  <a:pt x="0" y="3004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743957" y="3683000"/>
            <a:ext cx="593621" cy="593621"/>
          </a:xfrm>
          <a:custGeom>
            <a:avLst/>
            <a:gdLst/>
            <a:ahLst/>
            <a:cxnLst/>
            <a:rect l="l" t="t" r="r" b="b"/>
            <a:pathLst>
              <a:path w="593621" h="593621">
                <a:moveTo>
                  <a:pt x="0" y="0"/>
                </a:moveTo>
                <a:lnTo>
                  <a:pt x="593621" y="0"/>
                </a:lnTo>
                <a:lnTo>
                  <a:pt x="593621" y="593621"/>
                </a:lnTo>
                <a:lnTo>
                  <a:pt x="0" y="5936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769947">
            <a:off x="7729573" y="745035"/>
            <a:ext cx="1419263" cy="1495392"/>
          </a:xfrm>
          <a:custGeom>
            <a:avLst/>
            <a:gdLst/>
            <a:ahLst/>
            <a:cxnLst/>
            <a:rect l="l" t="t" r="r" b="b"/>
            <a:pathLst>
              <a:path w="1419263" h="1495392">
                <a:moveTo>
                  <a:pt x="0" y="0"/>
                </a:moveTo>
                <a:lnTo>
                  <a:pt x="1419263" y="0"/>
                </a:lnTo>
                <a:lnTo>
                  <a:pt x="1419263" y="1495393"/>
                </a:lnTo>
                <a:lnTo>
                  <a:pt x="0" y="14953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4338703">
            <a:off x="10209030" y="636267"/>
            <a:ext cx="309831" cy="337349"/>
          </a:xfrm>
          <a:custGeom>
            <a:avLst/>
            <a:gdLst/>
            <a:ahLst/>
            <a:cxnLst/>
            <a:rect l="l" t="t" r="r" b="b"/>
            <a:pathLst>
              <a:path w="309831" h="337349">
                <a:moveTo>
                  <a:pt x="0" y="0"/>
                </a:moveTo>
                <a:lnTo>
                  <a:pt x="309831" y="0"/>
                </a:lnTo>
                <a:lnTo>
                  <a:pt x="309831" y="337349"/>
                </a:lnTo>
                <a:lnTo>
                  <a:pt x="0" y="3373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517350" y="2170417"/>
            <a:ext cx="491315" cy="491315"/>
          </a:xfrm>
          <a:custGeom>
            <a:avLst/>
            <a:gdLst/>
            <a:ahLst/>
            <a:cxnLst/>
            <a:rect l="l" t="t" r="r" b="b"/>
            <a:pathLst>
              <a:path w="491315" h="491315">
                <a:moveTo>
                  <a:pt x="0" y="0"/>
                </a:moveTo>
                <a:lnTo>
                  <a:pt x="491315" y="0"/>
                </a:lnTo>
                <a:lnTo>
                  <a:pt x="491315" y="491314"/>
                </a:lnTo>
                <a:lnTo>
                  <a:pt x="0" y="49131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99247">
            <a:off x="3514536" y="7194534"/>
            <a:ext cx="572892" cy="572892"/>
          </a:xfrm>
          <a:custGeom>
            <a:avLst/>
            <a:gdLst/>
            <a:ahLst/>
            <a:cxnLst/>
            <a:rect l="l" t="t" r="r" b="b"/>
            <a:pathLst>
              <a:path w="572892" h="572892">
                <a:moveTo>
                  <a:pt x="0" y="0"/>
                </a:moveTo>
                <a:lnTo>
                  <a:pt x="572892" y="0"/>
                </a:lnTo>
                <a:lnTo>
                  <a:pt x="572892" y="572892"/>
                </a:lnTo>
                <a:lnTo>
                  <a:pt x="0" y="572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9104374">
            <a:off x="7308223" y="8258938"/>
            <a:ext cx="1889378" cy="896247"/>
          </a:xfrm>
          <a:custGeom>
            <a:avLst/>
            <a:gdLst/>
            <a:ahLst/>
            <a:cxnLst/>
            <a:rect l="l" t="t" r="r" b="b"/>
            <a:pathLst>
              <a:path w="1889378" h="896247">
                <a:moveTo>
                  <a:pt x="0" y="0"/>
                </a:moveTo>
                <a:lnTo>
                  <a:pt x="1889378" y="0"/>
                </a:lnTo>
                <a:lnTo>
                  <a:pt x="1889378" y="896247"/>
                </a:lnTo>
                <a:lnTo>
                  <a:pt x="0" y="89624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-105179" t="-93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975316">
            <a:off x="16624615" y="7661463"/>
            <a:ext cx="771347" cy="1955027"/>
          </a:xfrm>
          <a:custGeom>
            <a:avLst/>
            <a:gdLst/>
            <a:ahLst/>
            <a:cxnLst/>
            <a:rect l="l" t="t" r="r" b="b"/>
            <a:pathLst>
              <a:path w="771347" h="1955027">
                <a:moveTo>
                  <a:pt x="0" y="0"/>
                </a:moveTo>
                <a:lnTo>
                  <a:pt x="771347" y="0"/>
                </a:lnTo>
                <a:lnTo>
                  <a:pt x="771347" y="1955027"/>
                </a:lnTo>
                <a:lnTo>
                  <a:pt x="0" y="195502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395228">
            <a:off x="1403243" y="2013055"/>
            <a:ext cx="2961587" cy="1583103"/>
          </a:xfrm>
          <a:custGeom>
            <a:avLst/>
            <a:gdLst/>
            <a:ahLst/>
            <a:cxnLst/>
            <a:rect l="l" t="t" r="r" b="b"/>
            <a:pathLst>
              <a:path w="2961587" h="1583103">
                <a:moveTo>
                  <a:pt x="0" y="0"/>
                </a:moveTo>
                <a:lnTo>
                  <a:pt x="2961586" y="0"/>
                </a:lnTo>
                <a:lnTo>
                  <a:pt x="2961586" y="1583102"/>
                </a:lnTo>
                <a:lnTo>
                  <a:pt x="0" y="15831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83ECB318-6B45-4617-8175-FB34194698CB}"/>
              </a:ext>
            </a:extLst>
          </p:cNvPr>
          <p:cNvSpPr txBox="1"/>
          <p:nvPr/>
        </p:nvSpPr>
        <p:spPr>
          <a:xfrm>
            <a:off x="1250808" y="4363536"/>
            <a:ext cx="16383000" cy="1456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ĐỔI: EM ĐỌC SÁCH BÁO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12850" y="4081776"/>
            <a:ext cx="13062299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1: CHUẨN BỊ</a:t>
            </a:r>
          </a:p>
        </p:txBody>
      </p:sp>
      <p:sp>
        <p:nvSpPr>
          <p:cNvPr id="8" name="Freeform 8"/>
          <p:cNvSpPr/>
          <p:nvPr/>
        </p:nvSpPr>
        <p:spPr>
          <a:xfrm rot="612493" flipH="1">
            <a:off x="-3624581" y="8143719"/>
            <a:ext cx="14431462" cy="12753804"/>
          </a:xfrm>
          <a:custGeom>
            <a:avLst/>
            <a:gdLst/>
            <a:ahLst/>
            <a:cxnLst/>
            <a:rect l="l" t="t" r="r" b="b"/>
            <a:pathLst>
              <a:path w="14431462" h="12753804">
                <a:moveTo>
                  <a:pt x="14431461" y="0"/>
                </a:moveTo>
                <a:lnTo>
                  <a:pt x="0" y="0"/>
                </a:lnTo>
                <a:lnTo>
                  <a:pt x="0" y="12753804"/>
                </a:lnTo>
                <a:lnTo>
                  <a:pt x="14431461" y="12753804"/>
                </a:lnTo>
                <a:lnTo>
                  <a:pt x="144314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1597059" flipH="1">
            <a:off x="17135780" y="7672191"/>
            <a:ext cx="5652906" cy="4995756"/>
          </a:xfrm>
          <a:custGeom>
            <a:avLst/>
            <a:gdLst/>
            <a:ahLst/>
            <a:cxnLst/>
            <a:rect l="l" t="t" r="r" b="b"/>
            <a:pathLst>
              <a:path w="5652906" h="4995756">
                <a:moveTo>
                  <a:pt x="5652907" y="0"/>
                </a:moveTo>
                <a:lnTo>
                  <a:pt x="0" y="0"/>
                </a:lnTo>
                <a:lnTo>
                  <a:pt x="0" y="4995756"/>
                </a:lnTo>
                <a:lnTo>
                  <a:pt x="5652907" y="4995756"/>
                </a:lnTo>
                <a:lnTo>
                  <a:pt x="56529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824575">
            <a:off x="862474" y="7618983"/>
            <a:ext cx="2454610" cy="2012780"/>
          </a:xfrm>
          <a:custGeom>
            <a:avLst/>
            <a:gdLst/>
            <a:ahLst/>
            <a:cxnLst/>
            <a:rect l="l" t="t" r="r" b="b"/>
            <a:pathLst>
              <a:path w="2454610" h="2012780">
                <a:moveTo>
                  <a:pt x="0" y="0"/>
                </a:moveTo>
                <a:lnTo>
                  <a:pt x="2454610" y="0"/>
                </a:lnTo>
                <a:lnTo>
                  <a:pt x="2454610" y="2012780"/>
                </a:lnTo>
                <a:lnTo>
                  <a:pt x="0" y="2012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22026">
            <a:off x="-951148" y="-441400"/>
            <a:ext cx="4134082" cy="2052008"/>
          </a:xfrm>
          <a:custGeom>
            <a:avLst/>
            <a:gdLst/>
            <a:ahLst/>
            <a:cxnLst/>
            <a:rect l="l" t="t" r="r" b="b"/>
            <a:pathLst>
              <a:path w="4134082" h="2052008">
                <a:moveTo>
                  <a:pt x="0" y="0"/>
                </a:moveTo>
                <a:lnTo>
                  <a:pt x="4134082" y="0"/>
                </a:lnTo>
                <a:lnTo>
                  <a:pt x="4134082" y="2052008"/>
                </a:lnTo>
                <a:lnTo>
                  <a:pt x="0" y="20520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280897">
            <a:off x="-435285" y="-355994"/>
            <a:ext cx="3901747" cy="1752239"/>
          </a:xfrm>
          <a:custGeom>
            <a:avLst/>
            <a:gdLst/>
            <a:ahLst/>
            <a:cxnLst/>
            <a:rect l="l" t="t" r="r" b="b"/>
            <a:pathLst>
              <a:path w="3901747" h="1752239">
                <a:moveTo>
                  <a:pt x="0" y="0"/>
                </a:moveTo>
                <a:lnTo>
                  <a:pt x="3901746" y="0"/>
                </a:lnTo>
                <a:lnTo>
                  <a:pt x="3901746" y="1752239"/>
                </a:lnTo>
                <a:lnTo>
                  <a:pt x="0" y="17522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3739455">
            <a:off x="6526077" y="2115960"/>
            <a:ext cx="309831" cy="337349"/>
          </a:xfrm>
          <a:custGeom>
            <a:avLst/>
            <a:gdLst/>
            <a:ahLst/>
            <a:cxnLst/>
            <a:rect l="l" t="t" r="r" b="b"/>
            <a:pathLst>
              <a:path w="309831" h="337349">
                <a:moveTo>
                  <a:pt x="0" y="0"/>
                </a:moveTo>
                <a:lnTo>
                  <a:pt x="309831" y="0"/>
                </a:lnTo>
                <a:lnTo>
                  <a:pt x="309831" y="337349"/>
                </a:lnTo>
                <a:lnTo>
                  <a:pt x="0" y="3373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028700" y="2225786"/>
            <a:ext cx="307153" cy="307153"/>
          </a:xfrm>
          <a:custGeom>
            <a:avLst/>
            <a:gdLst/>
            <a:ahLst/>
            <a:cxnLst/>
            <a:rect l="l" t="t" r="r" b="b"/>
            <a:pathLst>
              <a:path w="307153" h="307153">
                <a:moveTo>
                  <a:pt x="0" y="0"/>
                </a:moveTo>
                <a:lnTo>
                  <a:pt x="307153" y="0"/>
                </a:lnTo>
                <a:lnTo>
                  <a:pt x="307153" y="307153"/>
                </a:lnTo>
                <a:lnTo>
                  <a:pt x="0" y="3071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7470777" y="1028700"/>
            <a:ext cx="572892" cy="572892"/>
          </a:xfrm>
          <a:custGeom>
            <a:avLst/>
            <a:gdLst/>
            <a:ahLst/>
            <a:cxnLst/>
            <a:rect l="l" t="t" r="r" b="b"/>
            <a:pathLst>
              <a:path w="572892" h="572892">
                <a:moveTo>
                  <a:pt x="0" y="0"/>
                </a:moveTo>
                <a:lnTo>
                  <a:pt x="572892" y="0"/>
                </a:lnTo>
                <a:lnTo>
                  <a:pt x="572892" y="572892"/>
                </a:lnTo>
                <a:lnTo>
                  <a:pt x="0" y="572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414" y="877130"/>
            <a:ext cx="5802947" cy="4645485"/>
            <a:chOff x="0" y="0"/>
            <a:chExt cx="7019352" cy="5944921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7027012" cy="5944922"/>
            </a:xfrm>
            <a:custGeom>
              <a:avLst/>
              <a:gdLst/>
              <a:ahLst/>
              <a:cxnLst/>
              <a:rect l="l" t="t" r="r" b="b"/>
              <a:pathLst>
                <a:path w="7027012" h="5944922">
                  <a:moveTo>
                    <a:pt x="6520573" y="5928003"/>
                  </a:moveTo>
                  <a:cubicBezTo>
                    <a:pt x="6520573" y="5928003"/>
                    <a:pt x="6283576" y="5918033"/>
                    <a:pt x="5921437" y="5931477"/>
                  </a:cubicBezTo>
                  <a:cubicBezTo>
                    <a:pt x="5559299" y="5944922"/>
                    <a:pt x="490924" y="5944922"/>
                    <a:pt x="490924" y="5944922"/>
                  </a:cubicBezTo>
                  <a:cubicBezTo>
                    <a:pt x="245502" y="5944922"/>
                    <a:pt x="32509" y="5847654"/>
                    <a:pt x="31032" y="5687540"/>
                  </a:cubicBezTo>
                  <a:cubicBezTo>
                    <a:pt x="31032" y="5687540"/>
                    <a:pt x="0" y="383625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474024" y="0"/>
                    <a:pt x="6474024" y="0"/>
                  </a:cubicBezTo>
                  <a:cubicBezTo>
                    <a:pt x="6785925" y="0"/>
                    <a:pt x="7019353" y="101069"/>
                    <a:pt x="7011496" y="303616"/>
                  </a:cubicBezTo>
                  <a:cubicBezTo>
                    <a:pt x="7011496" y="303616"/>
                    <a:pt x="7009500" y="3548953"/>
                    <a:pt x="7018256" y="4987953"/>
                  </a:cubicBezTo>
                  <a:cubicBezTo>
                    <a:pt x="7027012" y="5281254"/>
                    <a:pt x="6980463" y="5614325"/>
                    <a:pt x="6980463" y="5614325"/>
                  </a:cubicBezTo>
                  <a:cubicBezTo>
                    <a:pt x="6977498" y="5794350"/>
                    <a:pt x="6765995" y="5928003"/>
                    <a:pt x="6520573" y="5928003"/>
                  </a:cubicBezTo>
                  <a:close/>
                </a:path>
              </a:pathLst>
            </a:custGeom>
            <a:solidFill>
              <a:srgbClr val="08476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73147" y="1931570"/>
            <a:ext cx="5802947" cy="3106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vi-VN" sz="4400" b="1" dirty="0">
                <a:solidFill>
                  <a:srgbClr val="FFFFFF"/>
                </a:solidFill>
              </a:rPr>
              <a:t>Em </a:t>
            </a:r>
            <a:r>
              <a:rPr lang="vi-VN" sz="4400" b="1" dirty="0" err="1">
                <a:solidFill>
                  <a:srgbClr val="FFFFFF"/>
                </a:solidFill>
              </a:rPr>
              <a:t>chuẩn</a:t>
            </a:r>
            <a:r>
              <a:rPr lang="vi-VN" sz="4400" b="1" dirty="0">
                <a:solidFill>
                  <a:srgbClr val="FFFFFF"/>
                </a:solidFill>
              </a:rPr>
              <a:t> </a:t>
            </a:r>
            <a:r>
              <a:rPr lang="vi-VN" sz="4400" b="1" dirty="0" err="1">
                <a:solidFill>
                  <a:srgbClr val="FFFFFF"/>
                </a:solidFill>
              </a:rPr>
              <a:t>bị</a:t>
            </a:r>
            <a:r>
              <a:rPr lang="vi-VN" sz="4400" b="1" dirty="0">
                <a:solidFill>
                  <a:srgbClr val="FFFFFF"/>
                </a:solidFill>
              </a:rPr>
              <a:t> </a:t>
            </a:r>
            <a:r>
              <a:rPr lang="vi-VN" sz="4400" b="1" dirty="0" err="1">
                <a:solidFill>
                  <a:srgbClr val="FFFFFF"/>
                </a:solidFill>
              </a:rPr>
              <a:t>phần</a:t>
            </a:r>
            <a:r>
              <a:rPr lang="vi-VN" sz="4400" b="1" dirty="0">
                <a:solidFill>
                  <a:srgbClr val="FFFFFF"/>
                </a:solidFill>
              </a:rPr>
              <a:t> </a:t>
            </a:r>
            <a:r>
              <a:rPr lang="vi-VN" sz="4400" b="1" dirty="0" err="1">
                <a:solidFill>
                  <a:srgbClr val="FFFFFF"/>
                </a:solidFill>
              </a:rPr>
              <a:t>trả</a:t>
            </a:r>
            <a:r>
              <a:rPr lang="vi-VN" sz="4400" b="1" dirty="0">
                <a:solidFill>
                  <a:srgbClr val="FFFFFF"/>
                </a:solidFill>
              </a:rPr>
              <a:t> </a:t>
            </a:r>
            <a:r>
              <a:rPr lang="vi-VN" sz="4400" b="1" dirty="0" err="1">
                <a:solidFill>
                  <a:srgbClr val="FFFFFF"/>
                </a:solidFill>
              </a:rPr>
              <a:t>lời</a:t>
            </a:r>
            <a:r>
              <a:rPr lang="vi-VN" sz="4400" b="1" dirty="0">
                <a:solidFill>
                  <a:srgbClr val="FFFFFF"/>
                </a:solidFill>
              </a:rPr>
              <a:t> cho </a:t>
            </a:r>
            <a:r>
              <a:rPr lang="vi-VN" sz="4400" b="1" dirty="0" err="1">
                <a:solidFill>
                  <a:srgbClr val="FFFFFF"/>
                </a:solidFill>
              </a:rPr>
              <a:t>những</a:t>
            </a:r>
            <a:r>
              <a:rPr lang="vi-VN" sz="4400" b="1" dirty="0">
                <a:solidFill>
                  <a:srgbClr val="FFFFFF"/>
                </a:solidFill>
              </a:rPr>
              <a:t> yêu </a:t>
            </a:r>
            <a:r>
              <a:rPr lang="vi-VN" sz="4400" b="1" dirty="0" err="1">
                <a:solidFill>
                  <a:srgbClr val="FFFFFF"/>
                </a:solidFill>
              </a:rPr>
              <a:t>cầu</a:t>
            </a:r>
            <a:r>
              <a:rPr lang="vi-VN" sz="4400" b="1" dirty="0">
                <a:solidFill>
                  <a:srgbClr val="FFFFFF"/>
                </a:solidFill>
              </a:rPr>
              <a:t> sau:</a:t>
            </a:r>
            <a:endParaRPr lang="en-US" sz="4400" b="1" u="none" dirty="0">
              <a:solidFill>
                <a:srgbClr val="FFFFFF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 rot="-4589787" flipH="1">
            <a:off x="12848328" y="-5826563"/>
            <a:ext cx="7604876" cy="6720809"/>
          </a:xfrm>
          <a:custGeom>
            <a:avLst/>
            <a:gdLst/>
            <a:ahLst/>
            <a:cxnLst/>
            <a:rect l="l" t="t" r="r" b="b"/>
            <a:pathLst>
              <a:path w="7604876" h="6720809">
                <a:moveTo>
                  <a:pt x="7604876" y="0"/>
                </a:moveTo>
                <a:lnTo>
                  <a:pt x="0" y="0"/>
                </a:lnTo>
                <a:lnTo>
                  <a:pt x="0" y="6720809"/>
                </a:lnTo>
                <a:lnTo>
                  <a:pt x="7604876" y="6720809"/>
                </a:lnTo>
                <a:lnTo>
                  <a:pt x="76048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9144000" y="4102111"/>
            <a:ext cx="6244313" cy="942833"/>
            <a:chOff x="0" y="0"/>
            <a:chExt cx="6805760" cy="1189159"/>
          </a:xfrm>
        </p:grpSpPr>
        <p:sp>
          <p:nvSpPr>
            <p:cNvPr id="7" name="Freeform 7"/>
            <p:cNvSpPr/>
            <p:nvPr/>
          </p:nvSpPr>
          <p:spPr>
            <a:xfrm>
              <a:off x="0" y="-4073"/>
              <a:ext cx="6812151" cy="1195762"/>
            </a:xfrm>
            <a:custGeom>
              <a:avLst/>
              <a:gdLst/>
              <a:ahLst/>
              <a:cxnLst/>
              <a:rect l="l" t="t" r="r" b="b"/>
              <a:pathLst>
                <a:path w="6812151" h="1195762">
                  <a:moveTo>
                    <a:pt x="6184373" y="1141284"/>
                  </a:moveTo>
                  <a:cubicBezTo>
                    <a:pt x="6184373" y="1141284"/>
                    <a:pt x="5453499" y="1195762"/>
                    <a:pt x="4575097" y="1193141"/>
                  </a:cubicBezTo>
                  <a:cubicBezTo>
                    <a:pt x="2686092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93484" y="15681"/>
                    <a:pt x="3878557" y="7673"/>
                  </a:cubicBezTo>
                  <a:cubicBezTo>
                    <a:pt x="5234571" y="0"/>
                    <a:pt x="5951304" y="6979"/>
                    <a:pt x="5951304" y="6979"/>
                  </a:cubicBezTo>
                  <a:cubicBezTo>
                    <a:pt x="6319612" y="14458"/>
                    <a:pt x="6457872" y="42638"/>
                    <a:pt x="6655612" y="165219"/>
                  </a:cubicBezTo>
                  <a:cubicBezTo>
                    <a:pt x="6806629" y="258836"/>
                    <a:pt x="6812151" y="476157"/>
                    <a:pt x="6803010" y="628060"/>
                  </a:cubicBezTo>
                  <a:lnTo>
                    <a:pt x="6803010" y="628061"/>
                  </a:lnTo>
                  <a:cubicBezTo>
                    <a:pt x="6803010" y="942635"/>
                    <a:pt x="6760226" y="1091222"/>
                    <a:pt x="6184373" y="1141284"/>
                  </a:cubicBezTo>
                  <a:close/>
                </a:path>
              </a:pathLst>
            </a:custGeom>
            <a:solidFill>
              <a:srgbClr val="FBCF3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420991" y="4437594"/>
            <a:ext cx="5557286" cy="419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000"/>
              </a:lnSpc>
              <a:spcBef>
                <a:spcPct val="0"/>
              </a:spcBef>
            </a:pPr>
            <a:r>
              <a:rPr lang="vi-VN" sz="4000" b="1" dirty="0" err="1"/>
              <a:t>Bài</a:t>
            </a:r>
            <a:r>
              <a:rPr lang="vi-VN" sz="4000" b="1" dirty="0"/>
              <a:t> 2</a:t>
            </a:r>
            <a:endParaRPr lang="en-US" sz="4000" b="1" dirty="0"/>
          </a:p>
        </p:txBody>
      </p:sp>
      <p:sp>
        <p:nvSpPr>
          <p:cNvPr id="9" name="TextBox 9"/>
          <p:cNvSpPr txBox="1"/>
          <p:nvPr/>
        </p:nvSpPr>
        <p:spPr>
          <a:xfrm>
            <a:off x="7467600" y="5088198"/>
            <a:ext cx="9230676" cy="5139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6752371" y="877130"/>
            <a:ext cx="468801" cy="468801"/>
          </a:xfrm>
          <a:custGeom>
            <a:avLst/>
            <a:gdLst/>
            <a:ahLst/>
            <a:cxnLst/>
            <a:rect l="l" t="t" r="r" b="b"/>
            <a:pathLst>
              <a:path w="468801" h="468801">
                <a:moveTo>
                  <a:pt x="0" y="0"/>
                </a:moveTo>
                <a:lnTo>
                  <a:pt x="468801" y="0"/>
                </a:lnTo>
                <a:lnTo>
                  <a:pt x="468801" y="468801"/>
                </a:lnTo>
                <a:lnTo>
                  <a:pt x="0" y="4688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2966483">
            <a:off x="-1320529" y="-7676"/>
            <a:ext cx="4134082" cy="2052008"/>
          </a:xfrm>
          <a:custGeom>
            <a:avLst/>
            <a:gdLst/>
            <a:ahLst/>
            <a:cxnLst/>
            <a:rect l="l" t="t" r="r" b="b"/>
            <a:pathLst>
              <a:path w="4134082" h="2052008">
                <a:moveTo>
                  <a:pt x="0" y="0"/>
                </a:moveTo>
                <a:lnTo>
                  <a:pt x="4134081" y="0"/>
                </a:lnTo>
                <a:lnTo>
                  <a:pt x="4134081" y="2052007"/>
                </a:lnTo>
                <a:lnTo>
                  <a:pt x="0" y="20520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4019061">
            <a:off x="-1159778" y="-72090"/>
            <a:ext cx="3901747" cy="1752239"/>
          </a:xfrm>
          <a:custGeom>
            <a:avLst/>
            <a:gdLst/>
            <a:ahLst/>
            <a:cxnLst/>
            <a:rect l="l" t="t" r="r" b="b"/>
            <a:pathLst>
              <a:path w="3901747" h="1752239">
                <a:moveTo>
                  <a:pt x="0" y="0"/>
                </a:moveTo>
                <a:lnTo>
                  <a:pt x="3901747" y="0"/>
                </a:lnTo>
                <a:lnTo>
                  <a:pt x="3901747" y="1752239"/>
                </a:lnTo>
                <a:lnTo>
                  <a:pt x="0" y="1752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8889326" y="347939"/>
            <a:ext cx="6244313" cy="942833"/>
            <a:chOff x="0" y="0"/>
            <a:chExt cx="6805760" cy="1189159"/>
          </a:xfrm>
        </p:grpSpPr>
        <p:sp>
          <p:nvSpPr>
            <p:cNvPr id="18" name="Freeform 18"/>
            <p:cNvSpPr/>
            <p:nvPr/>
          </p:nvSpPr>
          <p:spPr>
            <a:xfrm>
              <a:off x="0" y="-4073"/>
              <a:ext cx="6812151" cy="1195762"/>
            </a:xfrm>
            <a:custGeom>
              <a:avLst/>
              <a:gdLst/>
              <a:ahLst/>
              <a:cxnLst/>
              <a:rect l="l" t="t" r="r" b="b"/>
              <a:pathLst>
                <a:path w="6812151" h="1195762">
                  <a:moveTo>
                    <a:pt x="6184373" y="1141284"/>
                  </a:moveTo>
                  <a:cubicBezTo>
                    <a:pt x="6184373" y="1141284"/>
                    <a:pt x="5453499" y="1195762"/>
                    <a:pt x="4575097" y="1193141"/>
                  </a:cubicBezTo>
                  <a:cubicBezTo>
                    <a:pt x="2686092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93484" y="15681"/>
                    <a:pt x="3878557" y="7673"/>
                  </a:cubicBezTo>
                  <a:cubicBezTo>
                    <a:pt x="5234571" y="0"/>
                    <a:pt x="5951304" y="6979"/>
                    <a:pt x="5951304" y="6979"/>
                  </a:cubicBezTo>
                  <a:cubicBezTo>
                    <a:pt x="6319612" y="14458"/>
                    <a:pt x="6457872" y="42638"/>
                    <a:pt x="6655612" y="165219"/>
                  </a:cubicBezTo>
                  <a:cubicBezTo>
                    <a:pt x="6806629" y="258836"/>
                    <a:pt x="6812151" y="476157"/>
                    <a:pt x="6803010" y="628060"/>
                  </a:cubicBezTo>
                  <a:lnTo>
                    <a:pt x="6803010" y="628061"/>
                  </a:lnTo>
                  <a:cubicBezTo>
                    <a:pt x="6803010" y="942635"/>
                    <a:pt x="6760226" y="1091222"/>
                    <a:pt x="6184373" y="1141284"/>
                  </a:cubicBezTo>
                  <a:close/>
                </a:path>
              </a:pathLst>
            </a:custGeom>
            <a:solidFill>
              <a:srgbClr val="FBCF3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222650" y="700539"/>
            <a:ext cx="5557286" cy="419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000"/>
              </a:lnSpc>
              <a:spcBef>
                <a:spcPct val="0"/>
              </a:spcBef>
            </a:pPr>
            <a:r>
              <a:rPr lang="vi-VN" sz="4000" b="1" dirty="0" err="1"/>
              <a:t>Bài</a:t>
            </a:r>
            <a:r>
              <a:rPr lang="vi-VN" sz="4000" b="1" dirty="0"/>
              <a:t> 1</a:t>
            </a:r>
            <a:endParaRPr lang="en-US" sz="4000" b="1" dirty="0"/>
          </a:p>
        </p:txBody>
      </p:sp>
      <p:sp>
        <p:nvSpPr>
          <p:cNvPr id="20" name="TextBox 20"/>
          <p:cNvSpPr txBox="1"/>
          <p:nvPr/>
        </p:nvSpPr>
        <p:spPr>
          <a:xfrm>
            <a:off x="7494184" y="1459238"/>
            <a:ext cx="9117416" cy="2403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thiệu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thơ,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bảo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việc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ích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lợi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0847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53903" y="3584478"/>
            <a:ext cx="13062299" cy="288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2: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KỂ (ĐỌC) VÀ TRAO ĐỔI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612493" flipH="1">
            <a:off x="-3624581" y="8143719"/>
            <a:ext cx="14431462" cy="12753804"/>
          </a:xfrm>
          <a:custGeom>
            <a:avLst/>
            <a:gdLst/>
            <a:ahLst/>
            <a:cxnLst/>
            <a:rect l="l" t="t" r="r" b="b"/>
            <a:pathLst>
              <a:path w="14431462" h="12753804">
                <a:moveTo>
                  <a:pt x="14431461" y="0"/>
                </a:moveTo>
                <a:lnTo>
                  <a:pt x="0" y="0"/>
                </a:lnTo>
                <a:lnTo>
                  <a:pt x="0" y="12753804"/>
                </a:lnTo>
                <a:lnTo>
                  <a:pt x="14431461" y="12753804"/>
                </a:lnTo>
                <a:lnTo>
                  <a:pt x="144314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1597059" flipH="1">
            <a:off x="17135780" y="7672191"/>
            <a:ext cx="5652906" cy="4995756"/>
          </a:xfrm>
          <a:custGeom>
            <a:avLst/>
            <a:gdLst/>
            <a:ahLst/>
            <a:cxnLst/>
            <a:rect l="l" t="t" r="r" b="b"/>
            <a:pathLst>
              <a:path w="5652906" h="4995756">
                <a:moveTo>
                  <a:pt x="5652907" y="0"/>
                </a:moveTo>
                <a:lnTo>
                  <a:pt x="0" y="0"/>
                </a:lnTo>
                <a:lnTo>
                  <a:pt x="0" y="4995756"/>
                </a:lnTo>
                <a:lnTo>
                  <a:pt x="5652907" y="4995756"/>
                </a:lnTo>
                <a:lnTo>
                  <a:pt x="56529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824575">
            <a:off x="862474" y="7618983"/>
            <a:ext cx="2454610" cy="2012780"/>
          </a:xfrm>
          <a:custGeom>
            <a:avLst/>
            <a:gdLst/>
            <a:ahLst/>
            <a:cxnLst/>
            <a:rect l="l" t="t" r="r" b="b"/>
            <a:pathLst>
              <a:path w="2454610" h="2012780">
                <a:moveTo>
                  <a:pt x="0" y="0"/>
                </a:moveTo>
                <a:lnTo>
                  <a:pt x="2454610" y="0"/>
                </a:lnTo>
                <a:lnTo>
                  <a:pt x="2454610" y="2012780"/>
                </a:lnTo>
                <a:lnTo>
                  <a:pt x="0" y="2012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22026">
            <a:off x="-951148" y="-441400"/>
            <a:ext cx="4134082" cy="2052008"/>
          </a:xfrm>
          <a:custGeom>
            <a:avLst/>
            <a:gdLst/>
            <a:ahLst/>
            <a:cxnLst/>
            <a:rect l="l" t="t" r="r" b="b"/>
            <a:pathLst>
              <a:path w="4134082" h="2052008">
                <a:moveTo>
                  <a:pt x="0" y="0"/>
                </a:moveTo>
                <a:lnTo>
                  <a:pt x="4134082" y="0"/>
                </a:lnTo>
                <a:lnTo>
                  <a:pt x="4134082" y="2052008"/>
                </a:lnTo>
                <a:lnTo>
                  <a:pt x="0" y="20520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280897">
            <a:off x="-435285" y="-355994"/>
            <a:ext cx="3901747" cy="1752239"/>
          </a:xfrm>
          <a:custGeom>
            <a:avLst/>
            <a:gdLst/>
            <a:ahLst/>
            <a:cxnLst/>
            <a:rect l="l" t="t" r="r" b="b"/>
            <a:pathLst>
              <a:path w="3901747" h="1752239">
                <a:moveTo>
                  <a:pt x="0" y="0"/>
                </a:moveTo>
                <a:lnTo>
                  <a:pt x="3901746" y="0"/>
                </a:lnTo>
                <a:lnTo>
                  <a:pt x="3901746" y="1752239"/>
                </a:lnTo>
                <a:lnTo>
                  <a:pt x="0" y="17522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3739455">
            <a:off x="6526077" y="2115960"/>
            <a:ext cx="309831" cy="337349"/>
          </a:xfrm>
          <a:custGeom>
            <a:avLst/>
            <a:gdLst/>
            <a:ahLst/>
            <a:cxnLst/>
            <a:rect l="l" t="t" r="r" b="b"/>
            <a:pathLst>
              <a:path w="309831" h="337349">
                <a:moveTo>
                  <a:pt x="0" y="0"/>
                </a:moveTo>
                <a:lnTo>
                  <a:pt x="309831" y="0"/>
                </a:lnTo>
                <a:lnTo>
                  <a:pt x="309831" y="337349"/>
                </a:lnTo>
                <a:lnTo>
                  <a:pt x="0" y="3373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028700" y="2225786"/>
            <a:ext cx="307153" cy="307153"/>
          </a:xfrm>
          <a:custGeom>
            <a:avLst/>
            <a:gdLst/>
            <a:ahLst/>
            <a:cxnLst/>
            <a:rect l="l" t="t" r="r" b="b"/>
            <a:pathLst>
              <a:path w="307153" h="307153">
                <a:moveTo>
                  <a:pt x="0" y="0"/>
                </a:moveTo>
                <a:lnTo>
                  <a:pt x="307153" y="0"/>
                </a:lnTo>
                <a:lnTo>
                  <a:pt x="307153" y="307153"/>
                </a:lnTo>
                <a:lnTo>
                  <a:pt x="0" y="3071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7470777" y="1028700"/>
            <a:ext cx="572892" cy="572892"/>
          </a:xfrm>
          <a:custGeom>
            <a:avLst/>
            <a:gdLst/>
            <a:ahLst/>
            <a:cxnLst/>
            <a:rect l="l" t="t" r="r" b="b"/>
            <a:pathLst>
              <a:path w="572892" h="572892">
                <a:moveTo>
                  <a:pt x="0" y="0"/>
                </a:moveTo>
                <a:lnTo>
                  <a:pt x="572892" y="0"/>
                </a:lnTo>
                <a:lnTo>
                  <a:pt x="572892" y="572892"/>
                </a:lnTo>
                <a:lnTo>
                  <a:pt x="0" y="572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5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55769" y="2057469"/>
            <a:ext cx="6243197" cy="6113791"/>
            <a:chOff x="0" y="0"/>
            <a:chExt cx="5613174" cy="5496827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5620833" cy="5496827"/>
            </a:xfrm>
            <a:custGeom>
              <a:avLst/>
              <a:gdLst/>
              <a:ahLst/>
              <a:cxnLst/>
              <a:rect l="l" t="t" r="r" b="b"/>
              <a:pathLst>
                <a:path w="5620833" h="5496827">
                  <a:moveTo>
                    <a:pt x="5114394" y="5479908"/>
                  </a:moveTo>
                  <a:cubicBezTo>
                    <a:pt x="5114394" y="5479908"/>
                    <a:pt x="4877398" y="5469939"/>
                    <a:pt x="4515259" y="5483383"/>
                  </a:cubicBezTo>
                  <a:cubicBezTo>
                    <a:pt x="4153121" y="5496827"/>
                    <a:pt x="490924" y="5496827"/>
                    <a:pt x="490924" y="5496827"/>
                  </a:cubicBezTo>
                  <a:cubicBezTo>
                    <a:pt x="245502" y="5496827"/>
                    <a:pt x="32509" y="5399559"/>
                    <a:pt x="31032" y="5239445"/>
                  </a:cubicBezTo>
                  <a:cubicBezTo>
                    <a:pt x="31032" y="5239445"/>
                    <a:pt x="0" y="3489158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067846" y="0"/>
                    <a:pt x="5067846" y="0"/>
                  </a:cubicBezTo>
                  <a:cubicBezTo>
                    <a:pt x="5379746" y="0"/>
                    <a:pt x="5613175" y="101069"/>
                    <a:pt x="5605317" y="303616"/>
                  </a:cubicBezTo>
                  <a:cubicBezTo>
                    <a:pt x="5605317" y="303616"/>
                    <a:pt x="5603322" y="3232748"/>
                    <a:pt x="5612078" y="4539858"/>
                  </a:cubicBezTo>
                  <a:cubicBezTo>
                    <a:pt x="5620833" y="4833159"/>
                    <a:pt x="5574285" y="5166230"/>
                    <a:pt x="5574285" y="5166230"/>
                  </a:cubicBezTo>
                  <a:cubicBezTo>
                    <a:pt x="5571320" y="5346255"/>
                    <a:pt x="5359816" y="5479908"/>
                    <a:pt x="5114394" y="5479908"/>
                  </a:cubicBezTo>
                  <a:close/>
                </a:path>
              </a:pathLst>
            </a:custGeom>
            <a:solidFill>
              <a:srgbClr val="F2FE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028700" y="850142"/>
            <a:ext cx="1163018" cy="1225402"/>
          </a:xfrm>
          <a:custGeom>
            <a:avLst/>
            <a:gdLst/>
            <a:ahLst/>
            <a:cxnLst/>
            <a:rect l="l" t="t" r="r" b="b"/>
            <a:pathLst>
              <a:path w="1163018" h="1225402">
                <a:moveTo>
                  <a:pt x="0" y="0"/>
                </a:moveTo>
                <a:lnTo>
                  <a:pt x="1163018" y="0"/>
                </a:lnTo>
                <a:lnTo>
                  <a:pt x="1163018" y="1225402"/>
                </a:lnTo>
                <a:lnTo>
                  <a:pt x="0" y="1225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743513" y="7565272"/>
            <a:ext cx="4780181" cy="4797627"/>
          </a:xfrm>
          <a:custGeom>
            <a:avLst/>
            <a:gdLst/>
            <a:ahLst/>
            <a:cxnLst/>
            <a:rect l="l" t="t" r="r" b="b"/>
            <a:pathLst>
              <a:path w="4780181" h="4797627">
                <a:moveTo>
                  <a:pt x="0" y="0"/>
                </a:moveTo>
                <a:lnTo>
                  <a:pt x="4780181" y="0"/>
                </a:lnTo>
                <a:lnTo>
                  <a:pt x="4780181" y="4797628"/>
                </a:lnTo>
                <a:lnTo>
                  <a:pt x="0" y="4797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334716" y="1988840"/>
            <a:ext cx="369360" cy="369360"/>
          </a:xfrm>
          <a:custGeom>
            <a:avLst/>
            <a:gdLst/>
            <a:ahLst/>
            <a:cxnLst/>
            <a:rect l="l" t="t" r="r" b="b"/>
            <a:pathLst>
              <a:path w="369360" h="369360">
                <a:moveTo>
                  <a:pt x="0" y="0"/>
                </a:moveTo>
                <a:lnTo>
                  <a:pt x="369360" y="0"/>
                </a:lnTo>
                <a:lnTo>
                  <a:pt x="369360" y="369360"/>
                </a:lnTo>
                <a:lnTo>
                  <a:pt x="0" y="3693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2196787">
            <a:off x="7470832" y="8690738"/>
            <a:ext cx="265666" cy="289262"/>
          </a:xfrm>
          <a:custGeom>
            <a:avLst/>
            <a:gdLst/>
            <a:ahLst/>
            <a:cxnLst/>
            <a:rect l="l" t="t" r="r" b="b"/>
            <a:pathLst>
              <a:path w="265666" h="289262">
                <a:moveTo>
                  <a:pt x="0" y="0"/>
                </a:moveTo>
                <a:lnTo>
                  <a:pt x="265666" y="0"/>
                </a:lnTo>
                <a:lnTo>
                  <a:pt x="265666" y="289261"/>
                </a:lnTo>
                <a:lnTo>
                  <a:pt x="0" y="2892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2407579">
            <a:off x="17129950" y="7376760"/>
            <a:ext cx="346270" cy="377024"/>
          </a:xfrm>
          <a:custGeom>
            <a:avLst/>
            <a:gdLst/>
            <a:ahLst/>
            <a:cxnLst/>
            <a:rect l="l" t="t" r="r" b="b"/>
            <a:pathLst>
              <a:path w="346270" h="377024">
                <a:moveTo>
                  <a:pt x="0" y="0"/>
                </a:moveTo>
                <a:lnTo>
                  <a:pt x="346270" y="0"/>
                </a:lnTo>
                <a:lnTo>
                  <a:pt x="346270" y="377024"/>
                </a:lnTo>
                <a:lnTo>
                  <a:pt x="0" y="3770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799910">
            <a:off x="15833975" y="7544922"/>
            <a:ext cx="1541660" cy="1451964"/>
          </a:xfrm>
          <a:custGeom>
            <a:avLst/>
            <a:gdLst/>
            <a:ahLst/>
            <a:cxnLst/>
            <a:rect l="l" t="t" r="r" b="b"/>
            <a:pathLst>
              <a:path w="1541660" h="1451964">
                <a:moveTo>
                  <a:pt x="0" y="0"/>
                </a:moveTo>
                <a:lnTo>
                  <a:pt x="1541661" y="0"/>
                </a:lnTo>
                <a:lnTo>
                  <a:pt x="1541661" y="1451964"/>
                </a:lnTo>
                <a:lnTo>
                  <a:pt x="0" y="14519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11" name="Freeform 11"/>
          <p:cNvSpPr/>
          <p:nvPr/>
        </p:nvSpPr>
        <p:spPr>
          <a:xfrm rot="-1861228">
            <a:off x="9250791" y="1047254"/>
            <a:ext cx="2779684" cy="1627379"/>
          </a:xfrm>
          <a:custGeom>
            <a:avLst/>
            <a:gdLst/>
            <a:ahLst/>
            <a:cxnLst/>
            <a:rect l="l" t="t" r="r" b="b"/>
            <a:pathLst>
              <a:path w="2779684" h="1627379">
                <a:moveTo>
                  <a:pt x="0" y="0"/>
                </a:moveTo>
                <a:lnTo>
                  <a:pt x="2779684" y="0"/>
                </a:lnTo>
                <a:lnTo>
                  <a:pt x="2779684" y="1627378"/>
                </a:lnTo>
                <a:lnTo>
                  <a:pt x="0" y="16273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3930591">
            <a:off x="15140528" y="30898"/>
            <a:ext cx="4134082" cy="2052008"/>
          </a:xfrm>
          <a:custGeom>
            <a:avLst/>
            <a:gdLst/>
            <a:ahLst/>
            <a:cxnLst/>
            <a:rect l="l" t="t" r="r" b="b"/>
            <a:pathLst>
              <a:path w="4134082" h="2052008">
                <a:moveTo>
                  <a:pt x="0" y="0"/>
                </a:moveTo>
                <a:lnTo>
                  <a:pt x="4134082" y="0"/>
                </a:lnTo>
                <a:lnTo>
                  <a:pt x="4134082" y="2052008"/>
                </a:lnTo>
                <a:lnTo>
                  <a:pt x="0" y="20520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771720">
            <a:off x="15606086" y="525540"/>
            <a:ext cx="3901747" cy="1752239"/>
          </a:xfrm>
          <a:custGeom>
            <a:avLst/>
            <a:gdLst/>
            <a:ahLst/>
            <a:cxnLst/>
            <a:rect l="l" t="t" r="r" b="b"/>
            <a:pathLst>
              <a:path w="3901747" h="1752239">
                <a:moveTo>
                  <a:pt x="0" y="0"/>
                </a:moveTo>
                <a:lnTo>
                  <a:pt x="3901747" y="0"/>
                </a:lnTo>
                <a:lnTo>
                  <a:pt x="3901747" y="1752239"/>
                </a:lnTo>
                <a:lnTo>
                  <a:pt x="0" y="17522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320645" y="2756092"/>
            <a:ext cx="6934517" cy="174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NHIỆM VỤ 1: KỂ (ĐỌC) VÀ TRAO ĐỔI TRONG NHÓM</a:t>
            </a:r>
            <a:endParaRPr lang="en-US" sz="4000" spc="499" dirty="0">
              <a:solidFill>
                <a:schemeClr val="bg1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045245" y="3117336"/>
            <a:ext cx="4869227" cy="4052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trao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câu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8660872" y="8041389"/>
            <a:ext cx="369360" cy="369360"/>
          </a:xfrm>
          <a:custGeom>
            <a:avLst/>
            <a:gdLst/>
            <a:ahLst/>
            <a:cxnLst/>
            <a:rect l="l" t="t" r="r" b="b"/>
            <a:pathLst>
              <a:path w="369360" h="369360">
                <a:moveTo>
                  <a:pt x="0" y="0"/>
                </a:moveTo>
                <a:lnTo>
                  <a:pt x="369360" y="0"/>
                </a:lnTo>
                <a:lnTo>
                  <a:pt x="369360" y="369360"/>
                </a:lnTo>
                <a:lnTo>
                  <a:pt x="0" y="3693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9A1288F9-5E90-44BA-BFBE-30B47F4064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2129456" y="4711058"/>
            <a:ext cx="5111553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17404" y="1028700"/>
            <a:ext cx="7141896" cy="8229600"/>
            <a:chOff x="0" y="0"/>
            <a:chExt cx="6421181" cy="7399122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428840" cy="7399122"/>
            </a:xfrm>
            <a:custGeom>
              <a:avLst/>
              <a:gdLst/>
              <a:ahLst/>
              <a:cxnLst/>
              <a:rect l="l" t="t" r="r" b="b"/>
              <a:pathLst>
                <a:path w="6428840" h="7399122">
                  <a:moveTo>
                    <a:pt x="5922402" y="7382203"/>
                  </a:moveTo>
                  <a:cubicBezTo>
                    <a:pt x="5922402" y="7382203"/>
                    <a:pt x="5685406" y="7372234"/>
                    <a:pt x="5323266" y="7385678"/>
                  </a:cubicBezTo>
                  <a:cubicBezTo>
                    <a:pt x="4961128" y="7399122"/>
                    <a:pt x="490924" y="7399122"/>
                    <a:pt x="490924" y="7399122"/>
                  </a:cubicBezTo>
                  <a:cubicBezTo>
                    <a:pt x="245502" y="7399122"/>
                    <a:pt x="32509" y="7301854"/>
                    <a:pt x="31032" y="7141740"/>
                  </a:cubicBezTo>
                  <a:cubicBezTo>
                    <a:pt x="31032" y="7141740"/>
                    <a:pt x="0" y="4962669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875853" y="0"/>
                    <a:pt x="5875853" y="0"/>
                  </a:cubicBezTo>
                  <a:cubicBezTo>
                    <a:pt x="6187754" y="0"/>
                    <a:pt x="6421182" y="101069"/>
                    <a:pt x="6413325" y="303616"/>
                  </a:cubicBezTo>
                  <a:cubicBezTo>
                    <a:pt x="6413325" y="303616"/>
                    <a:pt x="6411329" y="4575130"/>
                    <a:pt x="6420085" y="6442153"/>
                  </a:cubicBezTo>
                  <a:cubicBezTo>
                    <a:pt x="6428840" y="6735454"/>
                    <a:pt x="6382292" y="7068526"/>
                    <a:pt x="6382292" y="7068526"/>
                  </a:cubicBezTo>
                  <a:cubicBezTo>
                    <a:pt x="6379327" y="7248551"/>
                    <a:pt x="6167824" y="7382203"/>
                    <a:pt x="5922402" y="7382203"/>
                  </a:cubicBezTo>
                  <a:close/>
                </a:path>
              </a:pathLst>
            </a:custGeom>
            <a:solidFill>
              <a:srgbClr val="08476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-1236132" flipH="1">
            <a:off x="16439274" y="-2996224"/>
            <a:ext cx="8505737" cy="7516945"/>
          </a:xfrm>
          <a:custGeom>
            <a:avLst/>
            <a:gdLst/>
            <a:ahLst/>
            <a:cxnLst/>
            <a:rect l="l" t="t" r="r" b="b"/>
            <a:pathLst>
              <a:path w="8505737" h="7516945">
                <a:moveTo>
                  <a:pt x="8505737" y="0"/>
                </a:moveTo>
                <a:lnTo>
                  <a:pt x="0" y="0"/>
                </a:lnTo>
                <a:lnTo>
                  <a:pt x="0" y="7516946"/>
                </a:lnTo>
                <a:lnTo>
                  <a:pt x="8505737" y="7516946"/>
                </a:lnTo>
                <a:lnTo>
                  <a:pt x="850573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9640436" y="1700142"/>
            <a:ext cx="5395995" cy="942833"/>
            <a:chOff x="0" y="0"/>
            <a:chExt cx="6805760" cy="1189159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6812151" cy="1195762"/>
            </a:xfrm>
            <a:custGeom>
              <a:avLst/>
              <a:gdLst/>
              <a:ahLst/>
              <a:cxnLst/>
              <a:rect l="l" t="t" r="r" b="b"/>
              <a:pathLst>
                <a:path w="6812151" h="1195762">
                  <a:moveTo>
                    <a:pt x="6184373" y="1141284"/>
                  </a:moveTo>
                  <a:cubicBezTo>
                    <a:pt x="6184373" y="1141284"/>
                    <a:pt x="5453499" y="1195762"/>
                    <a:pt x="4575097" y="1193141"/>
                  </a:cubicBezTo>
                  <a:cubicBezTo>
                    <a:pt x="2686092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93484" y="15681"/>
                    <a:pt x="3878557" y="7673"/>
                  </a:cubicBezTo>
                  <a:cubicBezTo>
                    <a:pt x="5234571" y="0"/>
                    <a:pt x="5951304" y="6979"/>
                    <a:pt x="5951304" y="6979"/>
                  </a:cubicBezTo>
                  <a:cubicBezTo>
                    <a:pt x="6319612" y="14458"/>
                    <a:pt x="6457872" y="42638"/>
                    <a:pt x="6655612" y="165219"/>
                  </a:cubicBezTo>
                  <a:cubicBezTo>
                    <a:pt x="6806629" y="258836"/>
                    <a:pt x="6812151" y="476157"/>
                    <a:pt x="6803010" y="628060"/>
                  </a:cubicBezTo>
                  <a:lnTo>
                    <a:pt x="6803010" y="628061"/>
                  </a:lnTo>
                  <a:cubicBezTo>
                    <a:pt x="6803010" y="942635"/>
                    <a:pt x="6760226" y="1091222"/>
                    <a:pt x="6184373" y="1141284"/>
                  </a:cubicBezTo>
                  <a:close/>
                </a:path>
              </a:pathLst>
            </a:custGeom>
            <a:solidFill>
              <a:srgbClr val="FBCF3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57993" y="2378991"/>
            <a:ext cx="6454914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NHIỆM VỤ 2: KỂ (ĐỌC) VÀ TRAO ĐỔI TRƯỚC LỚP.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 12"/>
          <p:cNvSpPr/>
          <p:nvPr/>
        </p:nvSpPr>
        <p:spPr>
          <a:xfrm rot="-2543403">
            <a:off x="8661713" y="3691525"/>
            <a:ext cx="1860937" cy="1525969"/>
          </a:xfrm>
          <a:custGeom>
            <a:avLst/>
            <a:gdLst/>
            <a:ahLst/>
            <a:cxnLst/>
            <a:rect l="l" t="t" r="r" b="b"/>
            <a:pathLst>
              <a:path w="1860937" h="1525969">
                <a:moveTo>
                  <a:pt x="0" y="0"/>
                </a:moveTo>
                <a:lnTo>
                  <a:pt x="1860938" y="0"/>
                </a:lnTo>
                <a:lnTo>
                  <a:pt x="1860938" y="1525969"/>
                </a:lnTo>
                <a:lnTo>
                  <a:pt x="0" y="15259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1288332" y="3606566"/>
            <a:ext cx="4969940" cy="3593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Trao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đổi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dung câu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chuyện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hoặc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thơ,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văn,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báo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mà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bạn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em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giới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thiệu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" name="Freeform 17"/>
          <p:cNvSpPr/>
          <p:nvPr/>
        </p:nvSpPr>
        <p:spPr>
          <a:xfrm rot="-2315317" flipV="1">
            <a:off x="6731831" y="8628105"/>
            <a:ext cx="2967616" cy="453236"/>
          </a:xfrm>
          <a:custGeom>
            <a:avLst/>
            <a:gdLst/>
            <a:ahLst/>
            <a:cxnLst/>
            <a:rect l="l" t="t" r="r" b="b"/>
            <a:pathLst>
              <a:path w="2967616" h="453236">
                <a:moveTo>
                  <a:pt x="0" y="453236"/>
                </a:moveTo>
                <a:lnTo>
                  <a:pt x="2967617" y="453236"/>
                </a:lnTo>
                <a:lnTo>
                  <a:pt x="2967617" y="0"/>
                </a:lnTo>
                <a:lnTo>
                  <a:pt x="0" y="0"/>
                </a:lnTo>
                <a:lnTo>
                  <a:pt x="0" y="45323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3739455">
            <a:off x="16727161" y="4753123"/>
            <a:ext cx="275904" cy="300409"/>
          </a:xfrm>
          <a:custGeom>
            <a:avLst/>
            <a:gdLst/>
            <a:ahLst/>
            <a:cxnLst/>
            <a:rect l="l" t="t" r="r" b="b"/>
            <a:pathLst>
              <a:path w="275904" h="300409">
                <a:moveTo>
                  <a:pt x="0" y="0"/>
                </a:moveTo>
                <a:lnTo>
                  <a:pt x="275904" y="0"/>
                </a:lnTo>
                <a:lnTo>
                  <a:pt x="275904" y="300408"/>
                </a:lnTo>
                <a:lnTo>
                  <a:pt x="0" y="300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1429277" y="-431042"/>
            <a:ext cx="1630263" cy="1717710"/>
          </a:xfrm>
          <a:custGeom>
            <a:avLst/>
            <a:gdLst/>
            <a:ahLst/>
            <a:cxnLst/>
            <a:rect l="l" t="t" r="r" b="b"/>
            <a:pathLst>
              <a:path w="1630263" h="1717710">
                <a:moveTo>
                  <a:pt x="0" y="0"/>
                </a:moveTo>
                <a:lnTo>
                  <a:pt x="1630262" y="0"/>
                </a:lnTo>
                <a:lnTo>
                  <a:pt x="1630262" y="1717710"/>
                </a:lnTo>
                <a:lnTo>
                  <a:pt x="0" y="17177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3739455">
            <a:off x="4011044" y="801722"/>
            <a:ext cx="260981" cy="284161"/>
          </a:xfrm>
          <a:custGeom>
            <a:avLst/>
            <a:gdLst/>
            <a:ahLst/>
            <a:cxnLst/>
            <a:rect l="l" t="t" r="r" b="b"/>
            <a:pathLst>
              <a:path w="260981" h="284161">
                <a:moveTo>
                  <a:pt x="0" y="0"/>
                </a:moveTo>
                <a:lnTo>
                  <a:pt x="260981" y="0"/>
                </a:lnTo>
                <a:lnTo>
                  <a:pt x="260981" y="284160"/>
                </a:lnTo>
                <a:lnTo>
                  <a:pt x="0" y="2841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6962490" y="5826879"/>
            <a:ext cx="593621" cy="593621"/>
          </a:xfrm>
          <a:custGeom>
            <a:avLst/>
            <a:gdLst/>
            <a:ahLst/>
            <a:cxnLst/>
            <a:rect l="l" t="t" r="r" b="b"/>
            <a:pathLst>
              <a:path w="593621" h="593621">
                <a:moveTo>
                  <a:pt x="0" y="0"/>
                </a:moveTo>
                <a:lnTo>
                  <a:pt x="593620" y="0"/>
                </a:lnTo>
                <a:lnTo>
                  <a:pt x="593620" y="593621"/>
                </a:lnTo>
                <a:lnTo>
                  <a:pt x="0" y="5936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flipH="1" flipV="1">
            <a:off x="-308261" y="4122535"/>
            <a:ext cx="2096151" cy="2111507"/>
          </a:xfrm>
          <a:custGeom>
            <a:avLst/>
            <a:gdLst/>
            <a:ahLst/>
            <a:cxnLst/>
            <a:rect l="l" t="t" r="r" b="b"/>
            <a:pathLst>
              <a:path w="2096151" h="2111507">
                <a:moveTo>
                  <a:pt x="2096151" y="2111507"/>
                </a:moveTo>
                <a:lnTo>
                  <a:pt x="0" y="2111507"/>
                </a:lnTo>
                <a:lnTo>
                  <a:pt x="0" y="0"/>
                </a:lnTo>
                <a:lnTo>
                  <a:pt x="2096151" y="0"/>
                </a:lnTo>
                <a:lnTo>
                  <a:pt x="2096151" y="2111507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5" name="Picture 12">
            <a:extLst>
              <a:ext uri="{FF2B5EF4-FFF2-40B4-BE49-F238E27FC236}">
                <a16:creationId xmlns:a16="http://schemas.microsoft.com/office/drawing/2014/main" id="{5171EAEA-9FAD-4CD4-BF4E-833A5A699203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583787" y="4711393"/>
            <a:ext cx="5003325" cy="5009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6481">
            <a:off x="740415" y="2792166"/>
            <a:ext cx="1152804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vi-VN" dirty="0"/>
          </a:p>
        </p:txBody>
      </p:sp>
      <p:sp>
        <p:nvSpPr>
          <p:cNvPr id="5" name="Freeform 5"/>
          <p:cNvSpPr/>
          <p:nvPr/>
        </p:nvSpPr>
        <p:spPr>
          <a:xfrm>
            <a:off x="14554200" y="3695700"/>
            <a:ext cx="3292324" cy="6269442"/>
          </a:xfrm>
          <a:custGeom>
            <a:avLst/>
            <a:gdLst/>
            <a:ahLst/>
            <a:cxnLst/>
            <a:rect l="l" t="t" r="r" b="b"/>
            <a:pathLst>
              <a:path w="3445739" h="7461245">
                <a:moveTo>
                  <a:pt x="0" y="0"/>
                </a:moveTo>
                <a:lnTo>
                  <a:pt x="3445738" y="0"/>
                </a:lnTo>
                <a:lnTo>
                  <a:pt x="3445738" y="7461246"/>
                </a:lnTo>
                <a:lnTo>
                  <a:pt x="0" y="7461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7C3044B-06A3-4883-9C55-16C6467E4953}"/>
              </a:ext>
            </a:extLst>
          </p:cNvPr>
          <p:cNvSpPr txBox="1"/>
          <p:nvPr/>
        </p:nvSpPr>
        <p:spPr>
          <a:xfrm>
            <a:off x="2286000" y="1467797"/>
            <a:ext cx="8915400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E50A0CE3-AC23-40D8-9FBA-FE6C31CA02B0}"/>
              </a:ext>
            </a:extLst>
          </p:cNvPr>
          <p:cNvGrpSpPr/>
          <p:nvPr/>
        </p:nvGrpSpPr>
        <p:grpSpPr>
          <a:xfrm>
            <a:off x="3886200" y="3656275"/>
            <a:ext cx="5558682" cy="5162928"/>
            <a:chOff x="0" y="0"/>
            <a:chExt cx="1703194" cy="709615"/>
          </a:xfrm>
        </p:grpSpPr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BEAD58C5-A351-46AD-928F-C72E1EAAEF4E}"/>
                </a:ext>
              </a:extLst>
            </p:cNvPr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859DD6C0-B897-494C-AF46-7594ABAC21D3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D7737145-0C3E-4CEA-B1BC-0E6C7866AFFF}"/>
              </a:ext>
            </a:extLst>
          </p:cNvPr>
          <p:cNvGrpSpPr/>
          <p:nvPr/>
        </p:nvGrpSpPr>
        <p:grpSpPr>
          <a:xfrm>
            <a:off x="3925230" y="3778891"/>
            <a:ext cx="5447369" cy="4899935"/>
            <a:chOff x="0" y="0"/>
            <a:chExt cx="1669088" cy="673469"/>
          </a:xfrm>
        </p:grpSpPr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BCFFD3F-474E-4AD0-9B67-EC0FD8A57929}"/>
                </a:ext>
              </a:extLst>
            </p:cNvPr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A93EE641-232F-43FC-AF57-491D7B780D66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5" name="TextBox 26">
            <a:extLst>
              <a:ext uri="{FF2B5EF4-FFF2-40B4-BE49-F238E27FC236}">
                <a16:creationId xmlns:a16="http://schemas.microsoft.com/office/drawing/2014/main" id="{038B6464-ADA2-4182-92C4-A5235C4EBD90}"/>
              </a:ext>
            </a:extLst>
          </p:cNvPr>
          <p:cNvSpPr txBox="1"/>
          <p:nvPr/>
        </p:nvSpPr>
        <p:spPr>
          <a:xfrm>
            <a:off x="4121254" y="4726523"/>
            <a:ext cx="5011353" cy="2655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Chuẩn</a:t>
            </a:r>
            <a:r>
              <a:rPr lang="vi-VN" sz="4000" dirty="0"/>
              <a:t> </a:t>
            </a:r>
            <a:r>
              <a:rPr lang="vi-VN" sz="4000" dirty="0" err="1"/>
              <a:t>bị</a:t>
            </a:r>
            <a:r>
              <a:rPr lang="vi-VN" sz="4000" dirty="0"/>
              <a:t> </a:t>
            </a:r>
            <a:r>
              <a:rPr lang="vi-VN" sz="4000" dirty="0" err="1"/>
              <a:t>nội</a:t>
            </a:r>
            <a:r>
              <a:rPr lang="vi-VN" sz="4000" dirty="0"/>
              <a:t> dung </a:t>
            </a:r>
            <a:r>
              <a:rPr lang="vi-VN" sz="4000" dirty="0" err="1"/>
              <a:t>bài</a:t>
            </a:r>
            <a:r>
              <a:rPr lang="vi-VN" sz="4000" dirty="0"/>
              <a:t> </a:t>
            </a:r>
            <a:r>
              <a:rPr lang="vi-VN" sz="4000" dirty="0" err="1"/>
              <a:t>đọc</a:t>
            </a:r>
            <a:r>
              <a:rPr lang="vi-VN" sz="4000" dirty="0"/>
              <a:t> 4: </a:t>
            </a:r>
            <a:r>
              <a:rPr lang="vi-VN" sz="4000" i="1" dirty="0" err="1"/>
              <a:t>Mỗi</a:t>
            </a:r>
            <a:r>
              <a:rPr lang="vi-VN" sz="4000" i="1" dirty="0"/>
              <a:t> </a:t>
            </a:r>
            <a:r>
              <a:rPr lang="vi-VN" sz="4000" i="1" dirty="0" err="1"/>
              <a:t>lần</a:t>
            </a:r>
            <a:r>
              <a:rPr lang="vi-VN" sz="4000" i="1" dirty="0"/>
              <a:t> </a:t>
            </a:r>
            <a:r>
              <a:rPr lang="vi-VN" sz="4000" i="1" dirty="0" err="1"/>
              <a:t>cầm</a:t>
            </a:r>
            <a:r>
              <a:rPr lang="vi-VN" sz="4000" i="1" dirty="0"/>
              <a:t> </a:t>
            </a:r>
            <a:r>
              <a:rPr lang="vi-VN" sz="4000" i="1" dirty="0" err="1"/>
              <a:t>sách</a:t>
            </a:r>
            <a:r>
              <a:rPr lang="vi-VN" sz="4000" i="1" dirty="0"/>
              <a:t> </a:t>
            </a:r>
            <a:r>
              <a:rPr lang="vi-VN" sz="4000" i="1" dirty="0" err="1"/>
              <a:t>giáo</a:t>
            </a:r>
            <a:r>
              <a:rPr lang="vi-VN" sz="4000" i="1" dirty="0"/>
              <a:t> khoa.</a:t>
            </a:r>
            <a:endParaRPr lang="en-US" sz="4000" i="1" dirty="0">
              <a:solidFill>
                <a:srgbClr val="000000"/>
              </a:solidFill>
              <a:latin typeface="Cakerolli 1"/>
            </a:endParaRPr>
          </a:p>
        </p:txBody>
      </p:sp>
    </p:spTree>
    <p:extLst>
      <p:ext uri="{BB962C8B-B14F-4D97-AF65-F5344CB8AC3E}">
        <p14:creationId xmlns:p14="http://schemas.microsoft.com/office/powerpoint/2010/main" val="16831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B04B194-8E2D-CF59-94DB-8CB23156CC1B}"/>
              </a:ext>
            </a:extLst>
          </p:cNvPr>
          <p:cNvGrpSpPr/>
          <p:nvPr/>
        </p:nvGrpSpPr>
        <p:grpSpPr>
          <a:xfrm>
            <a:off x="114300" y="419100"/>
            <a:ext cx="18373725" cy="9636978"/>
            <a:chOff x="114300" y="419100"/>
            <a:chExt cx="18373725" cy="963697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3C620E-2028-1CB3-14F5-C8AE1BD4A709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" y="1562100"/>
              <a:ext cx="0" cy="784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6B5024-676E-92D9-CD9D-6E3217468A76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600" y="800100"/>
              <a:ext cx="0" cy="784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F04101D-24E3-C987-C0BC-D39CA2794546}"/>
                </a:ext>
              </a:extLst>
            </p:cNvPr>
            <p:cNvCxnSpPr/>
            <p:nvPr/>
          </p:nvCxnSpPr>
          <p:spPr>
            <a:xfrm>
              <a:off x="1066800" y="800100"/>
              <a:ext cx="16306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43917D-5D9B-ED7A-3AB8-D4FE93960BB8}"/>
                </a:ext>
              </a:extLst>
            </p:cNvPr>
            <p:cNvCxnSpPr/>
            <p:nvPr/>
          </p:nvCxnSpPr>
          <p:spPr>
            <a:xfrm>
              <a:off x="762000" y="9410700"/>
              <a:ext cx="16306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90A7E6-BC43-8DF5-E3C5-2983A0699451}"/>
                </a:ext>
              </a:extLst>
            </p:cNvPr>
            <p:cNvSpPr txBox="1"/>
            <p:nvPr/>
          </p:nvSpPr>
          <p:spPr>
            <a:xfrm>
              <a:off x="114300" y="419100"/>
              <a:ext cx="160019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>
                  <a:latin typeface="Amasis MT Pro Black" panose="02040A04050005020304" pitchFamily="18" charset="0"/>
                </a:rPr>
                <a:t>“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D6DD6E-BEEA-706A-5289-4DF4CD54DE7B}"/>
                </a:ext>
              </a:extLst>
            </p:cNvPr>
            <p:cNvSpPr txBox="1"/>
            <p:nvPr/>
          </p:nvSpPr>
          <p:spPr>
            <a:xfrm>
              <a:off x="17040225" y="8424862"/>
              <a:ext cx="14478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>
                  <a:latin typeface="Amasis MT Pro Black" panose="02040A04050005020304" pitchFamily="18" charset="0"/>
                </a:rPr>
                <a:t>”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0743088-D13F-D80C-A268-FFBBD559AB63}"/>
              </a:ext>
            </a:extLst>
          </p:cNvPr>
          <p:cNvSpPr txBox="1"/>
          <p:nvPr/>
        </p:nvSpPr>
        <p:spPr>
          <a:xfrm>
            <a:off x="5562600" y="368467"/>
            <a:ext cx="7162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2D7B41-A17E-F0B1-9788-4CB2D3786E66}"/>
              </a:ext>
            </a:extLst>
          </p:cNvPr>
          <p:cNvGrpSpPr/>
          <p:nvPr/>
        </p:nvGrpSpPr>
        <p:grpSpPr>
          <a:xfrm>
            <a:off x="6362700" y="2552701"/>
            <a:ext cx="8991599" cy="2590799"/>
            <a:chOff x="6362700" y="2605711"/>
            <a:chExt cx="8991599" cy="2590799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8D17CDD1-1B6C-F3E0-21C6-2040213254FB}"/>
                </a:ext>
              </a:extLst>
            </p:cNvPr>
            <p:cNvSpPr/>
            <p:nvPr/>
          </p:nvSpPr>
          <p:spPr>
            <a:xfrm>
              <a:off x="6362700" y="2605711"/>
              <a:ext cx="8991599" cy="2590799"/>
            </a:xfrm>
            <a:prstGeom prst="wedgeRoundRectCallout">
              <a:avLst>
                <a:gd name="adj1" fmla="val -53687"/>
                <a:gd name="adj2" fmla="val 3106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B9AD9A-DA01-04C9-E7B7-12C98A155E22}"/>
                </a:ext>
              </a:extLst>
            </p:cNvPr>
            <p:cNvSpPr txBox="1"/>
            <p:nvPr/>
          </p:nvSpPr>
          <p:spPr>
            <a:xfrm>
              <a:off x="7343179" y="2973034"/>
              <a:ext cx="7030639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Có mấy kiểu mở bài và đó là những kiểu nào?</a:t>
              </a:r>
            </a:p>
          </p:txBody>
        </p:sp>
      </p:grpSp>
      <p:sp>
        <p:nvSpPr>
          <p:cNvPr id="23" name="Freeform 2">
            <a:extLst>
              <a:ext uri="{FF2B5EF4-FFF2-40B4-BE49-F238E27FC236}">
                <a16:creationId xmlns:a16="http://schemas.microsoft.com/office/drawing/2014/main" id="{C4F7AC7D-1F8F-C200-6D01-0BABBC4EFCB4}"/>
              </a:ext>
            </a:extLst>
          </p:cNvPr>
          <p:cNvSpPr/>
          <p:nvPr/>
        </p:nvSpPr>
        <p:spPr>
          <a:xfrm>
            <a:off x="457200" y="4131959"/>
            <a:ext cx="5257800" cy="6421741"/>
          </a:xfrm>
          <a:custGeom>
            <a:avLst/>
            <a:gdLst/>
            <a:ahLst/>
            <a:cxnLst/>
            <a:rect l="l" t="t" r="r" b="b"/>
            <a:pathLst>
              <a:path w="6737985" h="8229600">
                <a:moveTo>
                  <a:pt x="0" y="0"/>
                </a:moveTo>
                <a:lnTo>
                  <a:pt x="6737985" y="0"/>
                </a:lnTo>
                <a:lnTo>
                  <a:pt x="67379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ABF60619-1271-F80C-7CBD-F1D0ECB747BC}"/>
              </a:ext>
            </a:extLst>
          </p:cNvPr>
          <p:cNvSpPr/>
          <p:nvPr/>
        </p:nvSpPr>
        <p:spPr>
          <a:xfrm>
            <a:off x="7696200" y="5981700"/>
            <a:ext cx="609598" cy="259079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64DBF3-4B3C-4339-9EE7-E090DB04CD34}"/>
              </a:ext>
            </a:extLst>
          </p:cNvPr>
          <p:cNvSpPr txBox="1"/>
          <p:nvPr/>
        </p:nvSpPr>
        <p:spPr>
          <a:xfrm>
            <a:off x="8910637" y="56769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Mở bài trực tiếp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18C43E-73ED-50C0-2756-E33D7613CF99}"/>
              </a:ext>
            </a:extLst>
          </p:cNvPr>
          <p:cNvSpPr txBox="1"/>
          <p:nvPr/>
        </p:nvSpPr>
        <p:spPr>
          <a:xfrm>
            <a:off x="8886824" y="8035947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Mở bài gián tiếp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23F82FCC-7EFE-3230-B59F-D840B853A1D9}"/>
              </a:ext>
            </a:extLst>
          </p:cNvPr>
          <p:cNvSpPr/>
          <p:nvPr/>
        </p:nvSpPr>
        <p:spPr>
          <a:xfrm>
            <a:off x="6781800" y="6881812"/>
            <a:ext cx="762000" cy="72235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076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/>
      <p:bldP spid="28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223282" y="3143250"/>
            <a:ext cx="9841437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4223282" y="7105650"/>
            <a:ext cx="9841437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474922" y="476076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5304796" y="4641833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0135131" y="1028700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965466" y="7800975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965466" y="476076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625675" y="995124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25675" y="4157662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4"/>
                </a:lnTo>
                <a:lnTo>
                  <a:pt x="0" y="2006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625675" y="8060499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474922" y="7767399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0135131" y="8320023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E3A7D9-6E49-4DF7-A07A-4BEC98CEA8F5}"/>
              </a:ext>
            </a:extLst>
          </p:cNvPr>
          <p:cNvSpPr txBox="1"/>
          <p:nvPr/>
        </p:nvSpPr>
        <p:spPr>
          <a:xfrm>
            <a:off x="3833827" y="3603134"/>
            <a:ext cx="10680091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TẠM BIỆT VÀ HẸN GẶP LẠI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223282" y="3143250"/>
            <a:ext cx="9841437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4223282" y="7105650"/>
            <a:ext cx="9841437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474922" y="476076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0135131" y="1028700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965466" y="7800975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965466" y="476076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625675" y="995124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625675" y="8060499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474922" y="7767399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0135131" y="8320023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19D3891A-BF00-4B88-8E6A-75B05C0A56C0}"/>
              </a:ext>
            </a:extLst>
          </p:cNvPr>
          <p:cNvSpPr txBox="1"/>
          <p:nvPr/>
        </p:nvSpPr>
        <p:spPr>
          <a:xfrm>
            <a:off x="944033" y="3467100"/>
            <a:ext cx="163830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KHO </a:t>
            </a:r>
            <a:r>
              <a:rPr lang="vi-VN" sz="7200" b="1" dirty="0">
                <a:solidFill>
                  <a:srgbClr val="C00000"/>
                </a:solidFill>
                <a:cs typeface="Arial" panose="020B0604020202020204" pitchFamily="34" charset="0"/>
              </a:rPr>
              <a:t>BÁU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VIẾT 3: LUYỆN TẬP TẢ CÂY CỐI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26894" y="5785102"/>
            <a:ext cx="3638424" cy="3337672"/>
            <a:chOff x="0" y="0"/>
            <a:chExt cx="3133810" cy="2874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3810" cy="2874770"/>
            </a:xfrm>
            <a:custGeom>
              <a:avLst/>
              <a:gdLst/>
              <a:ahLst/>
              <a:cxnLst/>
              <a:rect l="l" t="t" r="r" b="b"/>
              <a:pathLst>
                <a:path w="3133810" h="2874770">
                  <a:moveTo>
                    <a:pt x="3009350" y="2874770"/>
                  </a:moveTo>
                  <a:lnTo>
                    <a:pt x="124460" y="2874770"/>
                  </a:lnTo>
                  <a:cubicBezTo>
                    <a:pt x="55880" y="2874770"/>
                    <a:pt x="0" y="2818890"/>
                    <a:pt x="0" y="27503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2750310"/>
                  </a:lnTo>
                  <a:cubicBezTo>
                    <a:pt x="3133810" y="2818890"/>
                    <a:pt x="3077930" y="2874770"/>
                    <a:pt x="3009350" y="2874770"/>
                  </a:cubicBezTo>
                  <a:close/>
                </a:path>
              </a:pathLst>
            </a:custGeom>
            <a:solidFill>
              <a:srgbClr val="F0AB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27368" y="5785102"/>
            <a:ext cx="3638424" cy="3337672"/>
            <a:chOff x="0" y="0"/>
            <a:chExt cx="3133810" cy="28747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3810" cy="2874770"/>
            </a:xfrm>
            <a:custGeom>
              <a:avLst/>
              <a:gdLst/>
              <a:ahLst/>
              <a:cxnLst/>
              <a:rect l="l" t="t" r="r" b="b"/>
              <a:pathLst>
                <a:path w="3133810" h="2874770">
                  <a:moveTo>
                    <a:pt x="3009350" y="2874770"/>
                  </a:moveTo>
                  <a:lnTo>
                    <a:pt x="124460" y="2874770"/>
                  </a:lnTo>
                  <a:cubicBezTo>
                    <a:pt x="55880" y="2874770"/>
                    <a:pt x="0" y="2818890"/>
                    <a:pt x="0" y="27503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2750310"/>
                  </a:lnTo>
                  <a:cubicBezTo>
                    <a:pt x="3133810" y="2818890"/>
                    <a:pt x="3077930" y="2874770"/>
                    <a:pt x="3009350" y="2874770"/>
                  </a:cubicBezTo>
                  <a:close/>
                </a:path>
              </a:pathLst>
            </a:custGeom>
            <a:solidFill>
              <a:srgbClr val="F0ABC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5910886" y="3204238"/>
            <a:ext cx="1441013" cy="2220047"/>
          </a:xfrm>
          <a:custGeom>
            <a:avLst/>
            <a:gdLst/>
            <a:ahLst/>
            <a:cxnLst/>
            <a:rect l="l" t="t" r="r" b="b"/>
            <a:pathLst>
              <a:path w="1441013" h="2220047">
                <a:moveTo>
                  <a:pt x="0" y="0"/>
                </a:moveTo>
                <a:lnTo>
                  <a:pt x="1441012" y="0"/>
                </a:lnTo>
                <a:lnTo>
                  <a:pt x="1441012" y="2220047"/>
                </a:lnTo>
                <a:lnTo>
                  <a:pt x="0" y="2220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751993" y="3204238"/>
            <a:ext cx="1441013" cy="2220047"/>
          </a:xfrm>
          <a:custGeom>
            <a:avLst/>
            <a:gdLst/>
            <a:ahLst/>
            <a:cxnLst/>
            <a:rect l="l" t="t" r="r" b="b"/>
            <a:pathLst>
              <a:path w="1441013" h="2220047">
                <a:moveTo>
                  <a:pt x="0" y="0"/>
                </a:moveTo>
                <a:lnTo>
                  <a:pt x="1441012" y="0"/>
                </a:lnTo>
                <a:lnTo>
                  <a:pt x="1441012" y="2220047"/>
                </a:lnTo>
                <a:lnTo>
                  <a:pt x="0" y="2220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2524314" y="2411611"/>
            <a:ext cx="13239372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35428CFD-A4D9-4500-9080-5D3ECDA53FA4}"/>
              </a:ext>
            </a:extLst>
          </p:cNvPr>
          <p:cNvSpPr txBox="1"/>
          <p:nvPr/>
        </p:nvSpPr>
        <p:spPr>
          <a:xfrm>
            <a:off x="4826894" y="1151526"/>
            <a:ext cx="8463037" cy="117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903376-0F1C-4863-AA84-B730B3B644BD}"/>
              </a:ext>
            </a:extLst>
          </p:cNvPr>
          <p:cNvSpPr txBox="1"/>
          <p:nvPr/>
        </p:nvSpPr>
        <p:spPr>
          <a:xfrm>
            <a:off x="4524115" y="6004020"/>
            <a:ext cx="4243982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2397EC89-F525-4460-A885-113260EB5D38}"/>
              </a:ext>
            </a:extLst>
          </p:cNvPr>
          <p:cNvSpPr txBox="1"/>
          <p:nvPr/>
        </p:nvSpPr>
        <p:spPr>
          <a:xfrm>
            <a:off x="10153946" y="6004020"/>
            <a:ext cx="2637105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3410185" y="1412877"/>
            <a:ext cx="3445739" cy="7461245"/>
          </a:xfrm>
          <a:custGeom>
            <a:avLst/>
            <a:gdLst/>
            <a:ahLst/>
            <a:cxnLst/>
            <a:rect l="l" t="t" r="r" b="b"/>
            <a:pathLst>
              <a:path w="3445739" h="7461245">
                <a:moveTo>
                  <a:pt x="0" y="0"/>
                </a:moveTo>
                <a:lnTo>
                  <a:pt x="3445738" y="0"/>
                </a:lnTo>
                <a:lnTo>
                  <a:pt x="3445738" y="7461246"/>
                </a:lnTo>
                <a:lnTo>
                  <a:pt x="0" y="746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460236CA-3816-4149-8D52-31BE88914015}"/>
              </a:ext>
            </a:extLst>
          </p:cNvPr>
          <p:cNvSpPr txBox="1"/>
          <p:nvPr/>
        </p:nvSpPr>
        <p:spPr>
          <a:xfrm>
            <a:off x="1406676" y="3714133"/>
            <a:ext cx="10702244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 </a:t>
            </a:r>
          </a:p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CÁCH KẾT BÀI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5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6481">
            <a:off x="740415" y="2792166"/>
            <a:ext cx="1152804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vi-VN" dirty="0"/>
          </a:p>
        </p:txBody>
      </p:sp>
      <p:sp>
        <p:nvSpPr>
          <p:cNvPr id="5" name="Freeform 5"/>
          <p:cNvSpPr/>
          <p:nvPr/>
        </p:nvSpPr>
        <p:spPr>
          <a:xfrm>
            <a:off x="14554200" y="3695700"/>
            <a:ext cx="3292324" cy="6269442"/>
          </a:xfrm>
          <a:custGeom>
            <a:avLst/>
            <a:gdLst/>
            <a:ahLst/>
            <a:cxnLst/>
            <a:rect l="l" t="t" r="r" b="b"/>
            <a:pathLst>
              <a:path w="3445739" h="7461245">
                <a:moveTo>
                  <a:pt x="0" y="0"/>
                </a:moveTo>
                <a:lnTo>
                  <a:pt x="3445738" y="0"/>
                </a:lnTo>
                <a:lnTo>
                  <a:pt x="3445738" y="7461246"/>
                </a:lnTo>
                <a:lnTo>
                  <a:pt x="0" y="7461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460236CA-3816-4149-8D52-31BE88914015}"/>
              </a:ext>
            </a:extLst>
          </p:cNvPr>
          <p:cNvSpPr txBox="1"/>
          <p:nvPr/>
        </p:nvSpPr>
        <p:spPr>
          <a:xfrm>
            <a:off x="740426" y="1714500"/>
            <a:ext cx="1170983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44E6B-2308-4C53-84B0-8A9C16AD34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78675" r="8137"/>
          <a:stretch/>
        </p:blipFill>
        <p:spPr>
          <a:xfrm>
            <a:off x="304800" y="3970820"/>
            <a:ext cx="13799204" cy="3894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909244" y="4686300"/>
            <a:ext cx="9547337" cy="406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Sầu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riêng trong SGK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trả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lời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câu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hỏi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dung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câu trong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dưới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đây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gì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khác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 Cây si (trang 35)?</a:t>
            </a:r>
            <a:endParaRPr lang="en-US" sz="3600" dirty="0">
              <a:solidFill>
                <a:srgbClr val="143C3C"/>
              </a:solidFill>
            </a:endParaRPr>
          </a:p>
        </p:txBody>
      </p:sp>
      <p:sp>
        <p:nvSpPr>
          <p:cNvPr id="6" name="AutoShape 6"/>
          <p:cNvSpPr/>
          <p:nvPr/>
        </p:nvSpPr>
        <p:spPr>
          <a:xfrm rot="6858">
            <a:off x="7266664" y="2855932"/>
            <a:ext cx="9547356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A46FF0E-ED64-4A06-8203-B0A018E4F0D9}"/>
              </a:ext>
            </a:extLst>
          </p:cNvPr>
          <p:cNvSpPr txBox="1"/>
          <p:nvPr/>
        </p:nvSpPr>
        <p:spPr>
          <a:xfrm>
            <a:off x="8650012" y="1807798"/>
            <a:ext cx="6780581" cy="948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vi-VN" sz="4800" b="1" u="none" spc="10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C2FCB66C-F112-4D2A-A1B9-B6A138911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6800" y="1978921"/>
            <a:ext cx="4538289" cy="8308079"/>
          </a:xfrm>
          <a:prstGeom prst="rect">
            <a:avLst/>
          </a:prstGeom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4D3AD9AC-0D97-4B54-80E4-88372924AC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40951" y="2973115"/>
            <a:ext cx="1841050" cy="18410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6438820" y="1279826"/>
            <a:ext cx="4257587" cy="106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vi-VN" sz="4400" b="1" dirty="0">
                <a:solidFill>
                  <a:srgbClr val="C00000"/>
                </a:solidFill>
              </a:rPr>
              <a:t>TRẢ LỜI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4" name="AutoShape 24"/>
          <p:cNvSpPr/>
          <p:nvPr/>
        </p:nvSpPr>
        <p:spPr>
          <a:xfrm rot="4685">
            <a:off x="2058978" y="2549266"/>
            <a:ext cx="13978014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237A44-4D91-4D82-B136-0E6B2FF4710D}"/>
              </a:ext>
            </a:extLst>
          </p:cNvPr>
          <p:cNvSpPr txBox="1"/>
          <p:nvPr/>
        </p:nvSpPr>
        <p:spPr>
          <a:xfrm>
            <a:off x="1447800" y="2959510"/>
            <a:ext cx="6671733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effectLst/>
                <a:ea typeface="Calibri" panose="020F0502020204030204" pitchFamily="34" charset="0"/>
              </a:rPr>
              <a:t>Đoạn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kết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</a:rPr>
              <a:t> văn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Sầu</a:t>
            </a:r>
            <a:r>
              <a:rPr lang="vi-VN" sz="3600" dirty="0">
                <a:effectLst/>
                <a:ea typeface="Calibri" panose="020F0502020204030204" pitchFamily="34" charset="0"/>
              </a:rPr>
              <a:t> riêng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nhiều</a:t>
            </a:r>
            <a:r>
              <a:rPr lang="vi-VN" sz="3600" dirty="0">
                <a:effectLst/>
                <a:ea typeface="Calibri" panose="020F0502020204030204" pitchFamily="34" charset="0"/>
              </a:rPr>
              <a:t> câu hơn (4 câu), nêu suy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nghĩ</a:t>
            </a:r>
            <a:r>
              <a:rPr lang="vi-VN" sz="3600" dirty="0">
                <a:effectLst/>
                <a:ea typeface="Calibri" panose="020F0502020204030204" pitchFamily="34" charset="0"/>
              </a:rPr>
              <a:t>, liên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tưởng</a:t>
            </a:r>
            <a:r>
              <a:rPr lang="vi-VN" sz="3600" dirty="0">
                <a:effectLst/>
                <a:ea typeface="Calibri" panose="020F0502020204030204" pitchFamily="34" charset="0"/>
              </a:rPr>
              <a:t>,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cảm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xúc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tác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giả</a:t>
            </a:r>
            <a:r>
              <a:rPr lang="vi-VN" sz="3600" dirty="0">
                <a:effectLst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0490EF-C9FE-4929-A1D6-223355159966}"/>
              </a:ext>
            </a:extLst>
          </p:cNvPr>
          <p:cNvSpPr txBox="1"/>
          <p:nvPr/>
        </p:nvSpPr>
        <p:spPr>
          <a:xfrm>
            <a:off x="1447800" y="6743700"/>
            <a:ext cx="6671733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effectLst/>
                <a:ea typeface="Calibri" panose="020F0502020204030204" pitchFamily="34" charset="0"/>
              </a:rPr>
              <a:t>Đoạn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kết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</a:rPr>
              <a:t> văn Cây si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chỉ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effectLst/>
                <a:ea typeface="Calibri" panose="020F0502020204030204" pitchFamily="34" charset="0"/>
              </a:rPr>
              <a:t> 1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cầu</a:t>
            </a:r>
            <a:r>
              <a:rPr lang="vi-VN" sz="3600" dirty="0">
                <a:effectLst/>
                <a:ea typeface="Calibri" panose="020F0502020204030204" pitchFamily="34" charset="0"/>
              </a:rPr>
              <a:t> nêu lên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cảm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nghĩ</a:t>
            </a:r>
            <a:r>
              <a:rPr lang="vi-VN" sz="3600" dirty="0">
                <a:effectLst/>
                <a:ea typeface="Calibri" panose="020F0502020204030204" pitchFamily="34" charset="0"/>
              </a:rPr>
              <a:t> (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cảm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xúc</a:t>
            </a:r>
            <a:r>
              <a:rPr lang="vi-VN" sz="3600" dirty="0">
                <a:effectLst/>
                <a:ea typeface="Calibri" panose="020F0502020204030204" pitchFamily="34" charset="0"/>
              </a:rPr>
              <a:t>, suy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nghĩ</a:t>
            </a:r>
            <a:r>
              <a:rPr lang="vi-VN" sz="3600" dirty="0">
                <a:effectLst/>
                <a:ea typeface="Calibri" panose="020F0502020204030204" pitchFamily="34" charset="0"/>
              </a:rPr>
              <a:t>)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tác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giả</a:t>
            </a:r>
            <a:r>
              <a:rPr lang="vi-VN" sz="3600" dirty="0">
                <a:effectLst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45E4116-9BF8-426E-8F65-57CC4F7E5F91}"/>
              </a:ext>
            </a:extLst>
          </p:cNvPr>
          <p:cNvSpPr/>
          <p:nvPr/>
        </p:nvSpPr>
        <p:spPr>
          <a:xfrm>
            <a:off x="8567613" y="3924300"/>
            <a:ext cx="1109787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2A090F-CF3E-490B-B07A-95D1DE7C53BF}"/>
              </a:ext>
            </a:extLst>
          </p:cNvPr>
          <p:cNvSpPr/>
          <p:nvPr/>
        </p:nvSpPr>
        <p:spPr>
          <a:xfrm>
            <a:off x="10566400" y="3695700"/>
            <a:ext cx="7035800" cy="1447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endParaRPr lang="vi-VN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48CBDE5-6CA8-4671-81A9-0A9D2B41BBBD}"/>
              </a:ext>
            </a:extLst>
          </p:cNvPr>
          <p:cNvSpPr/>
          <p:nvPr/>
        </p:nvSpPr>
        <p:spPr>
          <a:xfrm>
            <a:off x="8697620" y="7787974"/>
            <a:ext cx="1109787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309E7F-DCEB-402B-ABB1-C7462630DE10}"/>
              </a:ext>
            </a:extLst>
          </p:cNvPr>
          <p:cNvSpPr/>
          <p:nvPr/>
        </p:nvSpPr>
        <p:spPr>
          <a:xfrm>
            <a:off x="10696407" y="7559374"/>
            <a:ext cx="7035800" cy="1447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endParaRPr lang="vi-VN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3410185" y="1412877"/>
            <a:ext cx="3445739" cy="7461245"/>
          </a:xfrm>
          <a:custGeom>
            <a:avLst/>
            <a:gdLst/>
            <a:ahLst/>
            <a:cxnLst/>
            <a:rect l="l" t="t" r="r" b="b"/>
            <a:pathLst>
              <a:path w="3445739" h="7461245">
                <a:moveTo>
                  <a:pt x="0" y="0"/>
                </a:moveTo>
                <a:lnTo>
                  <a:pt x="3445738" y="0"/>
                </a:lnTo>
                <a:lnTo>
                  <a:pt x="3445738" y="7461246"/>
                </a:lnTo>
                <a:lnTo>
                  <a:pt x="0" y="746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460236CA-3816-4149-8D52-31BE88914015}"/>
              </a:ext>
            </a:extLst>
          </p:cNvPr>
          <p:cNvSpPr txBox="1"/>
          <p:nvPr/>
        </p:nvSpPr>
        <p:spPr>
          <a:xfrm>
            <a:off x="1406676" y="3714133"/>
            <a:ext cx="10702244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</a:p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ĐOẠN KẾT BÀI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41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582</Words>
  <Application>Microsoft Office PowerPoint</Application>
  <PresentationFormat>Custom</PresentationFormat>
  <Paragraphs>55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Arial</vt:lpstr>
      <vt:lpstr>Amasis MT Pro Black</vt:lpstr>
      <vt:lpstr>Cakerolli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Yellow Simple Illustrative English Word Choice and Connotations Presentation</dc:title>
  <cp:lastModifiedBy>Thảo Đào</cp:lastModifiedBy>
  <cp:revision>15</cp:revision>
  <dcterms:created xsi:type="dcterms:W3CDTF">2006-08-16T00:00:00Z</dcterms:created>
  <dcterms:modified xsi:type="dcterms:W3CDTF">2023-08-29T08:19:30Z</dcterms:modified>
  <dc:identifier>DAFqjvhAjr4</dc:identifier>
</cp:coreProperties>
</file>