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82" r:id="rId7"/>
    <p:sldId id="281" r:id="rId8"/>
    <p:sldId id="266" r:id="rId9"/>
    <p:sldId id="267" r:id="rId10"/>
    <p:sldId id="283" r:id="rId11"/>
    <p:sldId id="284" r:id="rId12"/>
    <p:sldId id="26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8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2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2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svg"/><Relationship Id="rId3" Type="http://schemas.openxmlformats.org/officeDocument/2006/relationships/image" Target="../media/image38.svg"/><Relationship Id="rId7" Type="http://schemas.openxmlformats.org/officeDocument/2006/relationships/image" Target="../media/image8.svg"/><Relationship Id="rId12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5.svg"/><Relationship Id="rId5" Type="http://schemas.openxmlformats.org/officeDocument/2006/relationships/image" Target="../media/image18.svg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0.svg"/><Relationship Id="rId5" Type="http://schemas.openxmlformats.org/officeDocument/2006/relationships/image" Target="../media/image28.svg"/><Relationship Id="rId15" Type="http://schemas.openxmlformats.org/officeDocument/2006/relationships/image" Target="../media/image36.sv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svg"/><Relationship Id="rId7" Type="http://schemas.openxmlformats.org/officeDocument/2006/relationships/image" Target="../media/image1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svg"/><Relationship Id="rId7" Type="http://schemas.openxmlformats.org/officeDocument/2006/relationships/image" Target="../media/image1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0.svg"/><Relationship Id="rId5" Type="http://schemas.openxmlformats.org/officeDocument/2006/relationships/image" Target="../media/image28.sv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5.svg"/><Relationship Id="rId3" Type="http://schemas.openxmlformats.org/officeDocument/2006/relationships/image" Target="../media/image43.svg"/><Relationship Id="rId7" Type="http://schemas.openxmlformats.org/officeDocument/2006/relationships/image" Target="../media/image10.svg"/><Relationship Id="rId12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6.svg"/><Relationship Id="rId5" Type="http://schemas.openxmlformats.org/officeDocument/2006/relationships/image" Target="../media/image8.sv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24.sv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2745692" cy="3691687"/>
          </a:xfrm>
          <a:custGeom>
            <a:avLst/>
            <a:gdLst/>
            <a:ahLst/>
            <a:cxnLst/>
            <a:rect l="l" t="t" r="r" b="b"/>
            <a:pathLst>
              <a:path w="2745692" h="3691687">
                <a:moveTo>
                  <a:pt x="0" y="0"/>
                </a:moveTo>
                <a:lnTo>
                  <a:pt x="2745692" y="0"/>
                </a:lnTo>
                <a:lnTo>
                  <a:pt x="2745692" y="3691687"/>
                </a:lnTo>
                <a:lnTo>
                  <a:pt x="0" y="3691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12151" y="5262132"/>
            <a:ext cx="5111553" cy="4114800"/>
          </a:xfrm>
          <a:custGeom>
            <a:avLst/>
            <a:gdLst/>
            <a:ahLst/>
            <a:cxnLst/>
            <a:rect l="l" t="t" r="r" b="b"/>
            <a:pathLst>
              <a:path w="5111553" h="4114800">
                <a:moveTo>
                  <a:pt x="0" y="0"/>
                </a:moveTo>
                <a:lnTo>
                  <a:pt x="5111553" y="0"/>
                </a:lnTo>
                <a:lnTo>
                  <a:pt x="51115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4482" y="7228566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5"/>
                </a:lnTo>
                <a:lnTo>
                  <a:pt x="0" y="2410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15715">
            <a:off x="13484743" y="-4753485"/>
            <a:ext cx="9606513" cy="8886025"/>
          </a:xfrm>
          <a:custGeom>
            <a:avLst/>
            <a:gdLst/>
            <a:ahLst/>
            <a:cxnLst/>
            <a:rect l="l" t="t" r="r" b="b"/>
            <a:pathLst>
              <a:path w="9606513" h="8886025">
                <a:moveTo>
                  <a:pt x="0" y="0"/>
                </a:moveTo>
                <a:lnTo>
                  <a:pt x="9606514" y="0"/>
                </a:lnTo>
                <a:lnTo>
                  <a:pt x="9606514" y="8886024"/>
                </a:lnTo>
                <a:lnTo>
                  <a:pt x="0" y="8886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73200" y="445122"/>
            <a:ext cx="2439962" cy="2662987"/>
          </a:xfrm>
          <a:custGeom>
            <a:avLst/>
            <a:gdLst/>
            <a:ahLst/>
            <a:cxnLst/>
            <a:rect l="l" t="t" r="r" b="b"/>
            <a:pathLst>
              <a:path w="2439962" h="2662987">
                <a:moveTo>
                  <a:pt x="0" y="0"/>
                </a:moveTo>
                <a:lnTo>
                  <a:pt x="2439962" y="0"/>
                </a:lnTo>
                <a:lnTo>
                  <a:pt x="2439962" y="2662988"/>
                </a:lnTo>
                <a:lnTo>
                  <a:pt x="0" y="2662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63A54-C8B8-4B08-AF05-1D39071F72EE}"/>
              </a:ext>
            </a:extLst>
          </p:cNvPr>
          <p:cNvSpPr txBox="1"/>
          <p:nvPr/>
        </p:nvSpPr>
        <p:spPr>
          <a:xfrm>
            <a:off x="2710585" y="3614651"/>
            <a:ext cx="1323249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6010530" y="13868"/>
            <a:ext cx="3956194" cy="3380747"/>
          </a:xfrm>
          <a:custGeom>
            <a:avLst/>
            <a:gdLst/>
            <a:ahLst/>
            <a:cxnLst/>
            <a:rect l="l" t="t" r="r" b="b"/>
            <a:pathLst>
              <a:path w="3956194" h="3380747">
                <a:moveTo>
                  <a:pt x="0" y="0"/>
                </a:moveTo>
                <a:lnTo>
                  <a:pt x="3956194" y="0"/>
                </a:lnTo>
                <a:lnTo>
                  <a:pt x="3956194" y="3380747"/>
                </a:lnTo>
                <a:lnTo>
                  <a:pt x="0" y="338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7FCBE333-BFFA-4670-90AB-C504048FFDCD}"/>
              </a:ext>
            </a:extLst>
          </p:cNvPr>
          <p:cNvGrpSpPr/>
          <p:nvPr/>
        </p:nvGrpSpPr>
        <p:grpSpPr>
          <a:xfrm rot="5400000">
            <a:off x="2471869" y="231878"/>
            <a:ext cx="7576822" cy="10323622"/>
            <a:chOff x="0" y="0"/>
            <a:chExt cx="2658486" cy="5382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62E8C1-6E0A-4DAE-87EC-6BC64F4416E8}"/>
                </a:ext>
              </a:extLst>
            </p:cNvPr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33D3A230-DCEB-482F-A0AF-FCA466B9360D}"/>
              </a:ext>
            </a:extLst>
          </p:cNvPr>
          <p:cNvSpPr txBox="1"/>
          <p:nvPr/>
        </p:nvSpPr>
        <p:spPr>
          <a:xfrm>
            <a:off x="2326295" y="2690038"/>
            <a:ext cx="7995030" cy="5396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trung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chưa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 Trung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d. Chưa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54D3C22-CAAB-4E48-8495-464CB8E200BF}"/>
              </a:ext>
            </a:extLst>
          </p:cNvPr>
          <p:cNvGrpSpPr/>
          <p:nvPr/>
        </p:nvGrpSpPr>
        <p:grpSpPr>
          <a:xfrm rot="-5400000">
            <a:off x="12489673" y="1376954"/>
            <a:ext cx="6029160" cy="5180404"/>
            <a:chOff x="0" y="0"/>
            <a:chExt cx="3935688" cy="4123429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A2520D2-5139-49B1-919A-275AD03F08AA}"/>
                </a:ext>
              </a:extLst>
            </p:cNvPr>
            <p:cNvSpPr/>
            <p:nvPr/>
          </p:nvSpPr>
          <p:spPr>
            <a:xfrm>
              <a:off x="-9098" y="-6509"/>
              <a:ext cx="3950018" cy="4155483"/>
            </a:xfrm>
            <a:custGeom>
              <a:avLst/>
              <a:gdLst/>
              <a:ahLst/>
              <a:cxnLst/>
              <a:rect l="l" t="t" r="r" b="b"/>
              <a:pathLst>
                <a:path w="3950018" h="4155483">
                  <a:moveTo>
                    <a:pt x="63030" y="3561929"/>
                  </a:moveTo>
                  <a:cubicBezTo>
                    <a:pt x="63030" y="3561929"/>
                    <a:pt x="0" y="331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56945" y="6965"/>
                  </a:cubicBezTo>
                  <a:lnTo>
                    <a:pt x="3056946" y="6965"/>
                  </a:lnTo>
                  <a:cubicBezTo>
                    <a:pt x="3273694" y="16819"/>
                    <a:pt x="3478009" y="36481"/>
                    <a:pt x="3612197" y="101690"/>
                  </a:cubicBezTo>
                  <a:cubicBezTo>
                    <a:pt x="3868243" y="226120"/>
                    <a:pt x="3950018" y="459160"/>
                    <a:pt x="3944530" y="704684"/>
                  </a:cubicBezTo>
                  <a:cubicBezTo>
                    <a:pt x="3944530" y="704684"/>
                    <a:pt x="3901243" y="1013073"/>
                    <a:pt x="3908676" y="1248607"/>
                  </a:cubicBezTo>
                  <a:cubicBezTo>
                    <a:pt x="3915799" y="3303731"/>
                    <a:pt x="3922956" y="3499333"/>
                    <a:pt x="3922956" y="3499333"/>
                  </a:cubicBezTo>
                  <a:cubicBezTo>
                    <a:pt x="3906274" y="3715066"/>
                    <a:pt x="3791630" y="3925678"/>
                    <a:pt x="3594761" y="4037302"/>
                  </a:cubicBezTo>
                  <a:cubicBezTo>
                    <a:pt x="3444410" y="4122550"/>
                    <a:pt x="3246379" y="4137648"/>
                    <a:pt x="2573366" y="4126907"/>
                  </a:cubicBezTo>
                  <a:lnTo>
                    <a:pt x="2573337" y="4126907"/>
                  </a:lnTo>
                  <a:cubicBezTo>
                    <a:pt x="645952" y="4121630"/>
                    <a:pt x="384604" y="4155483"/>
                    <a:pt x="254278" y="4046325"/>
                  </a:cubicBezTo>
                  <a:cubicBezTo>
                    <a:pt x="145767" y="3955440"/>
                    <a:pt x="81795" y="3762128"/>
                    <a:pt x="63030" y="3561929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B84ED4D0-D727-4D2B-AAB0-06D4D3279C99}"/>
              </a:ext>
            </a:extLst>
          </p:cNvPr>
          <p:cNvSpPr/>
          <p:nvPr/>
        </p:nvSpPr>
        <p:spPr>
          <a:xfrm rot="103388">
            <a:off x="13309972" y="5002453"/>
            <a:ext cx="5052582" cy="4326847"/>
          </a:xfrm>
          <a:custGeom>
            <a:avLst/>
            <a:gdLst/>
            <a:ahLst/>
            <a:cxnLst/>
            <a:rect l="l" t="t" r="r" b="b"/>
            <a:pathLst>
              <a:path w="5052582" h="4326847">
                <a:moveTo>
                  <a:pt x="0" y="0"/>
                </a:moveTo>
                <a:lnTo>
                  <a:pt x="5052582" y="0"/>
                </a:lnTo>
                <a:lnTo>
                  <a:pt x="5052582" y="4326847"/>
                </a:lnTo>
                <a:lnTo>
                  <a:pt x="0" y="4326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F1376D7-0B33-465C-978A-C3FF37A60515}"/>
              </a:ext>
            </a:extLst>
          </p:cNvPr>
          <p:cNvSpPr txBox="1"/>
          <p:nvPr/>
        </p:nvSpPr>
        <p:spPr>
          <a:xfrm>
            <a:off x="12966627" y="2943179"/>
            <a:ext cx="5180407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xét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81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6010530" y="13868"/>
            <a:ext cx="3956194" cy="3380747"/>
          </a:xfrm>
          <a:custGeom>
            <a:avLst/>
            <a:gdLst/>
            <a:ahLst/>
            <a:cxnLst/>
            <a:rect l="l" t="t" r="r" b="b"/>
            <a:pathLst>
              <a:path w="3956194" h="3380747">
                <a:moveTo>
                  <a:pt x="0" y="0"/>
                </a:moveTo>
                <a:lnTo>
                  <a:pt x="3956194" y="0"/>
                </a:lnTo>
                <a:lnTo>
                  <a:pt x="3956194" y="3380747"/>
                </a:lnTo>
                <a:lnTo>
                  <a:pt x="0" y="338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7FCBE333-BFFA-4670-90AB-C504048FFDCD}"/>
              </a:ext>
            </a:extLst>
          </p:cNvPr>
          <p:cNvGrpSpPr/>
          <p:nvPr/>
        </p:nvGrpSpPr>
        <p:grpSpPr>
          <a:xfrm rot="5400000">
            <a:off x="2471869" y="231878"/>
            <a:ext cx="7576822" cy="10323622"/>
            <a:chOff x="0" y="0"/>
            <a:chExt cx="2658486" cy="5382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62E8C1-6E0A-4DAE-87EC-6BC64F4416E8}"/>
                </a:ext>
              </a:extLst>
            </p:cNvPr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33D3A230-DCEB-482F-A0AF-FCA466B9360D}"/>
              </a:ext>
            </a:extLst>
          </p:cNvPr>
          <p:cNvSpPr txBox="1"/>
          <p:nvPr/>
        </p:nvSpPr>
        <p:spPr>
          <a:xfrm>
            <a:off x="2354867" y="2190824"/>
            <a:ext cx="7995030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văn.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hơn?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54D3C22-CAAB-4E48-8495-464CB8E200BF}"/>
              </a:ext>
            </a:extLst>
          </p:cNvPr>
          <p:cNvGrpSpPr/>
          <p:nvPr/>
        </p:nvGrpSpPr>
        <p:grpSpPr>
          <a:xfrm rot="-5400000">
            <a:off x="12489673" y="1376954"/>
            <a:ext cx="6029160" cy="5180404"/>
            <a:chOff x="0" y="0"/>
            <a:chExt cx="3935688" cy="4123429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A2520D2-5139-49B1-919A-275AD03F08AA}"/>
                </a:ext>
              </a:extLst>
            </p:cNvPr>
            <p:cNvSpPr/>
            <p:nvPr/>
          </p:nvSpPr>
          <p:spPr>
            <a:xfrm>
              <a:off x="-9098" y="-6509"/>
              <a:ext cx="3950018" cy="4155483"/>
            </a:xfrm>
            <a:custGeom>
              <a:avLst/>
              <a:gdLst/>
              <a:ahLst/>
              <a:cxnLst/>
              <a:rect l="l" t="t" r="r" b="b"/>
              <a:pathLst>
                <a:path w="3950018" h="4155483">
                  <a:moveTo>
                    <a:pt x="63030" y="3561929"/>
                  </a:moveTo>
                  <a:cubicBezTo>
                    <a:pt x="63030" y="3561929"/>
                    <a:pt x="0" y="331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56945" y="6965"/>
                  </a:cubicBezTo>
                  <a:lnTo>
                    <a:pt x="3056946" y="6965"/>
                  </a:lnTo>
                  <a:cubicBezTo>
                    <a:pt x="3273694" y="16819"/>
                    <a:pt x="3478009" y="36481"/>
                    <a:pt x="3612197" y="101690"/>
                  </a:cubicBezTo>
                  <a:cubicBezTo>
                    <a:pt x="3868243" y="226120"/>
                    <a:pt x="3950018" y="459160"/>
                    <a:pt x="3944530" y="704684"/>
                  </a:cubicBezTo>
                  <a:cubicBezTo>
                    <a:pt x="3944530" y="704684"/>
                    <a:pt x="3901243" y="1013073"/>
                    <a:pt x="3908676" y="1248607"/>
                  </a:cubicBezTo>
                  <a:cubicBezTo>
                    <a:pt x="3915799" y="3303731"/>
                    <a:pt x="3922956" y="3499333"/>
                    <a:pt x="3922956" y="3499333"/>
                  </a:cubicBezTo>
                  <a:cubicBezTo>
                    <a:pt x="3906274" y="3715066"/>
                    <a:pt x="3791630" y="3925678"/>
                    <a:pt x="3594761" y="4037302"/>
                  </a:cubicBezTo>
                  <a:cubicBezTo>
                    <a:pt x="3444410" y="4122550"/>
                    <a:pt x="3246379" y="4137648"/>
                    <a:pt x="2573366" y="4126907"/>
                  </a:cubicBezTo>
                  <a:lnTo>
                    <a:pt x="2573337" y="4126907"/>
                  </a:lnTo>
                  <a:cubicBezTo>
                    <a:pt x="645952" y="4121630"/>
                    <a:pt x="384604" y="4155483"/>
                    <a:pt x="254278" y="4046325"/>
                  </a:cubicBezTo>
                  <a:cubicBezTo>
                    <a:pt x="145767" y="3955440"/>
                    <a:pt x="81795" y="3762128"/>
                    <a:pt x="63030" y="3561929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B84ED4D0-D727-4D2B-AAB0-06D4D3279C99}"/>
              </a:ext>
            </a:extLst>
          </p:cNvPr>
          <p:cNvSpPr/>
          <p:nvPr/>
        </p:nvSpPr>
        <p:spPr>
          <a:xfrm rot="103388">
            <a:off x="13309972" y="5002453"/>
            <a:ext cx="5052582" cy="4326847"/>
          </a:xfrm>
          <a:custGeom>
            <a:avLst/>
            <a:gdLst/>
            <a:ahLst/>
            <a:cxnLst/>
            <a:rect l="l" t="t" r="r" b="b"/>
            <a:pathLst>
              <a:path w="5052582" h="4326847">
                <a:moveTo>
                  <a:pt x="0" y="0"/>
                </a:moveTo>
                <a:lnTo>
                  <a:pt x="5052582" y="0"/>
                </a:lnTo>
                <a:lnTo>
                  <a:pt x="5052582" y="4326847"/>
                </a:lnTo>
                <a:lnTo>
                  <a:pt x="0" y="4326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F1376D7-0B33-465C-978A-C3FF37A60515}"/>
              </a:ext>
            </a:extLst>
          </p:cNvPr>
          <p:cNvSpPr txBox="1"/>
          <p:nvPr/>
        </p:nvSpPr>
        <p:spPr>
          <a:xfrm>
            <a:off x="12966627" y="2943179"/>
            <a:ext cx="5180407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xét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0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591099" y="-3066197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0207" y="552497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5"/>
                </a:lnTo>
                <a:lnTo>
                  <a:pt x="0" y="241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15715">
            <a:off x="13484743" y="-4753485"/>
            <a:ext cx="9606513" cy="8886025"/>
          </a:xfrm>
          <a:custGeom>
            <a:avLst/>
            <a:gdLst/>
            <a:ahLst/>
            <a:cxnLst/>
            <a:rect l="l" t="t" r="r" b="b"/>
            <a:pathLst>
              <a:path w="9606513" h="8886025">
                <a:moveTo>
                  <a:pt x="0" y="0"/>
                </a:moveTo>
                <a:lnTo>
                  <a:pt x="9606514" y="0"/>
                </a:lnTo>
                <a:lnTo>
                  <a:pt x="9606514" y="8886024"/>
                </a:lnTo>
                <a:lnTo>
                  <a:pt x="0" y="8886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12145" y="1039472"/>
            <a:ext cx="2439962" cy="2662987"/>
          </a:xfrm>
          <a:custGeom>
            <a:avLst/>
            <a:gdLst/>
            <a:ahLst/>
            <a:cxnLst/>
            <a:rect l="l" t="t" r="r" b="b"/>
            <a:pathLst>
              <a:path w="2439962" h="2662987">
                <a:moveTo>
                  <a:pt x="0" y="0"/>
                </a:moveTo>
                <a:lnTo>
                  <a:pt x="2439962" y="0"/>
                </a:lnTo>
                <a:lnTo>
                  <a:pt x="2439962" y="2662988"/>
                </a:lnTo>
                <a:lnTo>
                  <a:pt x="0" y="26629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96243" y="5775104"/>
            <a:ext cx="1626449" cy="3771477"/>
          </a:xfrm>
          <a:custGeom>
            <a:avLst/>
            <a:gdLst/>
            <a:ahLst/>
            <a:cxnLst/>
            <a:rect l="l" t="t" r="r" b="b"/>
            <a:pathLst>
              <a:path w="1626449" h="3771477">
                <a:moveTo>
                  <a:pt x="0" y="0"/>
                </a:moveTo>
                <a:lnTo>
                  <a:pt x="1626450" y="0"/>
                </a:lnTo>
                <a:lnTo>
                  <a:pt x="1626450" y="3771477"/>
                </a:lnTo>
                <a:lnTo>
                  <a:pt x="0" y="3771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46567" y="7200900"/>
            <a:ext cx="6759425" cy="4114800"/>
          </a:xfrm>
          <a:custGeom>
            <a:avLst/>
            <a:gdLst/>
            <a:ahLst/>
            <a:cxnLst/>
            <a:rect l="l" t="t" r="r" b="b"/>
            <a:pathLst>
              <a:path w="6759425" h="4114800">
                <a:moveTo>
                  <a:pt x="0" y="0"/>
                </a:moveTo>
                <a:lnTo>
                  <a:pt x="6759425" y="0"/>
                </a:lnTo>
                <a:lnTo>
                  <a:pt x="67594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64CEB-B1B4-4514-B3DF-0D13E2821F6E}"/>
              </a:ext>
            </a:extLst>
          </p:cNvPr>
          <p:cNvSpPr txBox="1"/>
          <p:nvPr/>
        </p:nvSpPr>
        <p:spPr>
          <a:xfrm>
            <a:off x="2869739" y="3736077"/>
            <a:ext cx="1302179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CẢM ƠN CÁC EM ĐÃ LẮNG NGHE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83139" y="5143500"/>
            <a:ext cx="5203433" cy="5580089"/>
          </a:xfrm>
          <a:custGeom>
            <a:avLst/>
            <a:gdLst/>
            <a:ahLst/>
            <a:cxnLst/>
            <a:rect l="l" t="t" r="r" b="b"/>
            <a:pathLst>
              <a:path w="5203433" h="5580089">
                <a:moveTo>
                  <a:pt x="0" y="0"/>
                </a:moveTo>
                <a:lnTo>
                  <a:pt x="5203433" y="0"/>
                </a:lnTo>
                <a:lnTo>
                  <a:pt x="5203433" y="5580089"/>
                </a:lnTo>
                <a:lnTo>
                  <a:pt x="0" y="5580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vi-VN" dirty="0"/>
              <a:t>AAAAAAAAA</a:t>
            </a:r>
          </a:p>
        </p:txBody>
      </p:sp>
      <p:sp>
        <p:nvSpPr>
          <p:cNvPr id="3" name="Freeform 3"/>
          <p:cNvSpPr/>
          <p:nvPr/>
        </p:nvSpPr>
        <p:spPr>
          <a:xfrm>
            <a:off x="12942718" y="6896100"/>
            <a:ext cx="6179315" cy="3599451"/>
          </a:xfrm>
          <a:custGeom>
            <a:avLst/>
            <a:gdLst/>
            <a:ahLst/>
            <a:cxnLst/>
            <a:rect l="l" t="t" r="r" b="b"/>
            <a:pathLst>
              <a:path w="6179315" h="3599451">
                <a:moveTo>
                  <a:pt x="0" y="0"/>
                </a:moveTo>
                <a:lnTo>
                  <a:pt x="6179315" y="0"/>
                </a:lnTo>
                <a:lnTo>
                  <a:pt x="6179315" y="3599451"/>
                </a:lnTo>
                <a:lnTo>
                  <a:pt x="0" y="3599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vi-VN" dirty="0"/>
              <a:t>A</a:t>
            </a:r>
          </a:p>
        </p:txBody>
      </p:sp>
      <p:sp>
        <p:nvSpPr>
          <p:cNvPr id="4" name="Freeform 4"/>
          <p:cNvSpPr/>
          <p:nvPr/>
        </p:nvSpPr>
        <p:spPr>
          <a:xfrm>
            <a:off x="14692216" y="-96018"/>
            <a:ext cx="2680318" cy="2925313"/>
          </a:xfrm>
          <a:custGeom>
            <a:avLst/>
            <a:gdLst/>
            <a:ahLst/>
            <a:cxnLst/>
            <a:rect l="l" t="t" r="r" b="b"/>
            <a:pathLst>
              <a:path w="2680318" h="2925313">
                <a:moveTo>
                  <a:pt x="0" y="0"/>
                </a:moveTo>
                <a:lnTo>
                  <a:pt x="2680318" y="0"/>
                </a:lnTo>
                <a:lnTo>
                  <a:pt x="2680318" y="2925313"/>
                </a:lnTo>
                <a:lnTo>
                  <a:pt x="0" y="2925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6208" y="41901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5"/>
                </a:lnTo>
                <a:lnTo>
                  <a:pt x="0" y="241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3D4867DB-390B-43A5-BD4A-ADB488551D3F}"/>
              </a:ext>
            </a:extLst>
          </p:cNvPr>
          <p:cNvSpPr txBox="1"/>
          <p:nvPr/>
        </p:nvSpPr>
        <p:spPr>
          <a:xfrm>
            <a:off x="2237116" y="2037805"/>
            <a:ext cx="14413798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4: KHO 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GÓC SÁNG TẠO: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NGÀY HỘI ĐỌC SÁCH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A91DC16-0FFF-43C4-A28B-CDCDEA6956DD}"/>
              </a:ext>
            </a:extLst>
          </p:cNvPr>
          <p:cNvSpPr/>
          <p:nvPr/>
        </p:nvSpPr>
        <p:spPr>
          <a:xfrm>
            <a:off x="6554096" y="5662452"/>
            <a:ext cx="11064718" cy="2948656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ED324BC-146E-496F-BE78-27A498331589}"/>
              </a:ext>
            </a:extLst>
          </p:cNvPr>
          <p:cNvSpPr/>
          <p:nvPr/>
        </p:nvSpPr>
        <p:spPr>
          <a:xfrm>
            <a:off x="6545629" y="2520212"/>
            <a:ext cx="11064718" cy="2948656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014529" y="-178597"/>
            <a:ext cx="5009533" cy="6735507"/>
          </a:xfrm>
          <a:custGeom>
            <a:avLst/>
            <a:gdLst/>
            <a:ahLst/>
            <a:cxnLst/>
            <a:rect l="l" t="t" r="r" b="b"/>
            <a:pathLst>
              <a:path w="5009533" h="6735507">
                <a:moveTo>
                  <a:pt x="0" y="0"/>
                </a:moveTo>
                <a:lnTo>
                  <a:pt x="5009533" y="0"/>
                </a:lnTo>
                <a:lnTo>
                  <a:pt x="5009533" y="6735507"/>
                </a:lnTo>
                <a:lnTo>
                  <a:pt x="0" y="6735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6345" y="1424020"/>
            <a:ext cx="441169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74407" y="2974952"/>
            <a:ext cx="9596936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TRƯNG BÀY GIAN SÁCH, BÀN SÁCH CỦA TỔ.</a:t>
            </a:r>
            <a:endParaRPr lang="vi-VN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65472" y="6134100"/>
            <a:ext cx="9596936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2: THUYẾT TRÌNH, TỔ CHỨC CÁC HOẠT ĐỘNG PHỐI HỢP</a:t>
            </a:r>
            <a:endParaRPr lang="vi-VN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15715">
            <a:off x="14448447" y="-5737078"/>
            <a:ext cx="9606513" cy="8886025"/>
          </a:xfrm>
          <a:custGeom>
            <a:avLst/>
            <a:gdLst/>
            <a:ahLst/>
            <a:cxnLst/>
            <a:rect l="l" t="t" r="r" b="b"/>
            <a:pathLst>
              <a:path w="9606513" h="8886025">
                <a:moveTo>
                  <a:pt x="0" y="0"/>
                </a:moveTo>
                <a:lnTo>
                  <a:pt x="9606513" y="0"/>
                </a:lnTo>
                <a:lnTo>
                  <a:pt x="9606513" y="8886024"/>
                </a:lnTo>
                <a:lnTo>
                  <a:pt x="0" y="8886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04304"/>
            <a:ext cx="7315200" cy="3282696"/>
          </a:xfrm>
          <a:custGeom>
            <a:avLst/>
            <a:gdLst/>
            <a:ahLst/>
            <a:cxnLst/>
            <a:rect l="l" t="t" r="r" b="b"/>
            <a:pathLst>
              <a:path w="7315200" h="3282696">
                <a:moveTo>
                  <a:pt x="0" y="0"/>
                </a:moveTo>
                <a:lnTo>
                  <a:pt x="7315200" y="0"/>
                </a:lnTo>
                <a:lnTo>
                  <a:pt x="7315200" y="3282696"/>
                </a:lnTo>
                <a:lnTo>
                  <a:pt x="0" y="328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00718" y="314120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50" y="0"/>
                </a:lnTo>
                <a:lnTo>
                  <a:pt x="18799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50367" y="5395576"/>
            <a:ext cx="6342715" cy="4931461"/>
          </a:xfrm>
          <a:custGeom>
            <a:avLst/>
            <a:gdLst/>
            <a:ahLst/>
            <a:cxnLst/>
            <a:rect l="l" t="t" r="r" b="b"/>
            <a:pathLst>
              <a:path w="6342715" h="4931461">
                <a:moveTo>
                  <a:pt x="0" y="0"/>
                </a:moveTo>
                <a:lnTo>
                  <a:pt x="6342714" y="0"/>
                </a:lnTo>
                <a:lnTo>
                  <a:pt x="6342714" y="4931461"/>
                </a:lnTo>
                <a:lnTo>
                  <a:pt x="0" y="4931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7223" y="574371"/>
            <a:ext cx="2573595" cy="2734231"/>
          </a:xfrm>
          <a:custGeom>
            <a:avLst/>
            <a:gdLst/>
            <a:ahLst/>
            <a:cxnLst/>
            <a:rect l="l" t="t" r="r" b="b"/>
            <a:pathLst>
              <a:path w="2573595" h="2734231">
                <a:moveTo>
                  <a:pt x="0" y="0"/>
                </a:moveTo>
                <a:lnTo>
                  <a:pt x="2573595" y="0"/>
                </a:lnTo>
                <a:lnTo>
                  <a:pt x="2573595" y="2734231"/>
                </a:lnTo>
                <a:lnTo>
                  <a:pt x="0" y="273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00932" y="2457619"/>
            <a:ext cx="14991668" cy="4316263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7" name="TextBox 7"/>
          <p:cNvSpPr txBox="1"/>
          <p:nvPr/>
        </p:nvSpPr>
        <p:spPr>
          <a:xfrm>
            <a:off x="2819400" y="3207552"/>
            <a:ext cx="1371894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TRƯNG BÀY GIAN SÁCH, BÀN SÁCH CỦA TỔ</a:t>
            </a:r>
            <a:endParaRPr lang="vi-VN" sz="6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329810" y="7022275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659645">
            <a:off x="16797146" y="3787627"/>
            <a:ext cx="481212" cy="2036876"/>
          </a:xfrm>
          <a:custGeom>
            <a:avLst/>
            <a:gdLst/>
            <a:ahLst/>
            <a:cxnLst/>
            <a:rect l="l" t="t" r="r" b="b"/>
            <a:pathLst>
              <a:path w="481212" h="2036876">
                <a:moveTo>
                  <a:pt x="0" y="0"/>
                </a:moveTo>
                <a:lnTo>
                  <a:pt x="481212" y="0"/>
                </a:lnTo>
                <a:lnTo>
                  <a:pt x="481212" y="2036876"/>
                </a:lnTo>
                <a:lnTo>
                  <a:pt x="0" y="20368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4377" y="-2936338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68234" y="2201413"/>
            <a:ext cx="9476527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trưng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57600" y="3590515"/>
            <a:ext cx="10972800" cy="340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HS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HS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băn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,...)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46928" y="682357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83039" y="1204822"/>
            <a:ext cx="2076261" cy="2266042"/>
          </a:xfrm>
          <a:custGeom>
            <a:avLst/>
            <a:gdLst/>
            <a:ahLst/>
            <a:cxnLst/>
            <a:rect l="l" t="t" r="r" b="b"/>
            <a:pathLst>
              <a:path w="2076261" h="2266042">
                <a:moveTo>
                  <a:pt x="0" y="0"/>
                </a:moveTo>
                <a:lnTo>
                  <a:pt x="2076261" y="0"/>
                </a:lnTo>
                <a:lnTo>
                  <a:pt x="2076261" y="2266042"/>
                </a:lnTo>
                <a:lnTo>
                  <a:pt x="0" y="226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6443D-69F2-4585-9EC8-830B46EC9BD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497370" y="6310238"/>
            <a:ext cx="3447597" cy="397676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4377" y="-2936338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00600" y="1002606"/>
            <a:ext cx="764261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7" name="Freeform 7"/>
          <p:cNvSpPr/>
          <p:nvPr/>
        </p:nvSpPr>
        <p:spPr>
          <a:xfrm>
            <a:off x="1646928" y="682357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83039" y="1204822"/>
            <a:ext cx="2076261" cy="2266042"/>
          </a:xfrm>
          <a:custGeom>
            <a:avLst/>
            <a:gdLst/>
            <a:ahLst/>
            <a:cxnLst/>
            <a:rect l="l" t="t" r="r" b="b"/>
            <a:pathLst>
              <a:path w="2076261" h="2266042">
                <a:moveTo>
                  <a:pt x="0" y="0"/>
                </a:moveTo>
                <a:lnTo>
                  <a:pt x="2076261" y="0"/>
                </a:lnTo>
                <a:lnTo>
                  <a:pt x="2076261" y="2266042"/>
                </a:lnTo>
                <a:lnTo>
                  <a:pt x="0" y="226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rưng bày sách nhân ngày sách Việt Nam 21/4">
            <a:extLst>
              <a:ext uri="{FF2B5EF4-FFF2-40B4-BE49-F238E27FC236}">
                <a16:creationId xmlns:a16="http://schemas.microsoft.com/office/drawing/2014/main" id="{F0A03950-D07C-4454-ADF3-6D6C25F7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4926"/>
            <a:ext cx="6131841" cy="61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ÀY HỘI ĐỌC VÀ TRƯNG BÀY SÁCH">
            <a:extLst>
              <a:ext uri="{FF2B5EF4-FFF2-40B4-BE49-F238E27FC236}">
                <a16:creationId xmlns:a16="http://schemas.microsoft.com/office/drawing/2014/main" id="{0C77C525-479C-49B8-A211-95D12BEC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335702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79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04304"/>
            <a:ext cx="7315200" cy="3282696"/>
          </a:xfrm>
          <a:custGeom>
            <a:avLst/>
            <a:gdLst/>
            <a:ahLst/>
            <a:cxnLst/>
            <a:rect l="l" t="t" r="r" b="b"/>
            <a:pathLst>
              <a:path w="7315200" h="3282696">
                <a:moveTo>
                  <a:pt x="0" y="0"/>
                </a:moveTo>
                <a:lnTo>
                  <a:pt x="7315200" y="0"/>
                </a:lnTo>
                <a:lnTo>
                  <a:pt x="7315200" y="3282696"/>
                </a:lnTo>
                <a:lnTo>
                  <a:pt x="0" y="328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00718" y="314120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50" y="0"/>
                </a:lnTo>
                <a:lnTo>
                  <a:pt x="18799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50367" y="5395576"/>
            <a:ext cx="6342715" cy="4931461"/>
          </a:xfrm>
          <a:custGeom>
            <a:avLst/>
            <a:gdLst/>
            <a:ahLst/>
            <a:cxnLst/>
            <a:rect l="l" t="t" r="r" b="b"/>
            <a:pathLst>
              <a:path w="6342715" h="4931461">
                <a:moveTo>
                  <a:pt x="0" y="0"/>
                </a:moveTo>
                <a:lnTo>
                  <a:pt x="6342714" y="0"/>
                </a:lnTo>
                <a:lnTo>
                  <a:pt x="6342714" y="4931461"/>
                </a:lnTo>
                <a:lnTo>
                  <a:pt x="0" y="4931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7223" y="574371"/>
            <a:ext cx="2573595" cy="2734231"/>
          </a:xfrm>
          <a:custGeom>
            <a:avLst/>
            <a:gdLst/>
            <a:ahLst/>
            <a:cxnLst/>
            <a:rect l="l" t="t" r="r" b="b"/>
            <a:pathLst>
              <a:path w="2573595" h="2734231">
                <a:moveTo>
                  <a:pt x="0" y="0"/>
                </a:moveTo>
                <a:lnTo>
                  <a:pt x="2573595" y="0"/>
                </a:lnTo>
                <a:lnTo>
                  <a:pt x="2573595" y="2734231"/>
                </a:lnTo>
                <a:lnTo>
                  <a:pt x="0" y="273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61025" y="2409620"/>
            <a:ext cx="16209752" cy="4334080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7" name="TextBox 7"/>
          <p:cNvSpPr txBox="1"/>
          <p:nvPr/>
        </p:nvSpPr>
        <p:spPr>
          <a:xfrm>
            <a:off x="2398428" y="3029128"/>
            <a:ext cx="1432854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2: THUYẾT TRÌNH, TỔ CHỨC CÁC HOẠT ĐỘNG PHỐI HỢP</a:t>
            </a:r>
            <a:endParaRPr lang="vi-VN" sz="66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329810" y="7022275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1345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042742">
            <a:off x="-3000966" y="5293262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215715">
            <a:off x="14234300" y="-5545097"/>
            <a:ext cx="10244438" cy="9476105"/>
          </a:xfrm>
          <a:custGeom>
            <a:avLst/>
            <a:gdLst/>
            <a:ahLst/>
            <a:cxnLst/>
            <a:rect l="l" t="t" r="r" b="b"/>
            <a:pathLst>
              <a:path w="10244438" h="9476105">
                <a:moveTo>
                  <a:pt x="0" y="0"/>
                </a:moveTo>
                <a:lnTo>
                  <a:pt x="10244438" y="0"/>
                </a:lnTo>
                <a:lnTo>
                  <a:pt x="10244438" y="9476105"/>
                </a:lnTo>
                <a:lnTo>
                  <a:pt x="0" y="9476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539054" y="964443"/>
            <a:ext cx="1692755" cy="1847481"/>
          </a:xfrm>
          <a:custGeom>
            <a:avLst/>
            <a:gdLst/>
            <a:ahLst/>
            <a:cxnLst/>
            <a:rect l="l" t="t" r="r" b="b"/>
            <a:pathLst>
              <a:path w="1692755" h="1847481">
                <a:moveTo>
                  <a:pt x="0" y="0"/>
                </a:moveTo>
                <a:lnTo>
                  <a:pt x="1692755" y="0"/>
                </a:lnTo>
                <a:lnTo>
                  <a:pt x="1692755" y="1847481"/>
                </a:lnTo>
                <a:lnTo>
                  <a:pt x="0" y="1847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6659645">
            <a:off x="1163399" y="456175"/>
            <a:ext cx="367206" cy="1554309"/>
          </a:xfrm>
          <a:custGeom>
            <a:avLst/>
            <a:gdLst/>
            <a:ahLst/>
            <a:cxnLst/>
            <a:rect l="l" t="t" r="r" b="b"/>
            <a:pathLst>
              <a:path w="367206" h="1554309">
                <a:moveTo>
                  <a:pt x="0" y="0"/>
                </a:moveTo>
                <a:lnTo>
                  <a:pt x="367206" y="0"/>
                </a:lnTo>
                <a:lnTo>
                  <a:pt x="367206" y="1554309"/>
                </a:lnTo>
                <a:lnTo>
                  <a:pt x="0" y="1554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5400000">
            <a:off x="8469385" y="7679586"/>
            <a:ext cx="1869821" cy="4335818"/>
          </a:xfrm>
          <a:custGeom>
            <a:avLst/>
            <a:gdLst/>
            <a:ahLst/>
            <a:cxnLst/>
            <a:rect l="l" t="t" r="r" b="b"/>
            <a:pathLst>
              <a:path w="1869821" h="4335818">
                <a:moveTo>
                  <a:pt x="0" y="0"/>
                </a:moveTo>
                <a:lnTo>
                  <a:pt x="1869821" y="0"/>
                </a:lnTo>
                <a:lnTo>
                  <a:pt x="1869821" y="4335818"/>
                </a:lnTo>
                <a:lnTo>
                  <a:pt x="0" y="4335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A7BBB2EA-89D9-4C87-8385-9ABA4DFF3BFC}"/>
              </a:ext>
            </a:extLst>
          </p:cNvPr>
          <p:cNvSpPr txBox="1"/>
          <p:nvPr/>
        </p:nvSpPr>
        <p:spPr>
          <a:xfrm>
            <a:off x="4375095" y="2331513"/>
            <a:ext cx="10058400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thuyết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gian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Phân công nhau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kể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thơ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biểu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diễn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văn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nghệ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gian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tổ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mình</a:t>
            </a:r>
            <a:endParaRPr lang="vi-VN" sz="36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33" name="Picture 12">
            <a:extLst>
              <a:ext uri="{FF2B5EF4-FFF2-40B4-BE49-F238E27FC236}">
                <a16:creationId xmlns:a16="http://schemas.microsoft.com/office/drawing/2014/main" id="{DE138610-8080-46CF-AC04-94E1EB8C021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5448301"/>
            <a:ext cx="4832651" cy="483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3868"/>
            <a:ext cx="6237484" cy="6735507"/>
          </a:xfrm>
          <a:custGeom>
            <a:avLst/>
            <a:gdLst/>
            <a:ahLst/>
            <a:cxnLst/>
            <a:rect l="l" t="t" r="r" b="b"/>
            <a:pathLst>
              <a:path w="5009533" h="6735507">
                <a:moveTo>
                  <a:pt x="0" y="0"/>
                </a:moveTo>
                <a:lnTo>
                  <a:pt x="5009533" y="0"/>
                </a:lnTo>
                <a:lnTo>
                  <a:pt x="5009533" y="6735507"/>
                </a:lnTo>
                <a:lnTo>
                  <a:pt x="0" y="673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010530" y="13868"/>
            <a:ext cx="3956194" cy="3380747"/>
          </a:xfrm>
          <a:custGeom>
            <a:avLst/>
            <a:gdLst/>
            <a:ahLst/>
            <a:cxnLst/>
            <a:rect l="l" t="t" r="r" b="b"/>
            <a:pathLst>
              <a:path w="3956194" h="3380747">
                <a:moveTo>
                  <a:pt x="0" y="0"/>
                </a:moveTo>
                <a:lnTo>
                  <a:pt x="3956194" y="0"/>
                </a:lnTo>
                <a:lnTo>
                  <a:pt x="3956194" y="3380747"/>
                </a:lnTo>
                <a:lnTo>
                  <a:pt x="0" y="3380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046D72E9-348A-47F4-8BDD-3DC1844C8BC8}"/>
              </a:ext>
            </a:extLst>
          </p:cNvPr>
          <p:cNvSpPr txBox="1"/>
          <p:nvPr/>
        </p:nvSpPr>
        <p:spPr>
          <a:xfrm>
            <a:off x="287192" y="1161136"/>
            <a:ext cx="5810440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HƯỚNG DẪN VỀ NHÀ</a:t>
            </a: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223B8537-E846-4D9D-8E52-BDDB525E9A3F}"/>
              </a:ext>
            </a:extLst>
          </p:cNvPr>
          <p:cNvGrpSpPr/>
          <p:nvPr/>
        </p:nvGrpSpPr>
        <p:grpSpPr>
          <a:xfrm rot="-5400000">
            <a:off x="9516734" y="29156"/>
            <a:ext cx="5668177" cy="11266109"/>
            <a:chOff x="0" y="0"/>
            <a:chExt cx="2968381" cy="722174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8B8E38D-7864-49CA-B79A-5DDB9698534F}"/>
                </a:ext>
              </a:extLst>
            </p:cNvPr>
            <p:cNvSpPr/>
            <p:nvPr/>
          </p:nvSpPr>
          <p:spPr>
            <a:xfrm>
              <a:off x="-9098" y="-6509"/>
              <a:ext cx="2982712" cy="7253794"/>
            </a:xfrm>
            <a:custGeom>
              <a:avLst/>
              <a:gdLst/>
              <a:ahLst/>
              <a:cxnLst/>
              <a:rect l="l" t="t" r="r" b="b"/>
              <a:pathLst>
                <a:path w="2982712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89639" y="6965"/>
                  </a:cubicBezTo>
                  <a:lnTo>
                    <a:pt x="2089640" y="6965"/>
                  </a:lnTo>
                  <a:cubicBezTo>
                    <a:pt x="2306387" y="16819"/>
                    <a:pt x="2510702" y="36481"/>
                    <a:pt x="2644890" y="101690"/>
                  </a:cubicBezTo>
                  <a:cubicBezTo>
                    <a:pt x="2900936" y="226120"/>
                    <a:pt x="2982712" y="459160"/>
                    <a:pt x="2977224" y="704684"/>
                  </a:cubicBezTo>
                  <a:cubicBezTo>
                    <a:pt x="2977224" y="704684"/>
                    <a:pt x="2933936" y="1013073"/>
                    <a:pt x="2941369" y="1248607"/>
                  </a:cubicBezTo>
                  <a:cubicBezTo>
                    <a:pt x="2948493" y="6402042"/>
                    <a:pt x="2955649" y="6597645"/>
                    <a:pt x="2955649" y="6597645"/>
                  </a:cubicBezTo>
                  <a:cubicBezTo>
                    <a:pt x="2938968" y="6813377"/>
                    <a:pt x="2824323" y="7023989"/>
                    <a:pt x="2627454" y="7135613"/>
                  </a:cubicBezTo>
                  <a:cubicBezTo>
                    <a:pt x="2477103" y="7220862"/>
                    <a:pt x="2279072" y="7235960"/>
                    <a:pt x="1803003" y="7225218"/>
                  </a:cubicBezTo>
                  <a:lnTo>
                    <a:pt x="1802987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DE57D284-31B0-4337-92C2-2CBE8EC9B7DD}"/>
              </a:ext>
            </a:extLst>
          </p:cNvPr>
          <p:cNvSpPr txBox="1"/>
          <p:nvPr/>
        </p:nvSpPr>
        <p:spPr>
          <a:xfrm>
            <a:off x="9169400" y="4330598"/>
            <a:ext cx="6591894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334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Colorful Art Class Kids Education Presentation</dc:title>
  <cp:lastModifiedBy>Hoàng Anh</cp:lastModifiedBy>
  <cp:revision>9</cp:revision>
  <dcterms:created xsi:type="dcterms:W3CDTF">2006-08-16T00:00:00Z</dcterms:created>
  <dcterms:modified xsi:type="dcterms:W3CDTF">2023-08-05T05:36:17Z</dcterms:modified>
  <dc:identifier>DAFqpFBJogk</dc:identifier>
</cp:coreProperties>
</file>