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2" r:id="rId2"/>
    <p:sldId id="290" r:id="rId3"/>
    <p:sldId id="257" r:id="rId4"/>
    <p:sldId id="259" r:id="rId5"/>
    <p:sldId id="256" r:id="rId6"/>
    <p:sldId id="271" r:id="rId7"/>
    <p:sldId id="261" r:id="rId8"/>
    <p:sldId id="263" r:id="rId9"/>
    <p:sldId id="264" r:id="rId10"/>
    <p:sldId id="266" r:id="rId11"/>
    <p:sldId id="268" r:id="rId12"/>
    <p:sldId id="270" r:id="rId13"/>
  </p:sldIdLst>
  <p:sldSz cx="10287000" cy="10287000"/>
  <p:notesSz cx="6858000" cy="9144000"/>
  <p:embeddedFontLst>
    <p:embeddedFont>
      <p:font typeface="等线" panose="02010600030101010101" pitchFamily="2" charset="-122"/>
      <p:regular r:id="rId15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imes Neue Roman" panose="020B0604020202020204" charset="0"/>
      <p:regular r:id="rId21"/>
    </p:embeddedFont>
  </p:embeddedFontLst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21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79D02-E3EC-426D-8620-93B506A989B5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98075-8B3B-49E7-B98A-383675E5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39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07A4-2173-4277-A9F5-9FF663964E27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E637-F171-4964-B039-1EFA296B8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517E-1C97-4969-A4FC-A6C22D4E98E7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67B6-3F8C-4BC3-A30C-FDBC11452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E558-D4E0-4AD7-A9B8-46E6916C2E1D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6FCF-57E3-4A30-A641-F05B1DC7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DD2E-C222-487A-A552-E6539C352497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2CD0-DB60-442A-AF9C-0D48C587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A81F-72B6-45A5-828B-3782BF062BE6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2C6C-FDDE-4229-A339-5710D3C1B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01BF-D5F5-435A-9F65-FB614C647504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423B-A525-4025-9DA9-45444FD5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042A-6854-4ED8-A8AC-290271378983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D8A2-D6A9-41E0-970B-68086B15B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3B15-2018-4A0F-812E-C73160A88B7B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9796-9B4B-4E75-B50D-16C086577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5B04-9235-417E-A768-2BE696441C67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837F-33CC-4062-9D85-D4B08A566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A4C4-A9CB-4C6F-A73B-4E887EE4A37D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435A-BE5A-41F7-9A6E-9D8007951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A971-CE54-4BAA-8511-39A762A0BEFB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F5AA-12DB-4302-A6CE-F3C90D23E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12B351-DA3E-4591-9684-88CFF78B2080}" type="datetimeFigureOut">
              <a:rPr lang="en-US"/>
              <a:pPr>
                <a:defRPr/>
              </a:pPr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A45146-4943-4E71-B806-D13E46980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5ED7-59E0-4709-918C-4DD9BC5C1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6FD17-968D-431A-9BED-C5D1560EB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ShapeType="1"/>
          </p:cNvSpPr>
          <p:nvPr/>
        </p:nvSpPr>
        <p:spPr bwMode="auto">
          <a:xfrm>
            <a:off x="1422400" y="1485900"/>
            <a:ext cx="804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10362"/>
          <a:stretch>
            <a:fillRect/>
          </a:stretch>
        </p:blipFill>
        <p:spPr bwMode="auto">
          <a:xfrm>
            <a:off x="1638300" y="1868488"/>
            <a:ext cx="702945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905000" y="250825"/>
            <a:ext cx="7353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2. Tìm hiểu về tên các chương trình phát thanh (NHÓM 2)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08213" y="7581900"/>
            <a:ext cx="8077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1: Học tiếng Anh trên đài phát thanh.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2: Kể chuyện cổ tích.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3: Ca nhạc dành cho thiếu nhi.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4: Bản tin thời tiết.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154717" y="1138723"/>
            <a:ext cx="92964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6621463" y="635952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531100" y="5749925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2"/>
          <p:cNvSpPr>
            <a:spLocks noChangeShapeType="1"/>
          </p:cNvSpPr>
          <p:nvPr/>
        </p:nvSpPr>
        <p:spPr bwMode="auto">
          <a:xfrm>
            <a:off x="2202550" y="2857500"/>
            <a:ext cx="80470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Box 4"/>
          <p:cNvSpPr txBox="1">
            <a:spLocks noChangeArrowheads="1"/>
          </p:cNvSpPr>
          <p:nvPr/>
        </p:nvSpPr>
        <p:spPr bwMode="auto">
          <a:xfrm>
            <a:off x="2347334" y="2139950"/>
            <a:ext cx="73533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2.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Tìm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hiểu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về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tên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các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chương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trình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thanh</a:t>
            </a:r>
            <a:endParaRPr lang="en-US" altLang="en-US" sz="3000" dirty="0">
              <a:solidFill>
                <a:srgbClr val="5E17EB"/>
              </a:solidFill>
              <a:latin typeface="Times Neue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3390900"/>
            <a:ext cx="76962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 Giới thiệu một số chương trình thu thanh mà em hay nghe?</a:t>
            </a: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2535238" y="4584700"/>
            <a:ext cx="737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-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Trong các chương trình đó, em thích nhất chương trình nào? Vì sao ?</a:t>
            </a: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-60325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70" y="7333195"/>
            <a:ext cx="73977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401211" y="2437260"/>
            <a:ext cx="7352518" cy="55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6771135" y="5672350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152584" y="5532744"/>
            <a:ext cx="2697162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552097" y="1493926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11113" y="4892675"/>
            <a:ext cx="220027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4995" y="4018116"/>
            <a:ext cx="7123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Xin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chân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thành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cảm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90" y="190500"/>
            <a:ext cx="10287000" cy="78334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/>
          <a:stretch/>
        </p:blipFill>
        <p:spPr>
          <a:xfrm>
            <a:off x="5504893" y="1791086"/>
            <a:ext cx="5011924" cy="58067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8FCA80-9871-44E4-A425-25C6B5715678}"/>
              </a:ext>
            </a:extLst>
          </p:cNvPr>
          <p:cNvSpPr txBox="1"/>
          <p:nvPr/>
        </p:nvSpPr>
        <p:spPr>
          <a:xfrm>
            <a:off x="-86137" y="3928727"/>
            <a:ext cx="6877232" cy="2572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en-US" sz="2953" b="1" spc="42" dirty="0">
                <a:ln w="1143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363" b="1" spc="42" dirty="0">
                <a:ln w="1143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DỰ TIẾT CÔNG NGHỆ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363" b="1" spc="42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SỬ DỤNG MÁY THU THANH (</a:t>
            </a:r>
            <a:r>
              <a:rPr lang="en-US" sz="2363" b="1" spc="42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63" b="1" spc="42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2363" b="1" spc="42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63" b="1" spc="42" dirty="0">
                <a:ln w="11430"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3A1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57290" y="6173863"/>
            <a:ext cx="10516816" cy="36591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CA1FFC-5370-4A04-95A3-0BB209B1BFCF}"/>
              </a:ext>
            </a:extLst>
          </p:cNvPr>
          <p:cNvSpPr/>
          <p:nvPr/>
        </p:nvSpPr>
        <p:spPr>
          <a:xfrm>
            <a:off x="635759" y="6491984"/>
            <a:ext cx="4869134" cy="45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363" b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194" b="1" dirty="0" err="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94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94" b="1" dirty="0" err="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94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94" b="1" dirty="0" err="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194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94" b="1" dirty="0" err="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194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94" b="1" dirty="0" err="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194" b="1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82DB67-9DA2-40E3-83E3-CADD443EDFF2}"/>
              </a:ext>
            </a:extLst>
          </p:cNvPr>
          <p:cNvSpPr/>
          <p:nvPr/>
        </p:nvSpPr>
        <p:spPr>
          <a:xfrm>
            <a:off x="1921960" y="694296"/>
            <a:ext cx="6269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PGD &amp; ĐT QUẬN HẢI AN          </a:t>
            </a:r>
          </a:p>
          <a:p>
            <a:pPr algn="ctr" eaLnBrk="1" hangingPunct="1"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TH &amp; THCS ĐÔNG HẢI 2</a:t>
            </a:r>
          </a:p>
        </p:txBody>
      </p:sp>
    </p:spTree>
    <p:extLst>
      <p:ext uri="{BB962C8B-B14F-4D97-AF65-F5344CB8AC3E}">
        <p14:creationId xmlns:p14="http://schemas.microsoft.com/office/powerpoint/2010/main" val="29607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204">
            <a:off x="47625" y="223838"/>
            <a:ext cx="2276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125">
            <a:off x="8905875" y="7366000"/>
            <a:ext cx="1158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08">
            <a:off x="328613" y="7991475"/>
            <a:ext cx="3381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19150" y="2384425"/>
            <a:ext cx="9061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Tôi là  nơi sản xuất các chương trình phát thanh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Tôi có thể phát tín hiệu truyền thanh qua ăng ten.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Đây là hình ảnh của tôi:</a:t>
            </a:r>
            <a:endParaRPr lang="vi-VN" altLang="en-US" sz="3000">
              <a:solidFill>
                <a:srgbClr val="5E17EB"/>
              </a:solidFill>
              <a:latin typeface="Times Neue Roman" charset="0"/>
            </a:endParaRP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5E17EB"/>
              </a:solidFill>
              <a:latin typeface="Times Neue Roman" charset="0"/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921250"/>
            <a:ext cx="48101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05263" y="8343900"/>
            <a:ext cx="312102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phát thanh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400300" y="338138"/>
            <a:ext cx="6330950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>
                <a:solidFill>
                  <a:srgbClr val="5E17EB"/>
                </a:solidFill>
                <a:latin typeface="Times Neue Roman"/>
              </a:rPr>
              <a:t>TRÒ CHƠI “TÔI LÀ AI?” 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1724025" y="8496300"/>
            <a:ext cx="1895475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00300" y="338138"/>
            <a:ext cx="6330950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>
                <a:solidFill>
                  <a:srgbClr val="5E17EB"/>
                </a:solidFill>
                <a:latin typeface="Times Neue Roman"/>
              </a:rPr>
              <a:t>TRÒ CHƠI “TÔI LÀ AI?”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9150" y="2446338"/>
            <a:ext cx="9061450" cy="2038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1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199" dirty="0">
              <a:solidFill>
                <a:srgbClr val="5E17EB"/>
              </a:solidFill>
              <a:latin typeface="Times Neue Roman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/>
              </a:rPr>
              <a:t> Tôi  là nơi thu nhận các tín hiệu qua ăng ten</a:t>
            </a: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/>
              </a:rPr>
              <a:t> Tôi có thể  phát ra loa</a:t>
            </a:r>
            <a:endParaRPr lang="en-US" sz="3000" dirty="0">
              <a:solidFill>
                <a:srgbClr val="5E17EB"/>
              </a:solidFill>
              <a:latin typeface="Times Neue Roman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Đây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là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hình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ảnh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của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tôi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:</a:t>
            </a:r>
            <a:endParaRPr lang="vi-VN" sz="3000" dirty="0">
              <a:solidFill>
                <a:srgbClr val="5E17EB"/>
              </a:solidFill>
              <a:latin typeface="Times Neue Roman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970338" y="8569325"/>
            <a:ext cx="3121025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thu thanh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30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911725"/>
            <a:ext cx="34004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204">
            <a:off x="47625" y="223838"/>
            <a:ext cx="2276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125">
            <a:off x="8905875" y="7366000"/>
            <a:ext cx="1158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08">
            <a:off x="328613" y="7991475"/>
            <a:ext cx="3381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1795463" y="8697913"/>
            <a:ext cx="1895475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485900" y="-1358900"/>
            <a:ext cx="5761038" cy="5759450"/>
            <a:chOff x="0" y="0"/>
            <a:chExt cx="6350000" cy="6350000"/>
          </a:xfrm>
        </p:grpSpPr>
        <p:sp>
          <p:nvSpPr>
            <p:cNvPr id="4107" name="Freeform 3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7BBC1">
                <a:alpha val="1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 rot="10800000">
            <a:off x="1952625" y="890588"/>
            <a:ext cx="4213225" cy="9745662"/>
            <a:chOff x="0" y="0"/>
            <a:chExt cx="1437153" cy="3324846"/>
          </a:xfrm>
        </p:grpSpPr>
        <p:sp>
          <p:nvSpPr>
            <p:cNvPr id="4106" name="Freeform 5"/>
            <p:cNvSpPr>
              <a:spLocks/>
            </p:cNvSpPr>
            <p:nvPr/>
          </p:nvSpPr>
          <p:spPr bwMode="auto">
            <a:xfrm>
              <a:off x="0" y="0"/>
              <a:ext cx="1437153" cy="3324846"/>
            </a:xfrm>
            <a:custGeom>
              <a:avLst/>
              <a:gdLst>
                <a:gd name="T0" fmla="*/ 0 w 1437153"/>
                <a:gd name="T1" fmla="*/ 0 h 3324846"/>
                <a:gd name="T2" fmla="*/ 718577 w 1437153"/>
                <a:gd name="T3" fmla="*/ 3324846 h 3324846"/>
                <a:gd name="T4" fmla="*/ 1437153 w 1437153"/>
                <a:gd name="T5" fmla="*/ 0 h 3324846"/>
                <a:gd name="T6" fmla="*/ 0 w 1437153"/>
                <a:gd name="T7" fmla="*/ 0 h 33248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7153" h="3324846">
                  <a:moveTo>
                    <a:pt x="0" y="0"/>
                  </a:moveTo>
                  <a:lnTo>
                    <a:pt x="718577" y="3324846"/>
                  </a:lnTo>
                  <a:lnTo>
                    <a:pt x="1437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-1544638"/>
            <a:ext cx="1955800" cy="30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" y="2522538"/>
            <a:ext cx="262096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4622800"/>
            <a:ext cx="2619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922463" y="2790825"/>
            <a:ext cx="713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TUẦN 9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CÔNG NGHỆ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CHỦ ĐỀ 1: CÔNG NGHỆ VÀ ĐỜI SỐNG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Bài 04: SỬ DỤNG MÁY THU THANH  (T3) </a:t>
            </a:r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8297863"/>
            <a:ext cx="18065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9425"/>
            <a:ext cx="26685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074738" y="833438"/>
            <a:ext cx="9296400" cy="70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2"/>
          <p:cNvSpPr>
            <a:spLocks noChangeShapeType="1"/>
          </p:cNvSpPr>
          <p:nvPr/>
        </p:nvSpPr>
        <p:spPr bwMode="auto">
          <a:xfrm>
            <a:off x="2049463" y="2943225"/>
            <a:ext cx="8047037" cy="0"/>
          </a:xfrm>
          <a:prstGeom prst="line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2397125" y="1785938"/>
            <a:ext cx="7353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2. Tìm hiểu về tên các chương trình phát thanh (NHÓM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3808413"/>
            <a:ext cx="76962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 Giới thiệu một số chương trình thu thanh mà em hay nghe?</a:t>
            </a: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2535238" y="5002213"/>
            <a:ext cx="737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- 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Trong các chương trình đó, em thích nhất chương trình nào? Vì sao 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6181" b="3082"/>
          <a:stretch>
            <a:fillRect/>
          </a:stretch>
        </p:blipFill>
        <p:spPr bwMode="auto">
          <a:xfrm rot="-10716698">
            <a:off x="-34094" y="1300181"/>
            <a:ext cx="9929813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725613" y="1703388"/>
            <a:ext cx="7993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8802688" y="8310563"/>
            <a:ext cx="12366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9169400" y="7851775"/>
            <a:ext cx="163988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"/>
          <a:stretch>
            <a:fillRect/>
          </a:stretch>
        </p:blipFill>
        <p:spPr bwMode="auto">
          <a:xfrm rot="-898842">
            <a:off x="19050" y="22225"/>
            <a:ext cx="20193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7118" r="4274"/>
          <a:stretch>
            <a:fillRect/>
          </a:stretch>
        </p:blipFill>
        <p:spPr bwMode="auto">
          <a:xfrm>
            <a:off x="830626" y="4376430"/>
            <a:ext cx="80200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855663" y="3275013"/>
            <a:ext cx="94313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1. Đọc thông tin dưới đây và cho biết tên chương trình phát thanh phù hợp với lứa tuổi học sinh </a:t>
            </a: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(NHÓM 2) </a:t>
            </a:r>
            <a:endParaRPr lang="en-US" altLang="en-US" sz="3000">
              <a:solidFill>
                <a:srgbClr val="000000"/>
              </a:solidFill>
              <a:latin typeface="Times Neue Roman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627063" y="1208088"/>
            <a:ext cx="9296400" cy="70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1550988" y="4397375"/>
            <a:ext cx="80137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Bản tin thời tiết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Học tiếng anh trên sóng phát thanh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Ca nhạc dành cho thiếu nhi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Kể chuyện cổ tích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1901825" y="2020888"/>
            <a:ext cx="799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210425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4"/>
          <a:srcRect l="217" r="217"/>
          <a:stretch>
            <a:fillRect/>
          </a:stretch>
        </p:blipFill>
        <p:spPr bwMode="auto">
          <a:xfrm rot="10883302">
            <a:off x="1265238" y="887413"/>
            <a:ext cx="9296400" cy="70500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1790700" y="4357688"/>
            <a:ext cx="7951788" cy="200025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34925" cmpd="dbl">
            <a:solidFill>
              <a:srgbClr val="000000">
                <a:alpha val="92000"/>
              </a:srgb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defRPr/>
            </a:pP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  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Đài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thường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khác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nhau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.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mỗi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gồm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chương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trình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nội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dung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đa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dạng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phù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hợp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mọi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lứa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ue Roman" charset="0"/>
              </a:rPr>
              <a:t>tuổi</a:t>
            </a:r>
            <a:r>
              <a:rPr lang="en-US" altLang="en-US" sz="3000" dirty="0">
                <a:solidFill>
                  <a:srgbClr val="000000"/>
                </a:solidFill>
                <a:latin typeface="Times Neue Roman" charset="0"/>
              </a:rPr>
              <a:t>.  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1901825" y="2020888"/>
            <a:ext cx="799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56&quot;/&gt;&lt;/object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21&quot;&gt;&lt;property id=&quot;20148&quot; value=&quot;5&quot;/&gt;&lt;property id=&quot;20300&quot; value=&quot;Slide 2&quot;/&gt;&lt;property id=&quot;20307&quot; value=&quot;259&quot;/&gt;&lt;/object&gt;&lt;object type=&quot;3&quot; unique_id=&quot;10135&quot;&gt;&lt;property id=&quot;20148&quot; value=&quot;5&quot;/&gt;&lt;property id=&quot;20300&quot; value=&quot;Slide 5&quot;/&gt;&lt;property id=&quot;20307&quot; value=&quot;261&quot;/&gt;&lt;/object&gt;&lt;object type=&quot;3&quot; unique_id=&quot;10136&quot;&gt;&lt;property id=&quot;20148&quot; value=&quot;5&quot;/&gt;&lt;property id=&quot;20300&quot; value=&quot;Slide 6&quot;/&gt;&lt;property id=&quot;20307&quot; value=&quot;263&quot;/&gt;&lt;/object&gt;&lt;object type=&quot;3&quot; unique_id=&quot;10137&quot;&gt;&lt;property id=&quot;20148&quot; value=&quot;5&quot;/&gt;&lt;property id=&quot;20300&quot; value=&quot;Slide 7&quot;/&gt;&lt;property id=&quot;20307&quot; value=&quot;264&quot;/&gt;&lt;/object&gt;&lt;object type=&quot;3&quot; unique_id=&quot;10138&quot;&gt;&lt;property id=&quot;20148&quot; value=&quot;5&quot;/&gt;&lt;property id=&quot;20300&quot; value=&quot;Slide 8&quot;/&gt;&lt;property id=&quot;20307&quot; value=&quot;266&quot;/&gt;&lt;/object&gt;&lt;object type=&quot;3&quot; unique_id=&quot;10211&quot;&gt;&lt;property id=&quot;20148&quot; value=&quot;5&quot;/&gt;&lt;property id=&quot;20300&quot; value=&quot;Slide 9&quot;/&gt;&lt;property id=&quot;20307&quot; value=&quot;268&quot;/&gt;&lt;/object&gt;&lt;object type=&quot;3&quot; unique_id=&quot;10212&quot;&gt;&lt;property id=&quot;20148&quot; value=&quot;5&quot;/&gt;&lt;property id=&quot;20300&quot; value=&quot;Slide 10&quot;/&gt;&lt;property id=&quot;20307&quot; value=&quot;270&quot;/&gt;&lt;/object&gt;&lt;object type=&quot;3&quot; unique_id=&quot;10280&quot;&gt;&lt;property id=&quot;20148&quot; value=&quot;5&quot;/&gt;&lt;property id=&quot;20300&quot; value=&quot;Slide 4&quot;/&gt;&lt;property id=&quot;20307&quot; value=&quot;271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431</Words>
  <Application>Microsoft Office PowerPoint</Application>
  <PresentationFormat>Custom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Cormorant Garamond Medium Bold</vt:lpstr>
      <vt:lpstr>Times New Roman</vt:lpstr>
      <vt:lpstr>宋体</vt:lpstr>
      <vt:lpstr>Times Neue Roman</vt:lpstr>
      <vt:lpstr>Calibri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Nghỉ Lễ Vui Vẻ!</dc:title>
  <dc:creator>trantho</dc:creator>
  <cp:lastModifiedBy>Administrator</cp:lastModifiedBy>
  <cp:revision>13</cp:revision>
  <dcterms:created xsi:type="dcterms:W3CDTF">2006-08-16T00:00:00Z</dcterms:created>
  <dcterms:modified xsi:type="dcterms:W3CDTF">2023-10-26T08:04:58Z</dcterms:modified>
</cp:coreProperties>
</file>