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699" r:id="rId4"/>
  </p:sldMasterIdLst>
  <p:notesMasterIdLst>
    <p:notesMasterId r:id="rId32"/>
  </p:notesMasterIdLst>
  <p:sldIdLst>
    <p:sldId id="296" r:id="rId5"/>
    <p:sldId id="298" r:id="rId6"/>
    <p:sldId id="260" r:id="rId7"/>
    <p:sldId id="307" r:id="rId8"/>
    <p:sldId id="308" r:id="rId9"/>
    <p:sldId id="309" r:id="rId10"/>
    <p:sldId id="301" r:id="rId11"/>
    <p:sldId id="310" r:id="rId12"/>
    <p:sldId id="303" r:id="rId13"/>
    <p:sldId id="304" r:id="rId14"/>
    <p:sldId id="280" r:id="rId15"/>
    <p:sldId id="297" r:id="rId16"/>
    <p:sldId id="282" r:id="rId17"/>
    <p:sldId id="283" r:id="rId18"/>
    <p:sldId id="284" r:id="rId19"/>
    <p:sldId id="285" r:id="rId20"/>
    <p:sldId id="305" r:id="rId21"/>
    <p:sldId id="286" r:id="rId22"/>
    <p:sldId id="287" r:id="rId23"/>
    <p:sldId id="288" r:id="rId24"/>
    <p:sldId id="290" r:id="rId25"/>
    <p:sldId id="289" r:id="rId26"/>
    <p:sldId id="291" r:id="rId27"/>
    <p:sldId id="293" r:id="rId28"/>
    <p:sldId id="292" r:id="rId29"/>
    <p:sldId id="294" r:id="rId30"/>
    <p:sldId id="306" r:id="rId31"/>
  </p:sldIdLst>
  <p:sldSz cx="9144000" cy="5143500" type="screen16x9"/>
  <p:notesSz cx="6858000" cy="9144000"/>
  <p:embeddedFontLst>
    <p:embeddedFont>
      <p:font typeface="微软雅黑" panose="020B0503020204020204" pitchFamily="34" charset="-122"/>
      <p:regular r:id="rId33"/>
      <p:bold r:id="rId34"/>
    </p:embeddedFont>
    <p:embeddedFont>
      <p:font typeface="宋体" panose="02010600030101010101" pitchFamily="2" charset="-122"/>
      <p:regular r:id="rId35"/>
    </p:embeddedFont>
    <p:embeddedFont>
      <p:font typeface="Calibri" panose="020F0502020204030204" pitchFamily="34" charset="0"/>
      <p:regular r:id="rId36"/>
      <p:bold r:id="rId37"/>
      <p:italic r:id="rId38"/>
      <p:boldItalic r:id="rId39"/>
    </p:embeddedFont>
    <p:embeddedFont>
      <p:font typeface="Open Sans" panose="020B0604020202020204" charset="0"/>
      <p:regular r:id="rId40"/>
      <p:bold r:id="rId41"/>
      <p:italic r:id="rId42"/>
      <p:boldItalic r:id="rId43"/>
    </p:embeddedFont>
    <p:embeddedFont>
      <p:font typeface="Roboto" panose="020B0604020202020204" charset="0"/>
      <p:regular r:id="rId44"/>
      <p:bold r:id="rId45"/>
      <p:italic r:id="rId46"/>
      <p:boldItalic r:id="rId47"/>
    </p:embeddedFont>
    <p:embeddedFont>
      <p:font typeface="Tahoma" panose="020B0604030504040204" pitchFamily="34" charset="0"/>
      <p:regular r:id="rId48"/>
      <p:bold r:id="rId49"/>
    </p:embeddedFont>
    <p:embeddedFont>
      <p:font typeface="Verdana" panose="020B0604030504040204" pitchFamily="34" charset="0"/>
      <p:regular r:id="rId50"/>
      <p:bold r:id="rId51"/>
      <p:italic r:id="rId52"/>
      <p:boldItalic r:id="rId53"/>
    </p:embeddedFont>
  </p:embeddedFontLst>
  <p:defaultTextStyle>
    <a:defPPr>
      <a:defRPr lang="en-US"/>
    </a:defPPr>
    <a:lvl1pPr marL="0" algn="l" defTabSz="457063" rtl="0" eaLnBrk="1" latinLnBrk="0" hangingPunct="1">
      <a:defRPr sz="900" kern="1200">
        <a:solidFill>
          <a:schemeClr val="tx1"/>
        </a:solidFill>
        <a:latin typeface="+mn-lt"/>
        <a:ea typeface="+mn-ea"/>
        <a:cs typeface="+mn-cs"/>
      </a:defRPr>
    </a:lvl1pPr>
    <a:lvl2pPr marL="228533" algn="l" defTabSz="457063" rtl="0" eaLnBrk="1" latinLnBrk="0" hangingPunct="1">
      <a:defRPr sz="900" kern="1200">
        <a:solidFill>
          <a:schemeClr val="tx1"/>
        </a:solidFill>
        <a:latin typeface="+mn-lt"/>
        <a:ea typeface="+mn-ea"/>
        <a:cs typeface="+mn-cs"/>
      </a:defRPr>
    </a:lvl2pPr>
    <a:lvl3pPr marL="457063" algn="l" defTabSz="457063" rtl="0" eaLnBrk="1" latinLnBrk="0" hangingPunct="1">
      <a:defRPr sz="900" kern="1200">
        <a:solidFill>
          <a:schemeClr val="tx1"/>
        </a:solidFill>
        <a:latin typeface="+mn-lt"/>
        <a:ea typeface="+mn-ea"/>
        <a:cs typeface="+mn-cs"/>
      </a:defRPr>
    </a:lvl3pPr>
    <a:lvl4pPr marL="685596" algn="l" defTabSz="457063" rtl="0" eaLnBrk="1" latinLnBrk="0" hangingPunct="1">
      <a:defRPr sz="900" kern="1200">
        <a:solidFill>
          <a:schemeClr val="tx1"/>
        </a:solidFill>
        <a:latin typeface="+mn-lt"/>
        <a:ea typeface="+mn-ea"/>
        <a:cs typeface="+mn-cs"/>
      </a:defRPr>
    </a:lvl4pPr>
    <a:lvl5pPr marL="914126" algn="l" defTabSz="457063" rtl="0" eaLnBrk="1" latinLnBrk="0" hangingPunct="1">
      <a:defRPr sz="900" kern="1200">
        <a:solidFill>
          <a:schemeClr val="tx1"/>
        </a:solidFill>
        <a:latin typeface="+mn-lt"/>
        <a:ea typeface="+mn-ea"/>
        <a:cs typeface="+mn-cs"/>
      </a:defRPr>
    </a:lvl5pPr>
    <a:lvl6pPr marL="1142658" algn="l" defTabSz="457063" rtl="0" eaLnBrk="1" latinLnBrk="0" hangingPunct="1">
      <a:defRPr sz="900" kern="1200">
        <a:solidFill>
          <a:schemeClr val="tx1"/>
        </a:solidFill>
        <a:latin typeface="+mn-lt"/>
        <a:ea typeface="+mn-ea"/>
        <a:cs typeface="+mn-cs"/>
      </a:defRPr>
    </a:lvl6pPr>
    <a:lvl7pPr marL="1371189" algn="l" defTabSz="457063" rtl="0" eaLnBrk="1" latinLnBrk="0" hangingPunct="1">
      <a:defRPr sz="900" kern="1200">
        <a:solidFill>
          <a:schemeClr val="tx1"/>
        </a:solidFill>
        <a:latin typeface="+mn-lt"/>
        <a:ea typeface="+mn-ea"/>
        <a:cs typeface="+mn-cs"/>
      </a:defRPr>
    </a:lvl7pPr>
    <a:lvl8pPr marL="1599721" algn="l" defTabSz="457063" rtl="0" eaLnBrk="1" latinLnBrk="0" hangingPunct="1">
      <a:defRPr sz="900" kern="1200">
        <a:solidFill>
          <a:schemeClr val="tx1"/>
        </a:solidFill>
        <a:latin typeface="+mn-lt"/>
        <a:ea typeface="+mn-ea"/>
        <a:cs typeface="+mn-cs"/>
      </a:defRPr>
    </a:lvl8pPr>
    <a:lvl9pPr marL="1828251" algn="l" defTabSz="457063"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5CEAD4-FA10-4771-A734-BC23992F1906}">
          <p14:sldIdLst>
            <p14:sldId id="296"/>
            <p14:sldId id="298"/>
            <p14:sldId id="260"/>
            <p14:sldId id="307"/>
            <p14:sldId id="308"/>
            <p14:sldId id="309"/>
            <p14:sldId id="301"/>
            <p14:sldId id="310"/>
            <p14:sldId id="303"/>
            <p14:sldId id="304"/>
            <p14:sldId id="280"/>
            <p14:sldId id="297"/>
            <p14:sldId id="282"/>
            <p14:sldId id="283"/>
            <p14:sldId id="284"/>
            <p14:sldId id="285"/>
            <p14:sldId id="305"/>
            <p14:sldId id="286"/>
            <p14:sldId id="287"/>
            <p14:sldId id="288"/>
            <p14:sldId id="290"/>
            <p14:sldId id="289"/>
            <p14:sldId id="291"/>
            <p14:sldId id="293"/>
            <p14:sldId id="292"/>
            <p14:sldId id="294"/>
            <p14:sldId id="3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080">
          <p15:clr>
            <a:srgbClr val="A4A3A4"/>
          </p15:clr>
        </p15:guide>
        <p15:guide id="4" pos="1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13" d="100"/>
          <a:sy n="113" d="100"/>
        </p:scale>
        <p:origin x="744" y="84"/>
      </p:cViewPr>
      <p:guideLst>
        <p:guide orient="horz" pos="2160"/>
        <p:guide pos="2880"/>
        <p:guide orient="horz" pos="1080"/>
        <p:guide pos="14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973BE1-C9ED-4CE6-B437-6163E2F78385}" type="datetimeFigureOut">
              <a:rPr lang="en-US" smtClean="0"/>
              <a:t>26/10/2023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7773AB-9135-4501-8B09-69DCBE918856}" type="slidenum">
              <a:rPr lang="en-US" smtClean="0"/>
              <a:t>‹#›</a:t>
            </a:fld>
            <a:endParaRPr lang="en-US"/>
          </a:p>
        </p:txBody>
      </p:sp>
    </p:spTree>
    <p:extLst>
      <p:ext uri="{BB962C8B-B14F-4D97-AF65-F5344CB8AC3E}">
        <p14:creationId xmlns:p14="http://schemas.microsoft.com/office/powerpoint/2010/main" val="2675772809"/>
      </p:ext>
    </p:extLst>
  </p:cSld>
  <p:clrMap bg1="lt1" tx1="dk1" bg2="lt2" tx2="dk2" accent1="accent1" accent2="accent2" accent3="accent3" accent4="accent4" accent5="accent5" accent6="accent6" hlink="hlink" folHlink="folHlink"/>
  <p:notesStyle>
    <a:lvl1pPr marL="0" algn="l" defTabSz="457063" rtl="0" eaLnBrk="1" latinLnBrk="0" hangingPunct="1">
      <a:defRPr sz="600" kern="1200">
        <a:solidFill>
          <a:schemeClr val="tx1"/>
        </a:solidFill>
        <a:latin typeface="+mn-lt"/>
        <a:ea typeface="+mn-ea"/>
        <a:cs typeface="+mn-cs"/>
      </a:defRPr>
    </a:lvl1pPr>
    <a:lvl2pPr marL="228533" algn="l" defTabSz="457063" rtl="0" eaLnBrk="1" latinLnBrk="0" hangingPunct="1">
      <a:defRPr sz="600" kern="1200">
        <a:solidFill>
          <a:schemeClr val="tx1"/>
        </a:solidFill>
        <a:latin typeface="+mn-lt"/>
        <a:ea typeface="+mn-ea"/>
        <a:cs typeface="+mn-cs"/>
      </a:defRPr>
    </a:lvl2pPr>
    <a:lvl3pPr marL="457063" algn="l" defTabSz="457063" rtl="0" eaLnBrk="1" latinLnBrk="0" hangingPunct="1">
      <a:defRPr sz="600" kern="1200">
        <a:solidFill>
          <a:schemeClr val="tx1"/>
        </a:solidFill>
        <a:latin typeface="+mn-lt"/>
        <a:ea typeface="+mn-ea"/>
        <a:cs typeface="+mn-cs"/>
      </a:defRPr>
    </a:lvl3pPr>
    <a:lvl4pPr marL="685596" algn="l" defTabSz="457063" rtl="0" eaLnBrk="1" latinLnBrk="0" hangingPunct="1">
      <a:defRPr sz="600" kern="1200">
        <a:solidFill>
          <a:schemeClr val="tx1"/>
        </a:solidFill>
        <a:latin typeface="+mn-lt"/>
        <a:ea typeface="+mn-ea"/>
        <a:cs typeface="+mn-cs"/>
      </a:defRPr>
    </a:lvl4pPr>
    <a:lvl5pPr marL="914126" algn="l" defTabSz="457063" rtl="0" eaLnBrk="1" latinLnBrk="0" hangingPunct="1">
      <a:defRPr sz="600" kern="1200">
        <a:solidFill>
          <a:schemeClr val="tx1"/>
        </a:solidFill>
        <a:latin typeface="+mn-lt"/>
        <a:ea typeface="+mn-ea"/>
        <a:cs typeface="+mn-cs"/>
      </a:defRPr>
    </a:lvl5pPr>
    <a:lvl6pPr marL="1142658" algn="l" defTabSz="457063" rtl="0" eaLnBrk="1" latinLnBrk="0" hangingPunct="1">
      <a:defRPr sz="600" kern="1200">
        <a:solidFill>
          <a:schemeClr val="tx1"/>
        </a:solidFill>
        <a:latin typeface="+mn-lt"/>
        <a:ea typeface="+mn-ea"/>
        <a:cs typeface="+mn-cs"/>
      </a:defRPr>
    </a:lvl6pPr>
    <a:lvl7pPr marL="1371189" algn="l" defTabSz="457063" rtl="0" eaLnBrk="1" latinLnBrk="0" hangingPunct="1">
      <a:defRPr sz="600" kern="1200">
        <a:solidFill>
          <a:schemeClr val="tx1"/>
        </a:solidFill>
        <a:latin typeface="+mn-lt"/>
        <a:ea typeface="+mn-ea"/>
        <a:cs typeface="+mn-cs"/>
      </a:defRPr>
    </a:lvl7pPr>
    <a:lvl8pPr marL="1599721" algn="l" defTabSz="457063" rtl="0" eaLnBrk="1" latinLnBrk="0" hangingPunct="1">
      <a:defRPr sz="600" kern="1200">
        <a:solidFill>
          <a:schemeClr val="tx1"/>
        </a:solidFill>
        <a:latin typeface="+mn-lt"/>
        <a:ea typeface="+mn-ea"/>
        <a:cs typeface="+mn-cs"/>
      </a:defRPr>
    </a:lvl8pPr>
    <a:lvl9pPr marL="1828251" algn="l" defTabSz="457063"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AB2A0F9D-3357-4A94-85C8-3B842B870DC6}" type="slidenum">
              <a:rPr lang="zh-CN" altLang="en-US" smtClean="0">
                <a:solidFill>
                  <a:prstClr val="black"/>
                </a:solidFill>
              </a:rPr>
              <a:pPr defTabSz="914400">
                <a:defRPr/>
              </a:pPr>
              <a:t>7</a:t>
            </a:fld>
            <a:endParaRPr lang="zh-CN" altLang="en-US">
              <a:solidFill>
                <a:prstClr val="black"/>
              </a:solidFill>
            </a:endParaRPr>
          </a:p>
        </p:txBody>
      </p:sp>
    </p:spTree>
    <p:extLst>
      <p:ext uri="{BB962C8B-B14F-4D97-AF65-F5344CB8AC3E}">
        <p14:creationId xmlns:p14="http://schemas.microsoft.com/office/powerpoint/2010/main" val="17646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2A0F9D-3357-4A94-85C8-3B842B870DC6}" type="slidenum">
              <a:rPr lang="zh-CN" altLang="en-US" smtClean="0">
                <a:solidFill>
                  <a:prstClr val="black"/>
                </a:solidFill>
              </a:rPr>
              <a:pPr>
                <a:defRPr/>
              </a:pPr>
              <a:t>9</a:t>
            </a:fld>
            <a:endParaRPr lang="zh-CN" altLang="en-US">
              <a:solidFill>
                <a:prstClr val="black"/>
              </a:solidFill>
            </a:endParaRPr>
          </a:p>
        </p:txBody>
      </p:sp>
    </p:spTree>
    <p:extLst>
      <p:ext uri="{BB962C8B-B14F-4D97-AF65-F5344CB8AC3E}">
        <p14:creationId xmlns:p14="http://schemas.microsoft.com/office/powerpoint/2010/main" val="202815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2A0F9D-3357-4A94-85C8-3B842B870DC6}" type="slidenum">
              <a:rPr lang="zh-CN" altLang="en-US" smtClean="0">
                <a:solidFill>
                  <a:prstClr val="black"/>
                </a:solidFill>
              </a:rPr>
              <a:pPr>
                <a:defRPr/>
              </a:pPr>
              <a:t>10</a:t>
            </a:fld>
            <a:endParaRPr lang="zh-CN" altLang="en-US">
              <a:solidFill>
                <a:prstClr val="black"/>
              </a:solidFill>
            </a:endParaRPr>
          </a:p>
        </p:txBody>
      </p:sp>
    </p:spTree>
    <p:extLst>
      <p:ext uri="{BB962C8B-B14F-4D97-AF65-F5344CB8AC3E}">
        <p14:creationId xmlns:p14="http://schemas.microsoft.com/office/powerpoint/2010/main" val="306146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56216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1" cy="735013"/>
          </a:xfrm>
        </p:spPr>
        <p:txBody>
          <a:bodyPr/>
          <a:lstStyle/>
          <a:p>
            <a:r>
              <a:rPr lang="en-US"/>
              <a:t>Click to edit Master title style</a:t>
            </a:r>
          </a:p>
        </p:txBody>
      </p:sp>
      <p:sp>
        <p:nvSpPr>
          <p:cNvPr id="3" name="Subtitle 2"/>
          <p:cNvSpPr>
            <a:spLocks noGrp="1"/>
          </p:cNvSpPr>
          <p:nvPr>
            <p:ph type="subTitle" idx="1"/>
          </p:nvPr>
        </p:nvSpPr>
        <p:spPr>
          <a:xfrm>
            <a:off x="685802" y="1943100"/>
            <a:ext cx="3200400" cy="876300"/>
          </a:xfrm>
        </p:spPr>
        <p:txBody>
          <a:bodyPr/>
          <a:lstStyle>
            <a:lvl1pPr marL="0" indent="0" algn="ctr">
              <a:buNone/>
              <a:defRPr>
                <a:solidFill>
                  <a:schemeClr val="tx1">
                    <a:tint val="75000"/>
                  </a:schemeClr>
                </a:solidFill>
              </a:defRPr>
            </a:lvl1pPr>
            <a:lvl2pPr marL="228533" indent="0" algn="ctr">
              <a:buNone/>
              <a:defRPr>
                <a:solidFill>
                  <a:schemeClr val="tx1">
                    <a:tint val="75000"/>
                  </a:schemeClr>
                </a:solidFill>
              </a:defRPr>
            </a:lvl2pPr>
            <a:lvl3pPr marL="457063" indent="0" algn="ctr">
              <a:buNone/>
              <a:defRPr>
                <a:solidFill>
                  <a:schemeClr val="tx1">
                    <a:tint val="75000"/>
                  </a:schemeClr>
                </a:solidFill>
              </a:defRPr>
            </a:lvl3pPr>
            <a:lvl4pPr marL="685596" indent="0" algn="ctr">
              <a:buNone/>
              <a:defRPr>
                <a:solidFill>
                  <a:schemeClr val="tx1">
                    <a:tint val="75000"/>
                  </a:schemeClr>
                </a:solidFill>
              </a:defRPr>
            </a:lvl4pPr>
            <a:lvl5pPr marL="914126" indent="0" algn="ctr">
              <a:buNone/>
              <a:defRPr>
                <a:solidFill>
                  <a:schemeClr val="tx1">
                    <a:tint val="75000"/>
                  </a:schemeClr>
                </a:solidFill>
              </a:defRPr>
            </a:lvl5pPr>
            <a:lvl6pPr marL="1142658" indent="0" algn="ctr">
              <a:buNone/>
              <a:defRPr>
                <a:solidFill>
                  <a:schemeClr val="tx1">
                    <a:tint val="75000"/>
                  </a:schemeClr>
                </a:solidFill>
              </a:defRPr>
            </a:lvl6pPr>
            <a:lvl7pPr marL="1371189" indent="0" algn="ctr">
              <a:buNone/>
              <a:defRPr>
                <a:solidFill>
                  <a:schemeClr val="tx1">
                    <a:tint val="75000"/>
                  </a:schemeClr>
                </a:solidFill>
              </a:defRPr>
            </a:lvl7pPr>
            <a:lvl8pPr marL="1599721" indent="0" algn="ctr">
              <a:buNone/>
              <a:defRPr>
                <a:solidFill>
                  <a:schemeClr val="tx1">
                    <a:tint val="75000"/>
                  </a:schemeClr>
                </a:solidFill>
              </a:defRPr>
            </a:lvl8pPr>
            <a:lvl9pPr marL="18282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1" y="137321"/>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1"/>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0760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46124" y="3462426"/>
            <a:ext cx="9650679" cy="2018196"/>
            <a:chOff x="-246125" y="3462425"/>
            <a:chExt cx="9650679" cy="2018196"/>
          </a:xfrm>
        </p:grpSpPr>
        <p:sp>
          <p:nvSpPr>
            <p:cNvPr id="10" name="Google Shape;10;p2"/>
            <p:cNvSpPr/>
            <p:nvPr/>
          </p:nvSpPr>
          <p:spPr>
            <a:xfrm>
              <a:off x="-246125" y="3462425"/>
              <a:ext cx="9650679" cy="2018196"/>
            </a:xfrm>
            <a:custGeom>
              <a:avLst/>
              <a:gdLst/>
              <a:ahLst/>
              <a:cxnLst/>
              <a:rect l="l" t="t" r="r" b="b"/>
              <a:pathLst>
                <a:path w="179314" h="37499" extrusionOk="0">
                  <a:moveTo>
                    <a:pt x="92556" y="1"/>
                  </a:moveTo>
                  <a:cubicBezTo>
                    <a:pt x="82965" y="1"/>
                    <a:pt x="72952" y="2341"/>
                    <a:pt x="66759" y="8988"/>
                  </a:cubicBezTo>
                  <a:cubicBezTo>
                    <a:pt x="65763" y="6542"/>
                    <a:pt x="55537" y="3153"/>
                    <a:pt x="44680" y="3153"/>
                  </a:cubicBezTo>
                  <a:cubicBezTo>
                    <a:pt x="36181" y="3153"/>
                    <a:pt x="27296" y="5230"/>
                    <a:pt x="22146" y="11461"/>
                  </a:cubicBezTo>
                  <a:cubicBezTo>
                    <a:pt x="21493" y="10412"/>
                    <a:pt x="20411" y="9966"/>
                    <a:pt x="19298" y="9966"/>
                  </a:cubicBezTo>
                  <a:cubicBezTo>
                    <a:pt x="17379" y="9966"/>
                    <a:pt x="15367" y="11291"/>
                    <a:pt x="15307" y="13130"/>
                  </a:cubicBezTo>
                  <a:cubicBezTo>
                    <a:pt x="13648" y="9002"/>
                    <a:pt x="5053" y="7256"/>
                    <a:pt x="1216" y="7256"/>
                  </a:cubicBezTo>
                  <a:cubicBezTo>
                    <a:pt x="725" y="7256"/>
                    <a:pt x="312" y="7285"/>
                    <a:pt x="1" y="7340"/>
                  </a:cubicBezTo>
                  <a:lnTo>
                    <a:pt x="1" y="37498"/>
                  </a:lnTo>
                  <a:lnTo>
                    <a:pt x="179313" y="37498"/>
                  </a:lnTo>
                  <a:lnTo>
                    <a:pt x="179313" y="7990"/>
                  </a:lnTo>
                  <a:cubicBezTo>
                    <a:pt x="179313" y="7990"/>
                    <a:pt x="177267" y="7283"/>
                    <a:pt x="174812" y="7283"/>
                  </a:cubicBezTo>
                  <a:cubicBezTo>
                    <a:pt x="172621" y="7283"/>
                    <a:pt x="170105" y="7846"/>
                    <a:pt x="168428" y="9979"/>
                  </a:cubicBezTo>
                  <a:cubicBezTo>
                    <a:pt x="167512" y="6525"/>
                    <a:pt x="156303" y="672"/>
                    <a:pt x="144885" y="672"/>
                  </a:cubicBezTo>
                  <a:cubicBezTo>
                    <a:pt x="138611" y="672"/>
                    <a:pt x="132275" y="2439"/>
                    <a:pt x="127547" y="7341"/>
                  </a:cubicBezTo>
                  <a:cubicBezTo>
                    <a:pt x="126583" y="6103"/>
                    <a:pt x="125128" y="5592"/>
                    <a:pt x="123656" y="5592"/>
                  </a:cubicBezTo>
                  <a:cubicBezTo>
                    <a:pt x="121599" y="5592"/>
                    <a:pt x="119508" y="6588"/>
                    <a:pt x="118672" y="7991"/>
                  </a:cubicBezTo>
                  <a:cubicBezTo>
                    <a:pt x="117746" y="4288"/>
                    <a:pt x="105536" y="1"/>
                    <a:pt x="92556"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 name="Google Shape;11;p2"/>
            <p:cNvSpPr/>
            <p:nvPr/>
          </p:nvSpPr>
          <p:spPr>
            <a:xfrm>
              <a:off x="1153025" y="4302337"/>
              <a:ext cx="139921" cy="59784"/>
            </a:xfrm>
            <a:custGeom>
              <a:avLst/>
              <a:gdLst/>
              <a:ahLst/>
              <a:cxnLst/>
              <a:rect l="l" t="t" r="r" b="b"/>
              <a:pathLst>
                <a:path w="3410" h="1457" fill="none" extrusionOk="0">
                  <a:moveTo>
                    <a:pt x="3410" y="1456"/>
                  </a:moveTo>
                  <a:cubicBezTo>
                    <a:pt x="3333" y="647"/>
                    <a:pt x="2569" y="44"/>
                    <a:pt x="1776" y="22"/>
                  </a:cubicBezTo>
                  <a:cubicBezTo>
                    <a:pt x="983" y="0"/>
                    <a:pt x="513" y="512"/>
                    <a:pt x="1" y="1159"/>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12" name="Google Shape;12;p2"/>
            <p:cNvGrpSpPr/>
            <p:nvPr/>
          </p:nvGrpSpPr>
          <p:grpSpPr>
            <a:xfrm>
              <a:off x="1514421" y="3911462"/>
              <a:ext cx="239507" cy="102499"/>
              <a:chOff x="1852125" y="2937450"/>
              <a:chExt cx="145925" cy="62450"/>
            </a:xfrm>
          </p:grpSpPr>
          <p:sp>
            <p:nvSpPr>
              <p:cNvPr id="13" name="Google Shape;13;p2"/>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4" name="Google Shape;14;p2"/>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15" name="Google Shape;15;p2"/>
            <p:cNvSpPr/>
            <p:nvPr/>
          </p:nvSpPr>
          <p:spPr>
            <a:xfrm>
              <a:off x="7519660" y="3974723"/>
              <a:ext cx="139921" cy="59825"/>
            </a:xfrm>
            <a:custGeom>
              <a:avLst/>
              <a:gdLst/>
              <a:ahLst/>
              <a:cxnLst/>
              <a:rect l="l" t="t" r="r" b="b"/>
              <a:pathLst>
                <a:path w="3410" h="1458" fill="none" extrusionOk="0">
                  <a:moveTo>
                    <a:pt x="0" y="1458"/>
                  </a:moveTo>
                  <a:cubicBezTo>
                    <a:pt x="77" y="648"/>
                    <a:pt x="842" y="45"/>
                    <a:pt x="1634" y="23"/>
                  </a:cubicBezTo>
                  <a:cubicBezTo>
                    <a:pt x="2427" y="1"/>
                    <a:pt x="2898" y="513"/>
                    <a:pt x="3410" y="1161"/>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16" name="Google Shape;16;p2"/>
            <p:cNvGrpSpPr/>
            <p:nvPr/>
          </p:nvGrpSpPr>
          <p:grpSpPr>
            <a:xfrm>
              <a:off x="7186393" y="3735116"/>
              <a:ext cx="239507" cy="102499"/>
              <a:chOff x="3312825" y="2965525"/>
              <a:chExt cx="145925" cy="62450"/>
            </a:xfrm>
          </p:grpSpPr>
          <p:sp>
            <p:nvSpPr>
              <p:cNvPr id="17" name="Google Shape;17;p2"/>
              <p:cNvSpPr/>
              <p:nvPr/>
            </p:nvSpPr>
            <p:spPr>
              <a:xfrm>
                <a:off x="3373475" y="2991550"/>
                <a:ext cx="85275" cy="36425"/>
              </a:xfrm>
              <a:custGeom>
                <a:avLst/>
                <a:gdLst/>
                <a:ahLst/>
                <a:cxnLst/>
                <a:rect l="l" t="t" r="r" b="b"/>
                <a:pathLst>
                  <a:path w="3411" h="1457" fill="none" extrusionOk="0">
                    <a:moveTo>
                      <a:pt x="0" y="1457"/>
                    </a:moveTo>
                    <a:cubicBezTo>
                      <a:pt x="77" y="648"/>
                      <a:pt x="841" y="44"/>
                      <a:pt x="1634" y="22"/>
                    </a:cubicBezTo>
                    <a:cubicBezTo>
                      <a:pt x="2427" y="0"/>
                      <a:pt x="2898" y="512"/>
                      <a:pt x="341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 name="Google Shape;18;p2"/>
              <p:cNvSpPr/>
              <p:nvPr/>
            </p:nvSpPr>
            <p:spPr>
              <a:xfrm>
                <a:off x="3312825" y="2965525"/>
                <a:ext cx="85250" cy="36450"/>
              </a:xfrm>
              <a:custGeom>
                <a:avLst/>
                <a:gdLst/>
                <a:ahLst/>
                <a:cxnLst/>
                <a:rect l="l" t="t" r="r" b="b"/>
                <a:pathLst>
                  <a:path w="3410" h="1458" fill="none" extrusionOk="0">
                    <a:moveTo>
                      <a:pt x="0" y="1457"/>
                    </a:moveTo>
                    <a:cubicBezTo>
                      <a:pt x="77" y="648"/>
                      <a:pt x="840" y="45"/>
                      <a:pt x="1633" y="23"/>
                    </a:cubicBezTo>
                    <a:cubicBezTo>
                      <a:pt x="2426" y="1"/>
                      <a:pt x="2897" y="513"/>
                      <a:pt x="3409"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grpSp>
        <p:nvGrpSpPr>
          <p:cNvPr id="19" name="Google Shape;19;p2"/>
          <p:cNvGrpSpPr/>
          <p:nvPr/>
        </p:nvGrpSpPr>
        <p:grpSpPr>
          <a:xfrm>
            <a:off x="-506887" y="4270452"/>
            <a:ext cx="10172060" cy="2092137"/>
            <a:chOff x="-506887" y="4270450"/>
            <a:chExt cx="10172060" cy="2092137"/>
          </a:xfrm>
        </p:grpSpPr>
        <p:sp>
          <p:nvSpPr>
            <p:cNvPr id="20" name="Google Shape;20;p2"/>
            <p:cNvSpPr/>
            <p:nvPr/>
          </p:nvSpPr>
          <p:spPr>
            <a:xfrm>
              <a:off x="-506887" y="42704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 name="Google Shape;21;p2"/>
            <p:cNvSpPr/>
            <p:nvPr/>
          </p:nvSpPr>
          <p:spPr>
            <a:xfrm>
              <a:off x="1200100" y="478664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 name="Google Shape;22;p2"/>
            <p:cNvSpPr/>
            <p:nvPr/>
          </p:nvSpPr>
          <p:spPr>
            <a:xfrm>
              <a:off x="6948800" y="46918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3" name="Google Shape;23;p2"/>
            <p:cNvSpPr/>
            <p:nvPr/>
          </p:nvSpPr>
          <p:spPr>
            <a:xfrm>
              <a:off x="7759500" y="4842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24" name="Google Shape;24;p2"/>
          <p:cNvSpPr txBox="1">
            <a:spLocks noGrp="1"/>
          </p:cNvSpPr>
          <p:nvPr>
            <p:ph type="ctrTitle"/>
          </p:nvPr>
        </p:nvSpPr>
        <p:spPr>
          <a:xfrm>
            <a:off x="720000" y="692400"/>
            <a:ext cx="7704000" cy="1463100"/>
          </a:xfrm>
          <a:prstGeom prst="rect">
            <a:avLst/>
          </a:prstGeom>
        </p:spPr>
        <p:txBody>
          <a:bodyPr spcFirstLastPara="1" wrap="square" lIns="91398" tIns="91398" rIns="91398" bIns="91398" anchor="ctr" anchorCtr="0">
            <a:noAutofit/>
          </a:bodyPr>
          <a:lstStyle>
            <a:lvl1pPr lvl="0" algn="ctr">
              <a:lnSpc>
                <a:spcPct val="90000"/>
              </a:lnSpc>
              <a:spcBef>
                <a:spcPts val="0"/>
              </a:spcBef>
              <a:spcAft>
                <a:spcPts val="0"/>
              </a:spcAft>
              <a:buClr>
                <a:srgbClr val="191919"/>
              </a:buClr>
              <a:buSzPts val="5200"/>
              <a:buNone/>
              <a:defRPr sz="51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5" name="Google Shape;25;p2"/>
          <p:cNvSpPr txBox="1">
            <a:spLocks noGrp="1"/>
          </p:cNvSpPr>
          <p:nvPr>
            <p:ph type="subTitle" idx="1"/>
          </p:nvPr>
        </p:nvSpPr>
        <p:spPr>
          <a:xfrm>
            <a:off x="2123653" y="2280701"/>
            <a:ext cx="4893600" cy="274200"/>
          </a:xfrm>
          <a:prstGeom prst="rect">
            <a:avLst/>
          </a:prstGeom>
        </p:spPr>
        <p:txBody>
          <a:bodyPr spcFirstLastPara="1" wrap="square" lIns="91398" tIns="91398" rIns="91398" bIns="91398"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26" name="Google Shape;26;p2"/>
          <p:cNvGrpSpPr/>
          <p:nvPr/>
        </p:nvGrpSpPr>
        <p:grpSpPr>
          <a:xfrm>
            <a:off x="7959728" y="3954545"/>
            <a:ext cx="565003" cy="832113"/>
            <a:chOff x="5515450" y="3969050"/>
            <a:chExt cx="439725" cy="645800"/>
          </a:xfrm>
        </p:grpSpPr>
        <p:sp>
          <p:nvSpPr>
            <p:cNvPr id="27" name="Google Shape;27;p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8" name="Google Shape;28;p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9" name="Google Shape;29;p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0" name="Google Shape;30;p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1" name="Google Shape;31;p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2" name="Google Shape;32;p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3" name="Google Shape;33;p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4" name="Google Shape;34;p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5" name="Google Shape;35;p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 name="Google Shape;36;p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7" name="Google Shape;37;p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8" name="Google Shape;38;p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39" name="Google Shape;39;p2"/>
          <p:cNvGrpSpPr/>
          <p:nvPr/>
        </p:nvGrpSpPr>
        <p:grpSpPr>
          <a:xfrm>
            <a:off x="7308503" y="4177145"/>
            <a:ext cx="565003" cy="832113"/>
            <a:chOff x="5515450" y="3969050"/>
            <a:chExt cx="439725" cy="645800"/>
          </a:xfrm>
        </p:grpSpPr>
        <p:sp>
          <p:nvSpPr>
            <p:cNvPr id="40" name="Google Shape;40;p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 name="Google Shape;41;p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2" name="Google Shape;42;p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3" name="Google Shape;43;p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4" name="Google Shape;44;p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5" name="Google Shape;45;p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6" name="Google Shape;46;p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7" name="Google Shape;47;p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8" name="Google Shape;48;p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9" name="Google Shape;49;p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0" name="Google Shape;50;p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1" name="Google Shape;51;p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52" name="Google Shape;52;p2"/>
          <p:cNvGrpSpPr/>
          <p:nvPr/>
        </p:nvGrpSpPr>
        <p:grpSpPr>
          <a:xfrm flipH="1">
            <a:off x="465625" y="4144021"/>
            <a:ext cx="565003" cy="832113"/>
            <a:chOff x="5515450" y="3969050"/>
            <a:chExt cx="439725" cy="645800"/>
          </a:xfrm>
        </p:grpSpPr>
        <p:sp>
          <p:nvSpPr>
            <p:cNvPr id="53" name="Google Shape;53;p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4" name="Google Shape;54;p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5" name="Google Shape;55;p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6" name="Google Shape;56;p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7" name="Google Shape;57;p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8" name="Google Shape;58;p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9" name="Google Shape;59;p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0" name="Google Shape;60;p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1" name="Google Shape;61;p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2" name="Google Shape;62;p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3" name="Google Shape;63;p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4" name="Google Shape;64;p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65" name="Google Shape;65;p2"/>
          <p:cNvGrpSpPr/>
          <p:nvPr/>
        </p:nvGrpSpPr>
        <p:grpSpPr>
          <a:xfrm flipH="1">
            <a:off x="1473591" y="4177145"/>
            <a:ext cx="565003" cy="832113"/>
            <a:chOff x="5515450" y="3969050"/>
            <a:chExt cx="439725" cy="645800"/>
          </a:xfrm>
        </p:grpSpPr>
        <p:sp>
          <p:nvSpPr>
            <p:cNvPr id="66" name="Google Shape;66;p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 name="Google Shape;67;p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8" name="Google Shape;68;p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9" name="Google Shape;69;p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0" name="Google Shape;70;p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1" name="Google Shape;71;p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2" name="Google Shape;72;p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3" name="Google Shape;73;p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4" name="Google Shape;74;p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5" name="Google Shape;75;p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6" name="Google Shape;76;p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7" name="Google Shape;77;p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20159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8"/>
        <p:cNvGrpSpPr/>
        <p:nvPr/>
      </p:nvGrpSpPr>
      <p:grpSpPr>
        <a:xfrm>
          <a:off x="0" y="0"/>
          <a:ext cx="0" cy="0"/>
          <a:chOff x="0" y="0"/>
          <a:chExt cx="0" cy="0"/>
        </a:xfrm>
      </p:grpSpPr>
      <p:grpSp>
        <p:nvGrpSpPr>
          <p:cNvPr id="79" name="Google Shape;79;p3"/>
          <p:cNvGrpSpPr/>
          <p:nvPr/>
        </p:nvGrpSpPr>
        <p:grpSpPr>
          <a:xfrm>
            <a:off x="-246268" y="3691026"/>
            <a:ext cx="9650679" cy="2018196"/>
            <a:chOff x="-246269" y="3691025"/>
            <a:chExt cx="9650679" cy="2018196"/>
          </a:xfrm>
        </p:grpSpPr>
        <p:sp>
          <p:nvSpPr>
            <p:cNvPr id="80" name="Google Shape;80;p3"/>
            <p:cNvSpPr/>
            <p:nvPr/>
          </p:nvSpPr>
          <p:spPr>
            <a:xfrm flipH="1">
              <a:off x="-246269" y="3691025"/>
              <a:ext cx="9650679" cy="2018196"/>
            </a:xfrm>
            <a:custGeom>
              <a:avLst/>
              <a:gdLst/>
              <a:ahLst/>
              <a:cxnLst/>
              <a:rect l="l" t="t" r="r" b="b"/>
              <a:pathLst>
                <a:path w="179314" h="37499" extrusionOk="0">
                  <a:moveTo>
                    <a:pt x="92556" y="1"/>
                  </a:moveTo>
                  <a:cubicBezTo>
                    <a:pt x="82965" y="1"/>
                    <a:pt x="72952" y="2341"/>
                    <a:pt x="66759" y="8988"/>
                  </a:cubicBezTo>
                  <a:cubicBezTo>
                    <a:pt x="65763" y="6542"/>
                    <a:pt x="55537" y="3153"/>
                    <a:pt x="44680" y="3153"/>
                  </a:cubicBezTo>
                  <a:cubicBezTo>
                    <a:pt x="36181" y="3153"/>
                    <a:pt x="27296" y="5230"/>
                    <a:pt x="22146" y="11461"/>
                  </a:cubicBezTo>
                  <a:cubicBezTo>
                    <a:pt x="21493" y="10412"/>
                    <a:pt x="20411" y="9966"/>
                    <a:pt x="19298" y="9966"/>
                  </a:cubicBezTo>
                  <a:cubicBezTo>
                    <a:pt x="17379" y="9966"/>
                    <a:pt x="15367" y="11291"/>
                    <a:pt x="15307" y="13130"/>
                  </a:cubicBezTo>
                  <a:cubicBezTo>
                    <a:pt x="13648" y="9002"/>
                    <a:pt x="5053" y="7256"/>
                    <a:pt x="1216" y="7256"/>
                  </a:cubicBezTo>
                  <a:cubicBezTo>
                    <a:pt x="725" y="7256"/>
                    <a:pt x="312" y="7285"/>
                    <a:pt x="1" y="7340"/>
                  </a:cubicBezTo>
                  <a:lnTo>
                    <a:pt x="1" y="37498"/>
                  </a:lnTo>
                  <a:lnTo>
                    <a:pt x="179313" y="37498"/>
                  </a:lnTo>
                  <a:lnTo>
                    <a:pt x="179313" y="7990"/>
                  </a:lnTo>
                  <a:cubicBezTo>
                    <a:pt x="179313" y="7990"/>
                    <a:pt x="177267" y="7283"/>
                    <a:pt x="174812" y="7283"/>
                  </a:cubicBezTo>
                  <a:cubicBezTo>
                    <a:pt x="172621" y="7283"/>
                    <a:pt x="170105" y="7846"/>
                    <a:pt x="168428" y="9979"/>
                  </a:cubicBezTo>
                  <a:cubicBezTo>
                    <a:pt x="167512" y="6525"/>
                    <a:pt x="156303" y="672"/>
                    <a:pt x="144885" y="672"/>
                  </a:cubicBezTo>
                  <a:cubicBezTo>
                    <a:pt x="138611" y="672"/>
                    <a:pt x="132275" y="2439"/>
                    <a:pt x="127547" y="7341"/>
                  </a:cubicBezTo>
                  <a:cubicBezTo>
                    <a:pt x="126583" y="6103"/>
                    <a:pt x="125128" y="5592"/>
                    <a:pt x="123656" y="5592"/>
                  </a:cubicBezTo>
                  <a:cubicBezTo>
                    <a:pt x="121599" y="5592"/>
                    <a:pt x="119508" y="6588"/>
                    <a:pt x="118672" y="7991"/>
                  </a:cubicBezTo>
                  <a:cubicBezTo>
                    <a:pt x="117746" y="4288"/>
                    <a:pt x="105536" y="1"/>
                    <a:pt x="92556"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1" name="Google Shape;81;p3"/>
            <p:cNvSpPr/>
            <p:nvPr/>
          </p:nvSpPr>
          <p:spPr>
            <a:xfrm flipH="1">
              <a:off x="7865339" y="4530937"/>
              <a:ext cx="139921" cy="59784"/>
            </a:xfrm>
            <a:custGeom>
              <a:avLst/>
              <a:gdLst/>
              <a:ahLst/>
              <a:cxnLst/>
              <a:rect l="l" t="t" r="r" b="b"/>
              <a:pathLst>
                <a:path w="3410" h="1457" fill="none" extrusionOk="0">
                  <a:moveTo>
                    <a:pt x="3410" y="1456"/>
                  </a:moveTo>
                  <a:cubicBezTo>
                    <a:pt x="3333" y="647"/>
                    <a:pt x="2569" y="44"/>
                    <a:pt x="1776" y="22"/>
                  </a:cubicBezTo>
                  <a:cubicBezTo>
                    <a:pt x="983" y="0"/>
                    <a:pt x="513" y="512"/>
                    <a:pt x="1" y="1159"/>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82" name="Google Shape;82;p3"/>
            <p:cNvGrpSpPr/>
            <p:nvPr/>
          </p:nvGrpSpPr>
          <p:grpSpPr>
            <a:xfrm flipH="1">
              <a:off x="7404357" y="4140062"/>
              <a:ext cx="239507" cy="102499"/>
              <a:chOff x="1852125" y="2937450"/>
              <a:chExt cx="145925" cy="62450"/>
            </a:xfrm>
          </p:grpSpPr>
          <p:sp>
            <p:nvSpPr>
              <p:cNvPr id="83" name="Google Shape;83;p3"/>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4" name="Google Shape;84;p3"/>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85" name="Google Shape;85;p3"/>
            <p:cNvSpPr/>
            <p:nvPr/>
          </p:nvSpPr>
          <p:spPr>
            <a:xfrm flipH="1">
              <a:off x="1498704" y="4203323"/>
              <a:ext cx="139921" cy="59825"/>
            </a:xfrm>
            <a:custGeom>
              <a:avLst/>
              <a:gdLst/>
              <a:ahLst/>
              <a:cxnLst/>
              <a:rect l="l" t="t" r="r" b="b"/>
              <a:pathLst>
                <a:path w="3410" h="1458" fill="none" extrusionOk="0">
                  <a:moveTo>
                    <a:pt x="0" y="1458"/>
                  </a:moveTo>
                  <a:cubicBezTo>
                    <a:pt x="77" y="648"/>
                    <a:pt x="842" y="45"/>
                    <a:pt x="1634" y="23"/>
                  </a:cubicBezTo>
                  <a:cubicBezTo>
                    <a:pt x="2427" y="1"/>
                    <a:pt x="2898" y="513"/>
                    <a:pt x="3410" y="1161"/>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86" name="Google Shape;86;p3"/>
            <p:cNvGrpSpPr/>
            <p:nvPr/>
          </p:nvGrpSpPr>
          <p:grpSpPr>
            <a:xfrm flipH="1">
              <a:off x="1732385" y="3963716"/>
              <a:ext cx="239507" cy="102499"/>
              <a:chOff x="3312825" y="2965525"/>
              <a:chExt cx="145925" cy="62450"/>
            </a:xfrm>
          </p:grpSpPr>
          <p:sp>
            <p:nvSpPr>
              <p:cNvPr id="87" name="Google Shape;87;p3"/>
              <p:cNvSpPr/>
              <p:nvPr/>
            </p:nvSpPr>
            <p:spPr>
              <a:xfrm>
                <a:off x="3373475" y="2991550"/>
                <a:ext cx="85275" cy="36425"/>
              </a:xfrm>
              <a:custGeom>
                <a:avLst/>
                <a:gdLst/>
                <a:ahLst/>
                <a:cxnLst/>
                <a:rect l="l" t="t" r="r" b="b"/>
                <a:pathLst>
                  <a:path w="3411" h="1457" fill="none" extrusionOk="0">
                    <a:moveTo>
                      <a:pt x="0" y="1457"/>
                    </a:moveTo>
                    <a:cubicBezTo>
                      <a:pt x="77" y="648"/>
                      <a:pt x="841" y="44"/>
                      <a:pt x="1634" y="22"/>
                    </a:cubicBezTo>
                    <a:cubicBezTo>
                      <a:pt x="2427" y="0"/>
                      <a:pt x="2898" y="512"/>
                      <a:pt x="341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8" name="Google Shape;88;p3"/>
              <p:cNvSpPr/>
              <p:nvPr/>
            </p:nvSpPr>
            <p:spPr>
              <a:xfrm>
                <a:off x="3312825" y="2965525"/>
                <a:ext cx="85250" cy="36450"/>
              </a:xfrm>
              <a:custGeom>
                <a:avLst/>
                <a:gdLst/>
                <a:ahLst/>
                <a:cxnLst/>
                <a:rect l="l" t="t" r="r" b="b"/>
                <a:pathLst>
                  <a:path w="3410" h="1458" fill="none" extrusionOk="0">
                    <a:moveTo>
                      <a:pt x="0" y="1457"/>
                    </a:moveTo>
                    <a:cubicBezTo>
                      <a:pt x="77" y="648"/>
                      <a:pt x="840" y="45"/>
                      <a:pt x="1633" y="23"/>
                    </a:cubicBezTo>
                    <a:cubicBezTo>
                      <a:pt x="2426" y="1"/>
                      <a:pt x="2897" y="513"/>
                      <a:pt x="3409"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grpSp>
        <p:nvGrpSpPr>
          <p:cNvPr id="89" name="Google Shape;89;p3"/>
          <p:cNvGrpSpPr/>
          <p:nvPr/>
        </p:nvGrpSpPr>
        <p:grpSpPr>
          <a:xfrm>
            <a:off x="-506887" y="4499052"/>
            <a:ext cx="10172060" cy="2092137"/>
            <a:chOff x="-506887" y="4499050"/>
            <a:chExt cx="10172060" cy="2092137"/>
          </a:xfrm>
        </p:grpSpPr>
        <p:sp>
          <p:nvSpPr>
            <p:cNvPr id="90" name="Google Shape;90;p3"/>
            <p:cNvSpPr/>
            <p:nvPr/>
          </p:nvSpPr>
          <p:spPr>
            <a:xfrm flipH="1">
              <a:off x="-506887" y="44990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1" name="Google Shape;91;p3"/>
            <p:cNvSpPr/>
            <p:nvPr/>
          </p:nvSpPr>
          <p:spPr>
            <a:xfrm flipH="1">
              <a:off x="1936008" y="49204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92" name="Google Shape;92;p3"/>
          <p:cNvSpPr txBox="1">
            <a:spLocks noGrp="1"/>
          </p:cNvSpPr>
          <p:nvPr>
            <p:ph type="title"/>
          </p:nvPr>
        </p:nvSpPr>
        <p:spPr>
          <a:xfrm>
            <a:off x="720000" y="1864800"/>
            <a:ext cx="7704000" cy="914400"/>
          </a:xfrm>
          <a:prstGeom prst="rect">
            <a:avLst/>
          </a:prstGeom>
        </p:spPr>
        <p:txBody>
          <a:bodyPr spcFirstLastPara="1" wrap="square" lIns="91398" tIns="91398" rIns="91398" bIns="91398" anchor="ctr" anchorCtr="0">
            <a:noAutofit/>
          </a:bodyPr>
          <a:lstStyle>
            <a:lvl1pPr lvl="0" algn="ctr">
              <a:spcBef>
                <a:spcPts val="0"/>
              </a:spcBef>
              <a:spcAft>
                <a:spcPts val="0"/>
              </a:spcAft>
              <a:buSzPts val="3600"/>
              <a:buNone/>
              <a:defRPr sz="5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3" name="Google Shape;93;p3"/>
          <p:cNvSpPr txBox="1">
            <a:spLocks noGrp="1"/>
          </p:cNvSpPr>
          <p:nvPr>
            <p:ph type="title" idx="2" hasCustomPrompt="1"/>
          </p:nvPr>
        </p:nvSpPr>
        <p:spPr>
          <a:xfrm>
            <a:off x="3274425" y="540000"/>
            <a:ext cx="2595001" cy="13248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6000"/>
              <a:buNone/>
              <a:defRPr sz="12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4" name="Google Shape;94;p3"/>
          <p:cNvSpPr txBox="1">
            <a:spLocks noGrp="1"/>
          </p:cNvSpPr>
          <p:nvPr>
            <p:ph type="subTitle" idx="1"/>
          </p:nvPr>
        </p:nvSpPr>
        <p:spPr>
          <a:xfrm>
            <a:off x="2553175" y="2798800"/>
            <a:ext cx="4037401" cy="4572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 name="Google Shape;95;p3"/>
          <p:cNvGrpSpPr/>
          <p:nvPr/>
        </p:nvGrpSpPr>
        <p:grpSpPr>
          <a:xfrm flipH="1">
            <a:off x="633561" y="4183145"/>
            <a:ext cx="565003" cy="832113"/>
            <a:chOff x="5515450" y="3969050"/>
            <a:chExt cx="439725" cy="645800"/>
          </a:xfrm>
        </p:grpSpPr>
        <p:sp>
          <p:nvSpPr>
            <p:cNvPr id="96" name="Google Shape;96;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 name="Google Shape;97;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8" name="Google Shape;98;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 name="Google Shape;99;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0" name="Google Shape;100;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1" name="Google Shape;101;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2" name="Google Shape;102;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 name="Google Shape;103;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4" name="Google Shape;104;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 name="Google Shape;105;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 name="Google Shape;106;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 name="Google Shape;107;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08" name="Google Shape;108;p3"/>
          <p:cNvGrpSpPr/>
          <p:nvPr/>
        </p:nvGrpSpPr>
        <p:grpSpPr>
          <a:xfrm flipH="1">
            <a:off x="1284787" y="4405745"/>
            <a:ext cx="565003" cy="832113"/>
            <a:chOff x="5515450" y="3969050"/>
            <a:chExt cx="439725" cy="645800"/>
          </a:xfrm>
        </p:grpSpPr>
        <p:sp>
          <p:nvSpPr>
            <p:cNvPr id="109" name="Google Shape;109;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0" name="Google Shape;110;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1" name="Google Shape;111;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2" name="Google Shape;112;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3" name="Google Shape;113;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4" name="Google Shape;114;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5" name="Google Shape;115;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6" name="Google Shape;116;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7" name="Google Shape;117;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8" name="Google Shape;118;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19" name="Google Shape;119;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20" name="Google Shape;120;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21" name="Google Shape;121;p3"/>
          <p:cNvGrpSpPr/>
          <p:nvPr/>
        </p:nvGrpSpPr>
        <p:grpSpPr>
          <a:xfrm>
            <a:off x="8127662" y="4372621"/>
            <a:ext cx="565003" cy="832113"/>
            <a:chOff x="5515450" y="3969050"/>
            <a:chExt cx="439725" cy="645800"/>
          </a:xfrm>
        </p:grpSpPr>
        <p:sp>
          <p:nvSpPr>
            <p:cNvPr id="122" name="Google Shape;122;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23" name="Google Shape;123;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24" name="Google Shape;124;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25" name="Google Shape;125;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26" name="Google Shape;126;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27" name="Google Shape;127;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28" name="Google Shape;128;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29" name="Google Shape;129;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30" name="Google Shape;130;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31" name="Google Shape;131;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32" name="Google Shape;132;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33" name="Google Shape;133;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34" name="Google Shape;134;p3"/>
          <p:cNvGrpSpPr/>
          <p:nvPr/>
        </p:nvGrpSpPr>
        <p:grpSpPr>
          <a:xfrm>
            <a:off x="7119699" y="4405745"/>
            <a:ext cx="565003" cy="832113"/>
            <a:chOff x="5515450" y="3969050"/>
            <a:chExt cx="439725" cy="645800"/>
          </a:xfrm>
        </p:grpSpPr>
        <p:sp>
          <p:nvSpPr>
            <p:cNvPr id="135" name="Google Shape;135;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36" name="Google Shape;136;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37" name="Google Shape;137;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38" name="Google Shape;138;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39" name="Google Shape;139;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40" name="Google Shape;140;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41" name="Google Shape;141;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42" name="Google Shape;142;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43" name="Google Shape;143;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44" name="Google Shape;144;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45" name="Google Shape;145;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46" name="Google Shape;146;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83837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7"/>
        <p:cNvGrpSpPr/>
        <p:nvPr/>
      </p:nvGrpSpPr>
      <p:grpSpPr>
        <a:xfrm>
          <a:off x="0" y="0"/>
          <a:ext cx="0" cy="0"/>
          <a:chOff x="0" y="0"/>
          <a:chExt cx="0" cy="0"/>
        </a:xfrm>
      </p:grpSpPr>
      <p:sp>
        <p:nvSpPr>
          <p:cNvPr id="148" name="Google Shape;148;p4"/>
          <p:cNvSpPr/>
          <p:nvPr/>
        </p:nvSpPr>
        <p:spPr>
          <a:xfrm>
            <a:off x="293101" y="1109050"/>
            <a:ext cx="4278900" cy="3791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149" name="Google Shape;149;p4"/>
          <p:cNvSpPr/>
          <p:nvPr/>
        </p:nvSpPr>
        <p:spPr>
          <a:xfrm>
            <a:off x="293101" y="478750"/>
            <a:ext cx="8557801" cy="5487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150" name="Google Shape;150;p4"/>
          <p:cNvSpPr/>
          <p:nvPr/>
        </p:nvSpPr>
        <p:spPr>
          <a:xfrm>
            <a:off x="-57300" y="3561504"/>
            <a:ext cx="9258528" cy="1118751"/>
          </a:xfrm>
          <a:custGeom>
            <a:avLst/>
            <a:gdLst/>
            <a:ahLst/>
            <a:cxnLst/>
            <a:rect l="l" t="t" r="r" b="b"/>
            <a:pathLst>
              <a:path w="182452" h="44750" extrusionOk="0">
                <a:moveTo>
                  <a:pt x="180955" y="0"/>
                </a:moveTo>
                <a:cubicBezTo>
                  <a:pt x="173056" y="0"/>
                  <a:pt x="162321" y="12616"/>
                  <a:pt x="158505" y="14928"/>
                </a:cubicBezTo>
                <a:cubicBezTo>
                  <a:pt x="158042" y="15208"/>
                  <a:pt x="157561" y="15333"/>
                  <a:pt x="157062" y="15333"/>
                </a:cubicBezTo>
                <a:cubicBezTo>
                  <a:pt x="153193" y="15333"/>
                  <a:pt x="148279" y="7826"/>
                  <a:pt x="142422" y="7629"/>
                </a:cubicBezTo>
                <a:cubicBezTo>
                  <a:pt x="142353" y="7627"/>
                  <a:pt x="142285" y="7626"/>
                  <a:pt x="142216" y="7626"/>
                </a:cubicBezTo>
                <a:cubicBezTo>
                  <a:pt x="135645" y="7626"/>
                  <a:pt x="127738" y="18007"/>
                  <a:pt x="123421" y="18310"/>
                </a:cubicBezTo>
                <a:cubicBezTo>
                  <a:pt x="123231" y="18324"/>
                  <a:pt x="123046" y="18330"/>
                  <a:pt x="122865" y="18330"/>
                </a:cubicBezTo>
                <a:cubicBezTo>
                  <a:pt x="119003" y="18330"/>
                  <a:pt x="117230" y="15384"/>
                  <a:pt x="108874" y="15384"/>
                </a:cubicBezTo>
                <a:cubicBezTo>
                  <a:pt x="108675" y="15384"/>
                  <a:pt x="108471" y="15386"/>
                  <a:pt x="108264" y="15389"/>
                </a:cubicBezTo>
                <a:cubicBezTo>
                  <a:pt x="98979" y="15541"/>
                  <a:pt x="97089" y="19696"/>
                  <a:pt x="89848" y="20003"/>
                </a:cubicBezTo>
                <a:cubicBezTo>
                  <a:pt x="89601" y="20013"/>
                  <a:pt x="89362" y="20018"/>
                  <a:pt x="89131" y="20018"/>
                </a:cubicBezTo>
                <a:cubicBezTo>
                  <a:pt x="82605" y="20018"/>
                  <a:pt x="82357" y="15971"/>
                  <a:pt x="70803" y="15081"/>
                </a:cubicBezTo>
                <a:cubicBezTo>
                  <a:pt x="69484" y="14979"/>
                  <a:pt x="68323" y="14933"/>
                  <a:pt x="67290" y="14933"/>
                </a:cubicBezTo>
                <a:cubicBezTo>
                  <a:pt x="58956" y="14933"/>
                  <a:pt x="59040" y="17916"/>
                  <a:pt x="53024" y="18464"/>
                </a:cubicBezTo>
                <a:cubicBezTo>
                  <a:pt x="52488" y="18512"/>
                  <a:pt x="52003" y="18535"/>
                  <a:pt x="51561" y="18535"/>
                </a:cubicBezTo>
                <a:cubicBezTo>
                  <a:pt x="46435" y="18535"/>
                  <a:pt x="47139" y="15480"/>
                  <a:pt x="41027" y="14772"/>
                </a:cubicBezTo>
                <a:cubicBezTo>
                  <a:pt x="40283" y="14686"/>
                  <a:pt x="39607" y="14648"/>
                  <a:pt x="38983" y="14648"/>
                </a:cubicBezTo>
                <a:cubicBezTo>
                  <a:pt x="34432" y="14648"/>
                  <a:pt x="32633" y="16665"/>
                  <a:pt x="27183" y="16665"/>
                </a:cubicBezTo>
                <a:cubicBezTo>
                  <a:pt x="26714" y="16665"/>
                  <a:pt x="26218" y="16650"/>
                  <a:pt x="25691" y="16618"/>
                </a:cubicBezTo>
                <a:cubicBezTo>
                  <a:pt x="18197" y="16157"/>
                  <a:pt x="15082" y="10773"/>
                  <a:pt x="9711" y="7628"/>
                </a:cubicBezTo>
                <a:cubicBezTo>
                  <a:pt x="7008" y="6046"/>
                  <a:pt x="4566" y="5653"/>
                  <a:pt x="2807" y="5653"/>
                </a:cubicBezTo>
                <a:cubicBezTo>
                  <a:pt x="1071" y="5653"/>
                  <a:pt x="1" y="6036"/>
                  <a:pt x="1" y="6036"/>
                </a:cubicBezTo>
                <a:lnTo>
                  <a:pt x="1" y="44750"/>
                </a:lnTo>
                <a:lnTo>
                  <a:pt x="182451" y="44750"/>
                </a:lnTo>
                <a:lnTo>
                  <a:pt x="182451" y="165"/>
                </a:lnTo>
                <a:cubicBezTo>
                  <a:pt x="181966" y="53"/>
                  <a:pt x="181467" y="0"/>
                  <a:pt x="180955"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151" name="Google Shape;151;p4"/>
          <p:cNvSpPr/>
          <p:nvPr/>
        </p:nvSpPr>
        <p:spPr>
          <a:xfrm>
            <a:off x="-57297" y="3809554"/>
            <a:ext cx="9258679" cy="1118800"/>
          </a:xfrm>
          <a:custGeom>
            <a:avLst/>
            <a:gdLst/>
            <a:ahLst/>
            <a:cxnLst/>
            <a:rect l="l" t="t" r="r" b="b"/>
            <a:pathLst>
              <a:path w="182455" h="44752" extrusionOk="0">
                <a:moveTo>
                  <a:pt x="180957" y="1"/>
                </a:moveTo>
                <a:cubicBezTo>
                  <a:pt x="173058" y="1"/>
                  <a:pt x="162324" y="12617"/>
                  <a:pt x="158505" y="14929"/>
                </a:cubicBezTo>
                <a:cubicBezTo>
                  <a:pt x="158042" y="15210"/>
                  <a:pt x="157561" y="15335"/>
                  <a:pt x="157062" y="15335"/>
                </a:cubicBezTo>
                <a:cubicBezTo>
                  <a:pt x="153193" y="15335"/>
                  <a:pt x="148279" y="7828"/>
                  <a:pt x="142422" y="7632"/>
                </a:cubicBezTo>
                <a:cubicBezTo>
                  <a:pt x="142353" y="7630"/>
                  <a:pt x="142284" y="7628"/>
                  <a:pt x="142215" y="7628"/>
                </a:cubicBezTo>
                <a:cubicBezTo>
                  <a:pt x="135644" y="7628"/>
                  <a:pt x="127737" y="18009"/>
                  <a:pt x="123421" y="18313"/>
                </a:cubicBezTo>
                <a:cubicBezTo>
                  <a:pt x="123231" y="18327"/>
                  <a:pt x="123046" y="18333"/>
                  <a:pt x="122865" y="18333"/>
                </a:cubicBezTo>
                <a:cubicBezTo>
                  <a:pt x="119003" y="18333"/>
                  <a:pt x="117230" y="15386"/>
                  <a:pt x="108874" y="15386"/>
                </a:cubicBezTo>
                <a:cubicBezTo>
                  <a:pt x="108674" y="15386"/>
                  <a:pt x="108471" y="15387"/>
                  <a:pt x="108264" y="15391"/>
                </a:cubicBezTo>
                <a:cubicBezTo>
                  <a:pt x="98979" y="15544"/>
                  <a:pt x="97089" y="19698"/>
                  <a:pt x="89848" y="20005"/>
                </a:cubicBezTo>
                <a:cubicBezTo>
                  <a:pt x="89600" y="20015"/>
                  <a:pt x="89360" y="20020"/>
                  <a:pt x="89128" y="20020"/>
                </a:cubicBezTo>
                <a:cubicBezTo>
                  <a:pt x="82605" y="20020"/>
                  <a:pt x="82355" y="15974"/>
                  <a:pt x="70803" y="15082"/>
                </a:cubicBezTo>
                <a:cubicBezTo>
                  <a:pt x="69485" y="14981"/>
                  <a:pt x="68323" y="14935"/>
                  <a:pt x="67291" y="14935"/>
                </a:cubicBezTo>
                <a:cubicBezTo>
                  <a:pt x="58956" y="14935"/>
                  <a:pt x="59040" y="17919"/>
                  <a:pt x="53024" y="18466"/>
                </a:cubicBezTo>
                <a:cubicBezTo>
                  <a:pt x="52488" y="18515"/>
                  <a:pt x="52004" y="18538"/>
                  <a:pt x="51563" y="18538"/>
                </a:cubicBezTo>
                <a:cubicBezTo>
                  <a:pt x="46435" y="18538"/>
                  <a:pt x="47140" y="15483"/>
                  <a:pt x="41027" y="14774"/>
                </a:cubicBezTo>
                <a:cubicBezTo>
                  <a:pt x="40283" y="14688"/>
                  <a:pt x="39607" y="14650"/>
                  <a:pt x="38983" y="14650"/>
                </a:cubicBezTo>
                <a:cubicBezTo>
                  <a:pt x="34432" y="14650"/>
                  <a:pt x="32633" y="16667"/>
                  <a:pt x="27183" y="16667"/>
                </a:cubicBezTo>
                <a:cubicBezTo>
                  <a:pt x="26714" y="16667"/>
                  <a:pt x="26218" y="16652"/>
                  <a:pt x="25691" y="16620"/>
                </a:cubicBezTo>
                <a:cubicBezTo>
                  <a:pt x="18197" y="16157"/>
                  <a:pt x="15082" y="10776"/>
                  <a:pt x="9711" y="7630"/>
                </a:cubicBezTo>
                <a:cubicBezTo>
                  <a:pt x="7007" y="6047"/>
                  <a:pt x="4565" y="5654"/>
                  <a:pt x="2806" y="5654"/>
                </a:cubicBezTo>
                <a:cubicBezTo>
                  <a:pt x="1071" y="5654"/>
                  <a:pt x="1" y="6036"/>
                  <a:pt x="1" y="6036"/>
                </a:cubicBezTo>
                <a:lnTo>
                  <a:pt x="1" y="44751"/>
                </a:lnTo>
                <a:lnTo>
                  <a:pt x="182455" y="44751"/>
                </a:lnTo>
                <a:lnTo>
                  <a:pt x="182455" y="166"/>
                </a:lnTo>
                <a:cubicBezTo>
                  <a:pt x="181969" y="54"/>
                  <a:pt x="181469" y="1"/>
                  <a:pt x="18095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152" name="Google Shape;152;p4"/>
          <p:cNvGrpSpPr/>
          <p:nvPr/>
        </p:nvGrpSpPr>
        <p:grpSpPr>
          <a:xfrm>
            <a:off x="-57300" y="4057654"/>
            <a:ext cx="9258528" cy="1118800"/>
            <a:chOff x="-57300" y="4057651"/>
            <a:chExt cx="9258527" cy="1118800"/>
          </a:xfrm>
        </p:grpSpPr>
        <p:sp>
          <p:nvSpPr>
            <p:cNvPr id="153" name="Google Shape;153;p4"/>
            <p:cNvSpPr/>
            <p:nvPr/>
          </p:nvSpPr>
          <p:spPr>
            <a:xfrm>
              <a:off x="-57300" y="4057651"/>
              <a:ext cx="9258527" cy="1118800"/>
            </a:xfrm>
            <a:custGeom>
              <a:avLst/>
              <a:gdLst/>
              <a:ahLst/>
              <a:cxnLst/>
              <a:rect l="l" t="t" r="r" b="b"/>
              <a:pathLst>
                <a:path w="182452" h="44752" extrusionOk="0">
                  <a:moveTo>
                    <a:pt x="180956" y="1"/>
                  </a:moveTo>
                  <a:cubicBezTo>
                    <a:pt x="173057" y="1"/>
                    <a:pt x="162322" y="12618"/>
                    <a:pt x="158505" y="14929"/>
                  </a:cubicBezTo>
                  <a:cubicBezTo>
                    <a:pt x="158042" y="15210"/>
                    <a:pt x="157561" y="15334"/>
                    <a:pt x="157063" y="15334"/>
                  </a:cubicBezTo>
                  <a:cubicBezTo>
                    <a:pt x="153193" y="15334"/>
                    <a:pt x="148279" y="7827"/>
                    <a:pt x="142422" y="7631"/>
                  </a:cubicBezTo>
                  <a:cubicBezTo>
                    <a:pt x="142353" y="7628"/>
                    <a:pt x="142285" y="7627"/>
                    <a:pt x="142216" y="7627"/>
                  </a:cubicBezTo>
                  <a:cubicBezTo>
                    <a:pt x="135645" y="7627"/>
                    <a:pt x="127738" y="18008"/>
                    <a:pt x="123421" y="18312"/>
                  </a:cubicBezTo>
                  <a:cubicBezTo>
                    <a:pt x="123231" y="18325"/>
                    <a:pt x="123046" y="18332"/>
                    <a:pt x="122865" y="18332"/>
                  </a:cubicBezTo>
                  <a:cubicBezTo>
                    <a:pt x="119003" y="18332"/>
                    <a:pt x="117230" y="15384"/>
                    <a:pt x="108874" y="15384"/>
                  </a:cubicBezTo>
                  <a:cubicBezTo>
                    <a:pt x="108674" y="15384"/>
                    <a:pt x="108471" y="15386"/>
                    <a:pt x="108264" y="15389"/>
                  </a:cubicBezTo>
                  <a:cubicBezTo>
                    <a:pt x="98979" y="15543"/>
                    <a:pt x="97089" y="19697"/>
                    <a:pt x="89848" y="20003"/>
                  </a:cubicBezTo>
                  <a:cubicBezTo>
                    <a:pt x="89600" y="20014"/>
                    <a:pt x="89360" y="20019"/>
                    <a:pt x="89128" y="20019"/>
                  </a:cubicBezTo>
                  <a:cubicBezTo>
                    <a:pt x="82605" y="20019"/>
                    <a:pt x="82355" y="15972"/>
                    <a:pt x="70803" y="15081"/>
                  </a:cubicBezTo>
                  <a:cubicBezTo>
                    <a:pt x="69486" y="14980"/>
                    <a:pt x="68325" y="14934"/>
                    <a:pt x="67294" y="14934"/>
                  </a:cubicBezTo>
                  <a:cubicBezTo>
                    <a:pt x="58956" y="14934"/>
                    <a:pt x="59041" y="17917"/>
                    <a:pt x="53024" y="18465"/>
                  </a:cubicBezTo>
                  <a:cubicBezTo>
                    <a:pt x="52488" y="18514"/>
                    <a:pt x="52003" y="18537"/>
                    <a:pt x="51561" y="18537"/>
                  </a:cubicBezTo>
                  <a:cubicBezTo>
                    <a:pt x="46435" y="18537"/>
                    <a:pt x="47139" y="15481"/>
                    <a:pt x="41027" y="14773"/>
                  </a:cubicBezTo>
                  <a:cubicBezTo>
                    <a:pt x="40283" y="14687"/>
                    <a:pt x="39608" y="14649"/>
                    <a:pt x="38985" y="14649"/>
                  </a:cubicBezTo>
                  <a:cubicBezTo>
                    <a:pt x="34432" y="14649"/>
                    <a:pt x="32634" y="16667"/>
                    <a:pt x="27181" y="16667"/>
                  </a:cubicBezTo>
                  <a:cubicBezTo>
                    <a:pt x="26712" y="16667"/>
                    <a:pt x="26217" y="16652"/>
                    <a:pt x="25691" y="16619"/>
                  </a:cubicBezTo>
                  <a:cubicBezTo>
                    <a:pt x="18197" y="16158"/>
                    <a:pt x="15082" y="10774"/>
                    <a:pt x="9711" y="7630"/>
                  </a:cubicBezTo>
                  <a:cubicBezTo>
                    <a:pt x="7008" y="6047"/>
                    <a:pt x="4566" y="5654"/>
                    <a:pt x="2807" y="5654"/>
                  </a:cubicBezTo>
                  <a:cubicBezTo>
                    <a:pt x="1071" y="5654"/>
                    <a:pt x="1" y="6037"/>
                    <a:pt x="1" y="6037"/>
                  </a:cubicBezTo>
                  <a:lnTo>
                    <a:pt x="1" y="44751"/>
                  </a:lnTo>
                  <a:lnTo>
                    <a:pt x="182451" y="44751"/>
                  </a:lnTo>
                  <a:lnTo>
                    <a:pt x="182451" y="166"/>
                  </a:lnTo>
                  <a:cubicBezTo>
                    <a:pt x="181967" y="54"/>
                    <a:pt x="181467" y="1"/>
                    <a:pt x="18095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54" name="Google Shape;154;p4"/>
            <p:cNvSpPr/>
            <p:nvPr/>
          </p:nvSpPr>
          <p:spPr>
            <a:xfrm>
              <a:off x="747050" y="479632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155" name="Google Shape;155;p4"/>
          <p:cNvSpPr txBox="1">
            <a:spLocks noGrp="1"/>
          </p:cNvSpPr>
          <p:nvPr>
            <p:ph type="title"/>
          </p:nvPr>
        </p:nvSpPr>
        <p:spPr>
          <a:xfrm>
            <a:off x="720000" y="407845"/>
            <a:ext cx="7704000" cy="6402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6" name="Google Shape;156;p4"/>
          <p:cNvSpPr txBox="1">
            <a:spLocks noGrp="1"/>
          </p:cNvSpPr>
          <p:nvPr>
            <p:ph type="body" idx="1"/>
          </p:nvPr>
        </p:nvSpPr>
        <p:spPr>
          <a:xfrm>
            <a:off x="720001" y="1228675"/>
            <a:ext cx="3566100" cy="2562900"/>
          </a:xfrm>
          <a:prstGeom prst="rect">
            <a:avLst/>
          </a:prstGeom>
        </p:spPr>
        <p:txBody>
          <a:bodyPr spcFirstLastPara="1" wrap="square" lIns="91398" tIns="91398" rIns="91398" bIns="91398" anchor="t" anchorCtr="0">
            <a:noAutofit/>
          </a:bodyPr>
          <a:lstStyle>
            <a:lvl1pPr marL="457063" lvl="0" indent="-317406" rtl="0">
              <a:spcBef>
                <a:spcPts val="0"/>
              </a:spcBef>
              <a:spcAft>
                <a:spcPts val="0"/>
              </a:spcAft>
              <a:buSzPts val="1400"/>
              <a:buFont typeface="Arial"/>
              <a:buChar char="●"/>
              <a:defRPr sz="1300"/>
            </a:lvl1pPr>
            <a:lvl2pPr marL="914126" lvl="1" indent="-317406" rtl="0">
              <a:lnSpc>
                <a:spcPct val="115000"/>
              </a:lnSpc>
              <a:spcBef>
                <a:spcPts val="0"/>
              </a:spcBef>
              <a:spcAft>
                <a:spcPts val="0"/>
              </a:spcAft>
              <a:buSzPts val="1400"/>
              <a:buFont typeface="Arial"/>
              <a:buChar char="○"/>
              <a:defRPr/>
            </a:lvl2pPr>
            <a:lvl3pPr marL="1371189" lvl="2" indent="-317406" rtl="0">
              <a:lnSpc>
                <a:spcPct val="115000"/>
              </a:lnSpc>
              <a:spcBef>
                <a:spcPts val="0"/>
              </a:spcBef>
              <a:spcAft>
                <a:spcPts val="0"/>
              </a:spcAft>
              <a:buSzPts val="1400"/>
              <a:buFont typeface="Arial"/>
              <a:buChar char="■"/>
              <a:defRPr/>
            </a:lvl3pPr>
            <a:lvl4pPr marL="1828251" lvl="3" indent="-317406" rtl="0">
              <a:lnSpc>
                <a:spcPct val="115000"/>
              </a:lnSpc>
              <a:spcBef>
                <a:spcPts val="0"/>
              </a:spcBef>
              <a:spcAft>
                <a:spcPts val="0"/>
              </a:spcAft>
              <a:buSzPts val="1400"/>
              <a:buFont typeface="Arial"/>
              <a:buChar char="●"/>
              <a:defRPr/>
            </a:lvl4pPr>
            <a:lvl5pPr marL="2285316" lvl="4" indent="-317406" rtl="0">
              <a:lnSpc>
                <a:spcPct val="115000"/>
              </a:lnSpc>
              <a:spcBef>
                <a:spcPts val="0"/>
              </a:spcBef>
              <a:spcAft>
                <a:spcPts val="0"/>
              </a:spcAft>
              <a:buSzPts val="1400"/>
              <a:buFont typeface="Arial"/>
              <a:buChar char="○"/>
              <a:defRPr/>
            </a:lvl5pPr>
            <a:lvl6pPr marL="2742377" lvl="5" indent="-317406" rtl="0">
              <a:lnSpc>
                <a:spcPct val="115000"/>
              </a:lnSpc>
              <a:spcBef>
                <a:spcPts val="0"/>
              </a:spcBef>
              <a:spcAft>
                <a:spcPts val="0"/>
              </a:spcAft>
              <a:buSzPts val="1400"/>
              <a:buFont typeface="Arial"/>
              <a:buChar char="■"/>
              <a:defRPr/>
            </a:lvl6pPr>
            <a:lvl7pPr marL="3199441" lvl="6" indent="-317406" rtl="0">
              <a:lnSpc>
                <a:spcPct val="115000"/>
              </a:lnSpc>
              <a:spcBef>
                <a:spcPts val="0"/>
              </a:spcBef>
              <a:spcAft>
                <a:spcPts val="0"/>
              </a:spcAft>
              <a:buSzPts val="1400"/>
              <a:buFont typeface="Arial"/>
              <a:buChar char="●"/>
              <a:defRPr/>
            </a:lvl7pPr>
            <a:lvl8pPr marL="3656502" lvl="7" indent="-317406" rtl="0">
              <a:lnSpc>
                <a:spcPct val="115000"/>
              </a:lnSpc>
              <a:spcBef>
                <a:spcPts val="0"/>
              </a:spcBef>
              <a:spcAft>
                <a:spcPts val="0"/>
              </a:spcAft>
              <a:buSzPts val="1400"/>
              <a:buFont typeface="Arial"/>
              <a:buChar char="○"/>
              <a:defRPr/>
            </a:lvl8pPr>
            <a:lvl9pPr marL="4113567" lvl="8" indent="-317406" rtl="0">
              <a:lnSpc>
                <a:spcPct val="115000"/>
              </a:lnSpc>
              <a:spcBef>
                <a:spcPts val="0"/>
              </a:spcBef>
              <a:spcAft>
                <a:spcPts val="0"/>
              </a:spcAft>
              <a:buSzPts val="1400"/>
              <a:buFont typeface="Arial"/>
              <a:buChar char="■"/>
              <a:defRPr/>
            </a:lvl9pPr>
          </a:lstStyle>
          <a:p>
            <a:endParaRPr/>
          </a:p>
        </p:txBody>
      </p:sp>
      <p:grpSp>
        <p:nvGrpSpPr>
          <p:cNvPr id="157" name="Google Shape;157;p4"/>
          <p:cNvGrpSpPr/>
          <p:nvPr/>
        </p:nvGrpSpPr>
        <p:grpSpPr>
          <a:xfrm>
            <a:off x="566277" y="3908396"/>
            <a:ext cx="565003" cy="832113"/>
            <a:chOff x="5515450" y="3969050"/>
            <a:chExt cx="439725" cy="645800"/>
          </a:xfrm>
        </p:grpSpPr>
        <p:sp>
          <p:nvSpPr>
            <p:cNvPr id="158" name="Google Shape;158;p4"/>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59" name="Google Shape;159;p4"/>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0" name="Google Shape;160;p4"/>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1" name="Google Shape;161;p4"/>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 name="Google Shape;162;p4"/>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 name="Google Shape;163;p4"/>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4" name="Google Shape;164;p4"/>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5" name="Google Shape;165;p4"/>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6" name="Google Shape;166;p4"/>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7" name="Google Shape;167;p4"/>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8" name="Google Shape;168;p4"/>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9" name="Google Shape;169;p4"/>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380182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0"/>
        <p:cNvGrpSpPr/>
        <p:nvPr/>
      </p:nvGrpSpPr>
      <p:grpSpPr>
        <a:xfrm>
          <a:off x="0" y="0"/>
          <a:ext cx="0" cy="0"/>
          <a:chOff x="0" y="0"/>
          <a:chExt cx="0" cy="0"/>
        </a:xfrm>
      </p:grpSpPr>
      <p:sp>
        <p:nvSpPr>
          <p:cNvPr id="171" name="Google Shape;171;p5"/>
          <p:cNvSpPr/>
          <p:nvPr/>
        </p:nvSpPr>
        <p:spPr>
          <a:xfrm>
            <a:off x="293101" y="1109041"/>
            <a:ext cx="8557801" cy="3791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172" name="Google Shape;172;p5"/>
          <p:cNvSpPr/>
          <p:nvPr/>
        </p:nvSpPr>
        <p:spPr>
          <a:xfrm>
            <a:off x="293101" y="478750"/>
            <a:ext cx="8557801" cy="5487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173" name="Google Shape;173;p5"/>
          <p:cNvGrpSpPr/>
          <p:nvPr/>
        </p:nvGrpSpPr>
        <p:grpSpPr>
          <a:xfrm>
            <a:off x="-32949" y="3911323"/>
            <a:ext cx="9209913" cy="1265142"/>
            <a:chOff x="-32950" y="3911320"/>
            <a:chExt cx="9209913" cy="1265141"/>
          </a:xfrm>
        </p:grpSpPr>
        <p:sp>
          <p:nvSpPr>
            <p:cNvPr id="174" name="Google Shape;174;p5"/>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75" name="Google Shape;175;p5"/>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76" name="Google Shape;176;p5"/>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177" name="Google Shape;177;p5"/>
            <p:cNvGrpSpPr/>
            <p:nvPr/>
          </p:nvGrpSpPr>
          <p:grpSpPr>
            <a:xfrm flipH="1">
              <a:off x="8011161" y="3911320"/>
              <a:ext cx="565003" cy="832113"/>
              <a:chOff x="5515450" y="3969050"/>
              <a:chExt cx="439725" cy="645800"/>
            </a:xfrm>
          </p:grpSpPr>
          <p:sp>
            <p:nvSpPr>
              <p:cNvPr id="178" name="Google Shape;178;p5"/>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79" name="Google Shape;179;p5"/>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0" name="Google Shape;180;p5"/>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1" name="Google Shape;181;p5"/>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2" name="Google Shape;182;p5"/>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3" name="Google Shape;183;p5"/>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4" name="Google Shape;184;p5"/>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5" name="Google Shape;185;p5"/>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6" name="Google Shape;186;p5"/>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7" name="Google Shape;187;p5"/>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8" name="Google Shape;188;p5"/>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89" name="Google Shape;189;p5"/>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190" name="Google Shape;190;p5"/>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91" name="Google Shape;191;p5"/>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192" name="Google Shape;192;p5"/>
          <p:cNvSpPr txBox="1">
            <a:spLocks noGrp="1"/>
          </p:cNvSpPr>
          <p:nvPr>
            <p:ph type="subTitle" idx="1"/>
          </p:nvPr>
        </p:nvSpPr>
        <p:spPr>
          <a:xfrm>
            <a:off x="1599837" y="2571750"/>
            <a:ext cx="2548500" cy="365700"/>
          </a:xfrm>
          <a:prstGeom prst="rect">
            <a:avLst/>
          </a:prstGeom>
        </p:spPr>
        <p:txBody>
          <a:bodyPr spcFirstLastPara="1" wrap="square" lIns="91398" tIns="91398" rIns="91398" bIns="91398" anchor="ctr" anchorCtr="0">
            <a:noAutofit/>
          </a:bodyPr>
          <a:lstStyle>
            <a:lvl1pPr lvl="0" algn="ctr">
              <a:lnSpc>
                <a:spcPct val="100000"/>
              </a:lnSpc>
              <a:spcBef>
                <a:spcPts val="0"/>
              </a:spcBef>
              <a:spcAft>
                <a:spcPts val="0"/>
              </a:spcAft>
              <a:buSzPts val="2500"/>
              <a:buFont typeface="Bebas Neue"/>
              <a:buNone/>
              <a:defRPr sz="2100">
                <a:latin typeface="Shrikhand"/>
                <a:ea typeface="Shrikhand"/>
                <a:cs typeface="Shrikhand"/>
                <a:sym typeface="Shrikhand"/>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93" name="Google Shape;193;p5"/>
          <p:cNvSpPr txBox="1">
            <a:spLocks noGrp="1"/>
          </p:cNvSpPr>
          <p:nvPr>
            <p:ph type="subTitle" idx="2"/>
          </p:nvPr>
        </p:nvSpPr>
        <p:spPr>
          <a:xfrm>
            <a:off x="4995517" y="2571750"/>
            <a:ext cx="2548500" cy="365700"/>
          </a:xfrm>
          <a:prstGeom prst="rect">
            <a:avLst/>
          </a:prstGeom>
        </p:spPr>
        <p:txBody>
          <a:bodyPr spcFirstLastPara="1" wrap="square" lIns="91398" tIns="91398" rIns="91398" bIns="91398" anchor="ctr" anchorCtr="0">
            <a:noAutofit/>
          </a:bodyPr>
          <a:lstStyle>
            <a:lvl1pPr lvl="0" algn="ctr" rtl="0">
              <a:lnSpc>
                <a:spcPct val="100000"/>
              </a:lnSpc>
              <a:spcBef>
                <a:spcPts val="0"/>
              </a:spcBef>
              <a:spcAft>
                <a:spcPts val="0"/>
              </a:spcAft>
              <a:buSzPts val="2500"/>
              <a:buFont typeface="Bebas Neue"/>
              <a:buNone/>
              <a:defRPr sz="2100">
                <a:latin typeface="Shrikhand"/>
                <a:ea typeface="Shrikhand"/>
                <a:cs typeface="Shrikhand"/>
                <a:sym typeface="Shrikha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94" name="Google Shape;194;p5"/>
          <p:cNvSpPr txBox="1">
            <a:spLocks noGrp="1"/>
          </p:cNvSpPr>
          <p:nvPr>
            <p:ph type="subTitle" idx="3"/>
          </p:nvPr>
        </p:nvSpPr>
        <p:spPr>
          <a:xfrm>
            <a:off x="1599826" y="2937450"/>
            <a:ext cx="2548500" cy="10080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5"/>
          <p:cNvSpPr txBox="1">
            <a:spLocks noGrp="1"/>
          </p:cNvSpPr>
          <p:nvPr>
            <p:ph type="subTitle" idx="4"/>
          </p:nvPr>
        </p:nvSpPr>
        <p:spPr>
          <a:xfrm>
            <a:off x="4995508" y="2937450"/>
            <a:ext cx="2548500" cy="10080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5"/>
          <p:cNvSpPr txBox="1">
            <a:spLocks noGrp="1"/>
          </p:cNvSpPr>
          <p:nvPr>
            <p:ph type="title"/>
          </p:nvPr>
        </p:nvSpPr>
        <p:spPr>
          <a:xfrm>
            <a:off x="720000" y="407845"/>
            <a:ext cx="7704000" cy="6402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328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7"/>
        <p:cNvGrpSpPr/>
        <p:nvPr/>
      </p:nvGrpSpPr>
      <p:grpSpPr>
        <a:xfrm>
          <a:off x="0" y="0"/>
          <a:ext cx="0" cy="0"/>
          <a:chOff x="0" y="0"/>
          <a:chExt cx="0" cy="0"/>
        </a:xfrm>
      </p:grpSpPr>
      <p:sp>
        <p:nvSpPr>
          <p:cNvPr id="198" name="Google Shape;198;p6"/>
          <p:cNvSpPr/>
          <p:nvPr/>
        </p:nvSpPr>
        <p:spPr>
          <a:xfrm>
            <a:off x="293101" y="1109041"/>
            <a:ext cx="8557801" cy="3791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199" name="Google Shape;199;p6"/>
          <p:cNvSpPr/>
          <p:nvPr/>
        </p:nvSpPr>
        <p:spPr>
          <a:xfrm>
            <a:off x="293101" y="478750"/>
            <a:ext cx="8557801" cy="5487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200" name="Google Shape;200;p6"/>
          <p:cNvSpPr txBox="1">
            <a:spLocks noGrp="1"/>
          </p:cNvSpPr>
          <p:nvPr>
            <p:ph type="title"/>
          </p:nvPr>
        </p:nvSpPr>
        <p:spPr>
          <a:xfrm>
            <a:off x="720000" y="407845"/>
            <a:ext cx="7704000" cy="6402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01" name="Google Shape;201;p6"/>
          <p:cNvGrpSpPr/>
          <p:nvPr/>
        </p:nvGrpSpPr>
        <p:grpSpPr>
          <a:xfrm>
            <a:off x="-32949" y="3911323"/>
            <a:ext cx="9209913" cy="1265142"/>
            <a:chOff x="-32950" y="3911320"/>
            <a:chExt cx="9209913" cy="1265141"/>
          </a:xfrm>
        </p:grpSpPr>
        <p:sp>
          <p:nvSpPr>
            <p:cNvPr id="202" name="Google Shape;202;p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03" name="Google Shape;203;p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04" name="Google Shape;204;p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05" name="Google Shape;205;p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06" name="Google Shape;206;p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207" name="Google Shape;207;p6"/>
            <p:cNvGrpSpPr/>
            <p:nvPr/>
          </p:nvGrpSpPr>
          <p:grpSpPr>
            <a:xfrm flipH="1">
              <a:off x="8011161" y="3911320"/>
              <a:ext cx="565003" cy="832113"/>
              <a:chOff x="5515450" y="3969050"/>
              <a:chExt cx="439725" cy="645800"/>
            </a:xfrm>
          </p:grpSpPr>
          <p:sp>
            <p:nvSpPr>
              <p:cNvPr id="208" name="Google Shape;208;p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09" name="Google Shape;209;p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0" name="Google Shape;210;p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1" name="Google Shape;211;p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2" name="Google Shape;212;p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3" name="Google Shape;213;p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4" name="Google Shape;214;p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5" name="Google Shape;215;p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6" name="Google Shape;216;p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7" name="Google Shape;217;p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8" name="Google Shape;218;p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19" name="Google Shape;219;p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spTree>
    <p:extLst>
      <p:ext uri="{BB962C8B-B14F-4D97-AF65-F5344CB8AC3E}">
        <p14:creationId xmlns:p14="http://schemas.microsoft.com/office/powerpoint/2010/main" val="82664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0"/>
        <p:cNvGrpSpPr/>
        <p:nvPr/>
      </p:nvGrpSpPr>
      <p:grpSpPr>
        <a:xfrm>
          <a:off x="0" y="0"/>
          <a:ext cx="0" cy="0"/>
          <a:chOff x="0" y="0"/>
          <a:chExt cx="0" cy="0"/>
        </a:xfrm>
      </p:grpSpPr>
      <p:sp>
        <p:nvSpPr>
          <p:cNvPr id="221" name="Google Shape;221;p7"/>
          <p:cNvSpPr/>
          <p:nvPr/>
        </p:nvSpPr>
        <p:spPr>
          <a:xfrm flipH="1">
            <a:off x="293100" y="478750"/>
            <a:ext cx="5079001" cy="44217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222" name="Google Shape;222;p7"/>
          <p:cNvGrpSpPr/>
          <p:nvPr/>
        </p:nvGrpSpPr>
        <p:grpSpPr>
          <a:xfrm>
            <a:off x="-57297" y="3561504"/>
            <a:ext cx="9258679" cy="1614951"/>
            <a:chOff x="-57300" y="3561501"/>
            <a:chExt cx="9258679" cy="1614950"/>
          </a:xfrm>
        </p:grpSpPr>
        <p:sp>
          <p:nvSpPr>
            <p:cNvPr id="223" name="Google Shape;223;p7"/>
            <p:cNvSpPr/>
            <p:nvPr/>
          </p:nvSpPr>
          <p:spPr>
            <a:xfrm>
              <a:off x="-57300" y="3561501"/>
              <a:ext cx="9258527" cy="1118750"/>
            </a:xfrm>
            <a:custGeom>
              <a:avLst/>
              <a:gdLst/>
              <a:ahLst/>
              <a:cxnLst/>
              <a:rect l="l" t="t" r="r" b="b"/>
              <a:pathLst>
                <a:path w="182452" h="44750" extrusionOk="0">
                  <a:moveTo>
                    <a:pt x="180955" y="0"/>
                  </a:moveTo>
                  <a:cubicBezTo>
                    <a:pt x="173056" y="0"/>
                    <a:pt x="162321" y="12616"/>
                    <a:pt x="158505" y="14928"/>
                  </a:cubicBezTo>
                  <a:cubicBezTo>
                    <a:pt x="158042" y="15208"/>
                    <a:pt x="157561" y="15333"/>
                    <a:pt x="157062" y="15333"/>
                  </a:cubicBezTo>
                  <a:cubicBezTo>
                    <a:pt x="153193" y="15333"/>
                    <a:pt x="148279" y="7826"/>
                    <a:pt x="142422" y="7629"/>
                  </a:cubicBezTo>
                  <a:cubicBezTo>
                    <a:pt x="142353" y="7627"/>
                    <a:pt x="142285" y="7626"/>
                    <a:pt x="142216" y="7626"/>
                  </a:cubicBezTo>
                  <a:cubicBezTo>
                    <a:pt x="135645" y="7626"/>
                    <a:pt x="127738" y="18007"/>
                    <a:pt x="123421" y="18310"/>
                  </a:cubicBezTo>
                  <a:cubicBezTo>
                    <a:pt x="123231" y="18324"/>
                    <a:pt x="123046" y="18330"/>
                    <a:pt x="122865" y="18330"/>
                  </a:cubicBezTo>
                  <a:cubicBezTo>
                    <a:pt x="119003" y="18330"/>
                    <a:pt x="117230" y="15384"/>
                    <a:pt x="108874" y="15384"/>
                  </a:cubicBezTo>
                  <a:cubicBezTo>
                    <a:pt x="108675" y="15384"/>
                    <a:pt x="108471" y="15386"/>
                    <a:pt x="108264" y="15389"/>
                  </a:cubicBezTo>
                  <a:cubicBezTo>
                    <a:pt x="98979" y="15541"/>
                    <a:pt x="97089" y="19696"/>
                    <a:pt x="89848" y="20003"/>
                  </a:cubicBezTo>
                  <a:cubicBezTo>
                    <a:pt x="89601" y="20013"/>
                    <a:pt x="89362" y="20018"/>
                    <a:pt x="89131" y="20018"/>
                  </a:cubicBezTo>
                  <a:cubicBezTo>
                    <a:pt x="82605" y="20018"/>
                    <a:pt x="82357" y="15971"/>
                    <a:pt x="70803" y="15081"/>
                  </a:cubicBezTo>
                  <a:cubicBezTo>
                    <a:pt x="69484" y="14979"/>
                    <a:pt x="68323" y="14933"/>
                    <a:pt x="67290" y="14933"/>
                  </a:cubicBezTo>
                  <a:cubicBezTo>
                    <a:pt x="58956" y="14933"/>
                    <a:pt x="59040" y="17916"/>
                    <a:pt x="53024" y="18464"/>
                  </a:cubicBezTo>
                  <a:cubicBezTo>
                    <a:pt x="52488" y="18512"/>
                    <a:pt x="52003" y="18535"/>
                    <a:pt x="51561" y="18535"/>
                  </a:cubicBezTo>
                  <a:cubicBezTo>
                    <a:pt x="46435" y="18535"/>
                    <a:pt x="47139" y="15480"/>
                    <a:pt x="41027" y="14772"/>
                  </a:cubicBezTo>
                  <a:cubicBezTo>
                    <a:pt x="40283" y="14686"/>
                    <a:pt x="39607" y="14648"/>
                    <a:pt x="38983" y="14648"/>
                  </a:cubicBezTo>
                  <a:cubicBezTo>
                    <a:pt x="34432" y="14648"/>
                    <a:pt x="32633" y="16665"/>
                    <a:pt x="27183" y="16665"/>
                  </a:cubicBezTo>
                  <a:cubicBezTo>
                    <a:pt x="26714" y="16665"/>
                    <a:pt x="26218" y="16650"/>
                    <a:pt x="25691" y="16618"/>
                  </a:cubicBezTo>
                  <a:cubicBezTo>
                    <a:pt x="18197" y="16157"/>
                    <a:pt x="15082" y="10773"/>
                    <a:pt x="9711" y="7628"/>
                  </a:cubicBezTo>
                  <a:cubicBezTo>
                    <a:pt x="7008" y="6046"/>
                    <a:pt x="4566" y="5653"/>
                    <a:pt x="2807" y="5653"/>
                  </a:cubicBezTo>
                  <a:cubicBezTo>
                    <a:pt x="1071" y="5653"/>
                    <a:pt x="1" y="6036"/>
                    <a:pt x="1" y="6036"/>
                  </a:cubicBezTo>
                  <a:lnTo>
                    <a:pt x="1" y="44750"/>
                  </a:lnTo>
                  <a:lnTo>
                    <a:pt x="182451" y="44750"/>
                  </a:lnTo>
                  <a:lnTo>
                    <a:pt x="182451" y="165"/>
                  </a:lnTo>
                  <a:cubicBezTo>
                    <a:pt x="181966" y="53"/>
                    <a:pt x="181467" y="0"/>
                    <a:pt x="180955"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4" name="Google Shape;224;p7"/>
            <p:cNvSpPr/>
            <p:nvPr/>
          </p:nvSpPr>
          <p:spPr>
            <a:xfrm>
              <a:off x="-57300" y="3809551"/>
              <a:ext cx="9258679" cy="1118800"/>
            </a:xfrm>
            <a:custGeom>
              <a:avLst/>
              <a:gdLst/>
              <a:ahLst/>
              <a:cxnLst/>
              <a:rect l="l" t="t" r="r" b="b"/>
              <a:pathLst>
                <a:path w="182455" h="44752" extrusionOk="0">
                  <a:moveTo>
                    <a:pt x="180957" y="1"/>
                  </a:moveTo>
                  <a:cubicBezTo>
                    <a:pt x="173058" y="1"/>
                    <a:pt x="162324" y="12617"/>
                    <a:pt x="158505" y="14929"/>
                  </a:cubicBezTo>
                  <a:cubicBezTo>
                    <a:pt x="158042" y="15210"/>
                    <a:pt x="157561" y="15335"/>
                    <a:pt x="157062" y="15335"/>
                  </a:cubicBezTo>
                  <a:cubicBezTo>
                    <a:pt x="153193" y="15335"/>
                    <a:pt x="148279" y="7828"/>
                    <a:pt x="142422" y="7632"/>
                  </a:cubicBezTo>
                  <a:cubicBezTo>
                    <a:pt x="142353" y="7630"/>
                    <a:pt x="142284" y="7628"/>
                    <a:pt x="142215" y="7628"/>
                  </a:cubicBezTo>
                  <a:cubicBezTo>
                    <a:pt x="135644" y="7628"/>
                    <a:pt x="127737" y="18009"/>
                    <a:pt x="123421" y="18313"/>
                  </a:cubicBezTo>
                  <a:cubicBezTo>
                    <a:pt x="123231" y="18327"/>
                    <a:pt x="123046" y="18333"/>
                    <a:pt x="122865" y="18333"/>
                  </a:cubicBezTo>
                  <a:cubicBezTo>
                    <a:pt x="119003" y="18333"/>
                    <a:pt x="117230" y="15386"/>
                    <a:pt x="108874" y="15386"/>
                  </a:cubicBezTo>
                  <a:cubicBezTo>
                    <a:pt x="108674" y="15386"/>
                    <a:pt x="108471" y="15387"/>
                    <a:pt x="108264" y="15391"/>
                  </a:cubicBezTo>
                  <a:cubicBezTo>
                    <a:pt x="98979" y="15544"/>
                    <a:pt x="97089" y="19698"/>
                    <a:pt x="89848" y="20005"/>
                  </a:cubicBezTo>
                  <a:cubicBezTo>
                    <a:pt x="89600" y="20015"/>
                    <a:pt x="89360" y="20020"/>
                    <a:pt x="89128" y="20020"/>
                  </a:cubicBezTo>
                  <a:cubicBezTo>
                    <a:pt x="82605" y="20020"/>
                    <a:pt x="82355" y="15974"/>
                    <a:pt x="70803" y="15082"/>
                  </a:cubicBezTo>
                  <a:cubicBezTo>
                    <a:pt x="69485" y="14981"/>
                    <a:pt x="68323" y="14935"/>
                    <a:pt x="67291" y="14935"/>
                  </a:cubicBezTo>
                  <a:cubicBezTo>
                    <a:pt x="58956" y="14935"/>
                    <a:pt x="59040" y="17919"/>
                    <a:pt x="53024" y="18466"/>
                  </a:cubicBezTo>
                  <a:cubicBezTo>
                    <a:pt x="52488" y="18515"/>
                    <a:pt x="52004" y="18538"/>
                    <a:pt x="51563" y="18538"/>
                  </a:cubicBezTo>
                  <a:cubicBezTo>
                    <a:pt x="46435" y="18538"/>
                    <a:pt x="47140" y="15483"/>
                    <a:pt x="41027" y="14774"/>
                  </a:cubicBezTo>
                  <a:cubicBezTo>
                    <a:pt x="40283" y="14688"/>
                    <a:pt x="39607" y="14650"/>
                    <a:pt x="38983" y="14650"/>
                  </a:cubicBezTo>
                  <a:cubicBezTo>
                    <a:pt x="34432" y="14650"/>
                    <a:pt x="32633" y="16667"/>
                    <a:pt x="27183" y="16667"/>
                  </a:cubicBezTo>
                  <a:cubicBezTo>
                    <a:pt x="26714" y="16667"/>
                    <a:pt x="26218" y="16652"/>
                    <a:pt x="25691" y="16620"/>
                  </a:cubicBezTo>
                  <a:cubicBezTo>
                    <a:pt x="18197" y="16157"/>
                    <a:pt x="15082" y="10776"/>
                    <a:pt x="9711" y="7630"/>
                  </a:cubicBezTo>
                  <a:cubicBezTo>
                    <a:pt x="7007" y="6047"/>
                    <a:pt x="4565" y="5654"/>
                    <a:pt x="2806" y="5654"/>
                  </a:cubicBezTo>
                  <a:cubicBezTo>
                    <a:pt x="1071" y="5654"/>
                    <a:pt x="1" y="6036"/>
                    <a:pt x="1" y="6036"/>
                  </a:cubicBezTo>
                  <a:lnTo>
                    <a:pt x="1" y="44751"/>
                  </a:lnTo>
                  <a:lnTo>
                    <a:pt x="182455" y="44751"/>
                  </a:lnTo>
                  <a:lnTo>
                    <a:pt x="182455" y="166"/>
                  </a:lnTo>
                  <a:cubicBezTo>
                    <a:pt x="181969" y="54"/>
                    <a:pt x="181469" y="1"/>
                    <a:pt x="18095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5" name="Google Shape;225;p7"/>
            <p:cNvSpPr/>
            <p:nvPr/>
          </p:nvSpPr>
          <p:spPr>
            <a:xfrm>
              <a:off x="-57300" y="4057651"/>
              <a:ext cx="9258527" cy="1118800"/>
            </a:xfrm>
            <a:custGeom>
              <a:avLst/>
              <a:gdLst/>
              <a:ahLst/>
              <a:cxnLst/>
              <a:rect l="l" t="t" r="r" b="b"/>
              <a:pathLst>
                <a:path w="182452" h="44752" extrusionOk="0">
                  <a:moveTo>
                    <a:pt x="180956" y="1"/>
                  </a:moveTo>
                  <a:cubicBezTo>
                    <a:pt x="173057" y="1"/>
                    <a:pt x="162322" y="12618"/>
                    <a:pt x="158505" y="14929"/>
                  </a:cubicBezTo>
                  <a:cubicBezTo>
                    <a:pt x="158042" y="15210"/>
                    <a:pt x="157561" y="15334"/>
                    <a:pt x="157063" y="15334"/>
                  </a:cubicBezTo>
                  <a:cubicBezTo>
                    <a:pt x="153193" y="15334"/>
                    <a:pt x="148279" y="7827"/>
                    <a:pt x="142422" y="7631"/>
                  </a:cubicBezTo>
                  <a:cubicBezTo>
                    <a:pt x="142353" y="7628"/>
                    <a:pt x="142285" y="7627"/>
                    <a:pt x="142216" y="7627"/>
                  </a:cubicBezTo>
                  <a:cubicBezTo>
                    <a:pt x="135645" y="7627"/>
                    <a:pt x="127738" y="18008"/>
                    <a:pt x="123421" y="18312"/>
                  </a:cubicBezTo>
                  <a:cubicBezTo>
                    <a:pt x="123231" y="18325"/>
                    <a:pt x="123046" y="18332"/>
                    <a:pt x="122865" y="18332"/>
                  </a:cubicBezTo>
                  <a:cubicBezTo>
                    <a:pt x="119003" y="18332"/>
                    <a:pt x="117230" y="15384"/>
                    <a:pt x="108874" y="15384"/>
                  </a:cubicBezTo>
                  <a:cubicBezTo>
                    <a:pt x="108674" y="15384"/>
                    <a:pt x="108471" y="15386"/>
                    <a:pt x="108264" y="15389"/>
                  </a:cubicBezTo>
                  <a:cubicBezTo>
                    <a:pt x="98979" y="15543"/>
                    <a:pt x="97089" y="19697"/>
                    <a:pt x="89848" y="20003"/>
                  </a:cubicBezTo>
                  <a:cubicBezTo>
                    <a:pt x="89600" y="20014"/>
                    <a:pt x="89360" y="20019"/>
                    <a:pt x="89128" y="20019"/>
                  </a:cubicBezTo>
                  <a:cubicBezTo>
                    <a:pt x="82605" y="20019"/>
                    <a:pt x="82355" y="15972"/>
                    <a:pt x="70803" y="15081"/>
                  </a:cubicBezTo>
                  <a:cubicBezTo>
                    <a:pt x="69486" y="14980"/>
                    <a:pt x="68325" y="14934"/>
                    <a:pt x="67294" y="14934"/>
                  </a:cubicBezTo>
                  <a:cubicBezTo>
                    <a:pt x="58956" y="14934"/>
                    <a:pt x="59041" y="17917"/>
                    <a:pt x="53024" y="18465"/>
                  </a:cubicBezTo>
                  <a:cubicBezTo>
                    <a:pt x="52488" y="18514"/>
                    <a:pt x="52003" y="18537"/>
                    <a:pt x="51561" y="18537"/>
                  </a:cubicBezTo>
                  <a:cubicBezTo>
                    <a:pt x="46435" y="18537"/>
                    <a:pt x="47139" y="15481"/>
                    <a:pt x="41027" y="14773"/>
                  </a:cubicBezTo>
                  <a:cubicBezTo>
                    <a:pt x="40283" y="14687"/>
                    <a:pt x="39608" y="14649"/>
                    <a:pt x="38985" y="14649"/>
                  </a:cubicBezTo>
                  <a:cubicBezTo>
                    <a:pt x="34432" y="14649"/>
                    <a:pt x="32634" y="16667"/>
                    <a:pt x="27181" y="16667"/>
                  </a:cubicBezTo>
                  <a:cubicBezTo>
                    <a:pt x="26712" y="16667"/>
                    <a:pt x="26217" y="16652"/>
                    <a:pt x="25691" y="16619"/>
                  </a:cubicBezTo>
                  <a:cubicBezTo>
                    <a:pt x="18197" y="16158"/>
                    <a:pt x="15082" y="10774"/>
                    <a:pt x="9711" y="7630"/>
                  </a:cubicBezTo>
                  <a:cubicBezTo>
                    <a:pt x="7008" y="6047"/>
                    <a:pt x="4566" y="5654"/>
                    <a:pt x="2807" y="5654"/>
                  </a:cubicBezTo>
                  <a:cubicBezTo>
                    <a:pt x="1071" y="5654"/>
                    <a:pt x="1" y="6037"/>
                    <a:pt x="1" y="6037"/>
                  </a:cubicBezTo>
                  <a:lnTo>
                    <a:pt x="1" y="44751"/>
                  </a:lnTo>
                  <a:lnTo>
                    <a:pt x="182451" y="44751"/>
                  </a:lnTo>
                  <a:lnTo>
                    <a:pt x="182451" y="166"/>
                  </a:lnTo>
                  <a:cubicBezTo>
                    <a:pt x="181967" y="54"/>
                    <a:pt x="181467" y="1"/>
                    <a:pt x="18095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226" name="Google Shape;226;p7"/>
            <p:cNvGrpSpPr/>
            <p:nvPr/>
          </p:nvGrpSpPr>
          <p:grpSpPr>
            <a:xfrm>
              <a:off x="469425" y="4030912"/>
              <a:ext cx="8456252" cy="945053"/>
              <a:chOff x="469425" y="4030912"/>
              <a:chExt cx="8456252" cy="945053"/>
            </a:xfrm>
          </p:grpSpPr>
          <p:grpSp>
            <p:nvGrpSpPr>
              <p:cNvPr id="227" name="Google Shape;227;p7"/>
              <p:cNvGrpSpPr/>
              <p:nvPr/>
            </p:nvGrpSpPr>
            <p:grpSpPr>
              <a:xfrm>
                <a:off x="8423996" y="4030912"/>
                <a:ext cx="239507" cy="102499"/>
                <a:chOff x="1852125" y="2937450"/>
                <a:chExt cx="145925" cy="62450"/>
              </a:xfrm>
            </p:grpSpPr>
            <p:sp>
              <p:nvSpPr>
                <p:cNvPr id="228" name="Google Shape;228;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9" name="Google Shape;229;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230" name="Google Shape;230;p7"/>
              <p:cNvSpPr/>
              <p:nvPr/>
            </p:nvSpPr>
            <p:spPr>
              <a:xfrm>
                <a:off x="742900" y="4752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31" name="Google Shape;231;p7"/>
              <p:cNvSpPr/>
              <p:nvPr/>
            </p:nvSpPr>
            <p:spPr>
              <a:xfrm>
                <a:off x="469425" y="4608037"/>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32" name="Google Shape;232;p7"/>
              <p:cNvSpPr/>
              <p:nvPr/>
            </p:nvSpPr>
            <p:spPr>
              <a:xfrm>
                <a:off x="3555688" y="4759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33" name="Google Shape;233;p7"/>
              <p:cNvSpPr/>
              <p:nvPr/>
            </p:nvSpPr>
            <p:spPr>
              <a:xfrm>
                <a:off x="8499800" y="484394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34" name="Google Shape;234;p7"/>
              <p:cNvSpPr/>
              <p:nvPr/>
            </p:nvSpPr>
            <p:spPr>
              <a:xfrm>
                <a:off x="8652200" y="46802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235" name="Google Shape;235;p7"/>
              <p:cNvGrpSpPr/>
              <p:nvPr/>
            </p:nvGrpSpPr>
            <p:grpSpPr>
              <a:xfrm>
                <a:off x="1114896" y="4067474"/>
                <a:ext cx="239507" cy="102499"/>
                <a:chOff x="1852125" y="2937450"/>
                <a:chExt cx="145925" cy="62450"/>
              </a:xfrm>
            </p:grpSpPr>
            <p:sp>
              <p:nvSpPr>
                <p:cNvPr id="236" name="Google Shape;236;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37" name="Google Shape;237;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238" name="Google Shape;238;p7"/>
              <p:cNvGrpSpPr/>
              <p:nvPr/>
            </p:nvGrpSpPr>
            <p:grpSpPr>
              <a:xfrm flipH="1">
                <a:off x="3396771" y="4261562"/>
                <a:ext cx="239507" cy="102499"/>
                <a:chOff x="1852125" y="2937450"/>
                <a:chExt cx="145925" cy="62450"/>
              </a:xfrm>
            </p:grpSpPr>
            <p:sp>
              <p:nvSpPr>
                <p:cNvPr id="239" name="Google Shape;239;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40" name="Google Shape;240;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grpSp>
      <p:sp>
        <p:nvSpPr>
          <p:cNvPr id="241" name="Google Shape;241;p7"/>
          <p:cNvSpPr txBox="1">
            <a:spLocks noGrp="1"/>
          </p:cNvSpPr>
          <p:nvPr>
            <p:ph type="title"/>
          </p:nvPr>
        </p:nvSpPr>
        <p:spPr>
          <a:xfrm>
            <a:off x="720000" y="695675"/>
            <a:ext cx="4206300" cy="6093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sz="39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2" name="Google Shape;242;p7"/>
          <p:cNvSpPr txBox="1">
            <a:spLocks noGrp="1"/>
          </p:cNvSpPr>
          <p:nvPr>
            <p:ph type="body" idx="1"/>
          </p:nvPr>
        </p:nvSpPr>
        <p:spPr>
          <a:xfrm>
            <a:off x="720000" y="1457275"/>
            <a:ext cx="4206300" cy="2145900"/>
          </a:xfrm>
          <a:prstGeom prst="rect">
            <a:avLst/>
          </a:prstGeom>
        </p:spPr>
        <p:txBody>
          <a:bodyPr spcFirstLastPara="1" wrap="square" lIns="91398" tIns="91398" rIns="91398" bIns="91398" anchor="t" anchorCtr="0">
            <a:noAutofit/>
          </a:bodyPr>
          <a:lstStyle>
            <a:lvl1pPr marL="457063" lvl="0" indent="-279317" rtl="0">
              <a:spcBef>
                <a:spcPts val="0"/>
              </a:spcBef>
              <a:spcAft>
                <a:spcPts val="0"/>
              </a:spcAft>
              <a:buClr>
                <a:schemeClr val="accent4"/>
              </a:buClr>
              <a:buSzPts val="800"/>
              <a:buFont typeface="Open Sans"/>
              <a:buChar char="●"/>
              <a:defRPr sz="1500">
                <a:solidFill>
                  <a:srgbClr val="434343"/>
                </a:solidFill>
              </a:defRPr>
            </a:lvl1pPr>
            <a:lvl2pPr marL="914126" lvl="1" indent="-279317" rtl="0">
              <a:lnSpc>
                <a:spcPct val="100000"/>
              </a:lnSpc>
              <a:spcBef>
                <a:spcPts val="0"/>
              </a:spcBef>
              <a:spcAft>
                <a:spcPts val="0"/>
              </a:spcAft>
              <a:buClr>
                <a:srgbClr val="999999"/>
              </a:buClr>
              <a:buSzPts val="800"/>
              <a:buFont typeface="Open Sans"/>
              <a:buChar char="○"/>
              <a:defRPr>
                <a:solidFill>
                  <a:srgbClr val="434343"/>
                </a:solidFill>
              </a:defRPr>
            </a:lvl2pPr>
            <a:lvl3pPr marL="1371189" lvl="2" indent="-279317" rtl="0">
              <a:lnSpc>
                <a:spcPct val="100000"/>
              </a:lnSpc>
              <a:spcBef>
                <a:spcPts val="0"/>
              </a:spcBef>
              <a:spcAft>
                <a:spcPts val="0"/>
              </a:spcAft>
              <a:buClr>
                <a:srgbClr val="999999"/>
              </a:buClr>
              <a:buSzPts val="800"/>
              <a:buFont typeface="Open Sans"/>
              <a:buChar char="■"/>
              <a:defRPr>
                <a:solidFill>
                  <a:srgbClr val="434343"/>
                </a:solidFill>
              </a:defRPr>
            </a:lvl3pPr>
            <a:lvl4pPr marL="1828251" lvl="3" indent="-279317" rtl="0">
              <a:lnSpc>
                <a:spcPct val="100000"/>
              </a:lnSpc>
              <a:spcBef>
                <a:spcPts val="0"/>
              </a:spcBef>
              <a:spcAft>
                <a:spcPts val="0"/>
              </a:spcAft>
              <a:buClr>
                <a:srgbClr val="999999"/>
              </a:buClr>
              <a:buSzPts val="800"/>
              <a:buFont typeface="Open Sans"/>
              <a:buChar char="●"/>
              <a:defRPr>
                <a:solidFill>
                  <a:srgbClr val="434343"/>
                </a:solidFill>
              </a:defRPr>
            </a:lvl4pPr>
            <a:lvl5pPr marL="2285316" lvl="4" indent="-304710" rtl="0">
              <a:lnSpc>
                <a:spcPct val="100000"/>
              </a:lnSpc>
              <a:spcBef>
                <a:spcPts val="0"/>
              </a:spcBef>
              <a:spcAft>
                <a:spcPts val="0"/>
              </a:spcAft>
              <a:buClr>
                <a:srgbClr val="999999"/>
              </a:buClr>
              <a:buSzPts val="1200"/>
              <a:buFont typeface="Open Sans"/>
              <a:buChar char="○"/>
              <a:defRPr>
                <a:solidFill>
                  <a:srgbClr val="434343"/>
                </a:solidFill>
              </a:defRPr>
            </a:lvl5pPr>
            <a:lvl6pPr marL="2742377" lvl="5" indent="-304710" rtl="0">
              <a:lnSpc>
                <a:spcPct val="100000"/>
              </a:lnSpc>
              <a:spcBef>
                <a:spcPts val="0"/>
              </a:spcBef>
              <a:spcAft>
                <a:spcPts val="0"/>
              </a:spcAft>
              <a:buClr>
                <a:srgbClr val="999999"/>
              </a:buClr>
              <a:buSzPts val="1200"/>
              <a:buFont typeface="Open Sans"/>
              <a:buChar char="■"/>
              <a:defRPr>
                <a:solidFill>
                  <a:srgbClr val="434343"/>
                </a:solidFill>
              </a:defRPr>
            </a:lvl6pPr>
            <a:lvl7pPr marL="3199441" lvl="6" indent="-272969" rtl="0">
              <a:lnSpc>
                <a:spcPct val="100000"/>
              </a:lnSpc>
              <a:spcBef>
                <a:spcPts val="0"/>
              </a:spcBef>
              <a:spcAft>
                <a:spcPts val="0"/>
              </a:spcAft>
              <a:buClr>
                <a:srgbClr val="999999"/>
              </a:buClr>
              <a:buSzPts val="700"/>
              <a:buFont typeface="Open Sans"/>
              <a:buChar char="●"/>
              <a:defRPr>
                <a:solidFill>
                  <a:srgbClr val="434343"/>
                </a:solidFill>
              </a:defRPr>
            </a:lvl7pPr>
            <a:lvl8pPr marL="3656502" lvl="7" indent="-272969" rtl="0">
              <a:lnSpc>
                <a:spcPct val="100000"/>
              </a:lnSpc>
              <a:spcBef>
                <a:spcPts val="0"/>
              </a:spcBef>
              <a:spcAft>
                <a:spcPts val="0"/>
              </a:spcAft>
              <a:buClr>
                <a:srgbClr val="999999"/>
              </a:buClr>
              <a:buSzPts val="700"/>
              <a:buFont typeface="Open Sans"/>
              <a:buChar char="○"/>
              <a:defRPr>
                <a:solidFill>
                  <a:srgbClr val="434343"/>
                </a:solidFill>
              </a:defRPr>
            </a:lvl8pPr>
            <a:lvl9pPr marL="4113567" lvl="8" indent="-266619"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Tree>
    <p:extLst>
      <p:ext uri="{BB962C8B-B14F-4D97-AF65-F5344CB8AC3E}">
        <p14:creationId xmlns:p14="http://schemas.microsoft.com/office/powerpoint/2010/main" val="228543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6"/>
        <p:cNvGrpSpPr/>
        <p:nvPr/>
      </p:nvGrpSpPr>
      <p:grpSpPr>
        <a:xfrm>
          <a:off x="0" y="0"/>
          <a:ext cx="0" cy="0"/>
          <a:chOff x="0" y="0"/>
          <a:chExt cx="0" cy="0"/>
        </a:xfrm>
      </p:grpSpPr>
      <p:grpSp>
        <p:nvGrpSpPr>
          <p:cNvPr id="277" name="Google Shape;277;p9"/>
          <p:cNvGrpSpPr/>
          <p:nvPr/>
        </p:nvGrpSpPr>
        <p:grpSpPr>
          <a:xfrm>
            <a:off x="-57297" y="3561504"/>
            <a:ext cx="9258679" cy="1614951"/>
            <a:chOff x="-57300" y="3561501"/>
            <a:chExt cx="9258679" cy="1614950"/>
          </a:xfrm>
        </p:grpSpPr>
        <p:sp>
          <p:nvSpPr>
            <p:cNvPr id="278" name="Google Shape;278;p9"/>
            <p:cNvSpPr/>
            <p:nvPr/>
          </p:nvSpPr>
          <p:spPr>
            <a:xfrm>
              <a:off x="-57300" y="3561501"/>
              <a:ext cx="9258527" cy="1118750"/>
            </a:xfrm>
            <a:custGeom>
              <a:avLst/>
              <a:gdLst/>
              <a:ahLst/>
              <a:cxnLst/>
              <a:rect l="l" t="t" r="r" b="b"/>
              <a:pathLst>
                <a:path w="182452" h="44750" extrusionOk="0">
                  <a:moveTo>
                    <a:pt x="180955" y="0"/>
                  </a:moveTo>
                  <a:cubicBezTo>
                    <a:pt x="173056" y="0"/>
                    <a:pt x="162321" y="12616"/>
                    <a:pt x="158505" y="14928"/>
                  </a:cubicBezTo>
                  <a:cubicBezTo>
                    <a:pt x="158042" y="15208"/>
                    <a:pt x="157561" y="15333"/>
                    <a:pt x="157062" y="15333"/>
                  </a:cubicBezTo>
                  <a:cubicBezTo>
                    <a:pt x="153193" y="15333"/>
                    <a:pt x="148279" y="7826"/>
                    <a:pt x="142422" y="7629"/>
                  </a:cubicBezTo>
                  <a:cubicBezTo>
                    <a:pt x="142353" y="7627"/>
                    <a:pt x="142285" y="7626"/>
                    <a:pt x="142216" y="7626"/>
                  </a:cubicBezTo>
                  <a:cubicBezTo>
                    <a:pt x="135645" y="7626"/>
                    <a:pt x="127738" y="18007"/>
                    <a:pt x="123421" y="18310"/>
                  </a:cubicBezTo>
                  <a:cubicBezTo>
                    <a:pt x="123231" y="18324"/>
                    <a:pt x="123046" y="18330"/>
                    <a:pt x="122865" y="18330"/>
                  </a:cubicBezTo>
                  <a:cubicBezTo>
                    <a:pt x="119003" y="18330"/>
                    <a:pt x="117230" y="15384"/>
                    <a:pt x="108874" y="15384"/>
                  </a:cubicBezTo>
                  <a:cubicBezTo>
                    <a:pt x="108675" y="15384"/>
                    <a:pt x="108471" y="15386"/>
                    <a:pt x="108264" y="15389"/>
                  </a:cubicBezTo>
                  <a:cubicBezTo>
                    <a:pt x="98979" y="15541"/>
                    <a:pt x="97089" y="19696"/>
                    <a:pt x="89848" y="20003"/>
                  </a:cubicBezTo>
                  <a:cubicBezTo>
                    <a:pt x="89601" y="20013"/>
                    <a:pt x="89362" y="20018"/>
                    <a:pt x="89131" y="20018"/>
                  </a:cubicBezTo>
                  <a:cubicBezTo>
                    <a:pt x="82605" y="20018"/>
                    <a:pt x="82357" y="15971"/>
                    <a:pt x="70803" y="15081"/>
                  </a:cubicBezTo>
                  <a:cubicBezTo>
                    <a:pt x="69484" y="14979"/>
                    <a:pt x="68323" y="14933"/>
                    <a:pt x="67290" y="14933"/>
                  </a:cubicBezTo>
                  <a:cubicBezTo>
                    <a:pt x="58956" y="14933"/>
                    <a:pt x="59040" y="17916"/>
                    <a:pt x="53024" y="18464"/>
                  </a:cubicBezTo>
                  <a:cubicBezTo>
                    <a:pt x="52488" y="18512"/>
                    <a:pt x="52003" y="18535"/>
                    <a:pt x="51561" y="18535"/>
                  </a:cubicBezTo>
                  <a:cubicBezTo>
                    <a:pt x="46435" y="18535"/>
                    <a:pt x="47139" y="15480"/>
                    <a:pt x="41027" y="14772"/>
                  </a:cubicBezTo>
                  <a:cubicBezTo>
                    <a:pt x="40283" y="14686"/>
                    <a:pt x="39607" y="14648"/>
                    <a:pt x="38983" y="14648"/>
                  </a:cubicBezTo>
                  <a:cubicBezTo>
                    <a:pt x="34432" y="14648"/>
                    <a:pt x="32633" y="16665"/>
                    <a:pt x="27183" y="16665"/>
                  </a:cubicBezTo>
                  <a:cubicBezTo>
                    <a:pt x="26714" y="16665"/>
                    <a:pt x="26218" y="16650"/>
                    <a:pt x="25691" y="16618"/>
                  </a:cubicBezTo>
                  <a:cubicBezTo>
                    <a:pt x="18197" y="16157"/>
                    <a:pt x="15082" y="10773"/>
                    <a:pt x="9711" y="7628"/>
                  </a:cubicBezTo>
                  <a:cubicBezTo>
                    <a:pt x="7008" y="6046"/>
                    <a:pt x="4566" y="5653"/>
                    <a:pt x="2807" y="5653"/>
                  </a:cubicBezTo>
                  <a:cubicBezTo>
                    <a:pt x="1071" y="5653"/>
                    <a:pt x="1" y="6036"/>
                    <a:pt x="1" y="6036"/>
                  </a:cubicBezTo>
                  <a:lnTo>
                    <a:pt x="1" y="44750"/>
                  </a:lnTo>
                  <a:lnTo>
                    <a:pt x="182451" y="44750"/>
                  </a:lnTo>
                  <a:lnTo>
                    <a:pt x="182451" y="165"/>
                  </a:lnTo>
                  <a:cubicBezTo>
                    <a:pt x="181966" y="53"/>
                    <a:pt x="181467" y="0"/>
                    <a:pt x="180955"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79" name="Google Shape;279;p9"/>
            <p:cNvSpPr/>
            <p:nvPr/>
          </p:nvSpPr>
          <p:spPr>
            <a:xfrm>
              <a:off x="-57300" y="3809551"/>
              <a:ext cx="9258679" cy="1118800"/>
            </a:xfrm>
            <a:custGeom>
              <a:avLst/>
              <a:gdLst/>
              <a:ahLst/>
              <a:cxnLst/>
              <a:rect l="l" t="t" r="r" b="b"/>
              <a:pathLst>
                <a:path w="182455" h="44752" extrusionOk="0">
                  <a:moveTo>
                    <a:pt x="180957" y="1"/>
                  </a:moveTo>
                  <a:cubicBezTo>
                    <a:pt x="173058" y="1"/>
                    <a:pt x="162324" y="12617"/>
                    <a:pt x="158505" y="14929"/>
                  </a:cubicBezTo>
                  <a:cubicBezTo>
                    <a:pt x="158042" y="15210"/>
                    <a:pt x="157561" y="15335"/>
                    <a:pt x="157062" y="15335"/>
                  </a:cubicBezTo>
                  <a:cubicBezTo>
                    <a:pt x="153193" y="15335"/>
                    <a:pt x="148279" y="7828"/>
                    <a:pt x="142422" y="7632"/>
                  </a:cubicBezTo>
                  <a:cubicBezTo>
                    <a:pt x="142353" y="7630"/>
                    <a:pt x="142284" y="7628"/>
                    <a:pt x="142215" y="7628"/>
                  </a:cubicBezTo>
                  <a:cubicBezTo>
                    <a:pt x="135644" y="7628"/>
                    <a:pt x="127737" y="18009"/>
                    <a:pt x="123421" y="18313"/>
                  </a:cubicBezTo>
                  <a:cubicBezTo>
                    <a:pt x="123231" y="18327"/>
                    <a:pt x="123046" y="18333"/>
                    <a:pt x="122865" y="18333"/>
                  </a:cubicBezTo>
                  <a:cubicBezTo>
                    <a:pt x="119003" y="18333"/>
                    <a:pt x="117230" y="15386"/>
                    <a:pt x="108874" y="15386"/>
                  </a:cubicBezTo>
                  <a:cubicBezTo>
                    <a:pt x="108674" y="15386"/>
                    <a:pt x="108471" y="15387"/>
                    <a:pt x="108264" y="15391"/>
                  </a:cubicBezTo>
                  <a:cubicBezTo>
                    <a:pt x="98979" y="15544"/>
                    <a:pt x="97089" y="19698"/>
                    <a:pt x="89848" y="20005"/>
                  </a:cubicBezTo>
                  <a:cubicBezTo>
                    <a:pt x="89600" y="20015"/>
                    <a:pt x="89360" y="20020"/>
                    <a:pt x="89128" y="20020"/>
                  </a:cubicBezTo>
                  <a:cubicBezTo>
                    <a:pt x="82605" y="20020"/>
                    <a:pt x="82355" y="15974"/>
                    <a:pt x="70803" y="15082"/>
                  </a:cubicBezTo>
                  <a:cubicBezTo>
                    <a:pt x="69485" y="14981"/>
                    <a:pt x="68323" y="14935"/>
                    <a:pt x="67291" y="14935"/>
                  </a:cubicBezTo>
                  <a:cubicBezTo>
                    <a:pt x="58956" y="14935"/>
                    <a:pt x="59040" y="17919"/>
                    <a:pt x="53024" y="18466"/>
                  </a:cubicBezTo>
                  <a:cubicBezTo>
                    <a:pt x="52488" y="18515"/>
                    <a:pt x="52004" y="18538"/>
                    <a:pt x="51563" y="18538"/>
                  </a:cubicBezTo>
                  <a:cubicBezTo>
                    <a:pt x="46435" y="18538"/>
                    <a:pt x="47140" y="15483"/>
                    <a:pt x="41027" y="14774"/>
                  </a:cubicBezTo>
                  <a:cubicBezTo>
                    <a:pt x="40283" y="14688"/>
                    <a:pt x="39607" y="14650"/>
                    <a:pt x="38983" y="14650"/>
                  </a:cubicBezTo>
                  <a:cubicBezTo>
                    <a:pt x="34432" y="14650"/>
                    <a:pt x="32633" y="16667"/>
                    <a:pt x="27183" y="16667"/>
                  </a:cubicBezTo>
                  <a:cubicBezTo>
                    <a:pt x="26714" y="16667"/>
                    <a:pt x="26218" y="16652"/>
                    <a:pt x="25691" y="16620"/>
                  </a:cubicBezTo>
                  <a:cubicBezTo>
                    <a:pt x="18197" y="16157"/>
                    <a:pt x="15082" y="10776"/>
                    <a:pt x="9711" y="7630"/>
                  </a:cubicBezTo>
                  <a:cubicBezTo>
                    <a:pt x="7007" y="6047"/>
                    <a:pt x="4565" y="5654"/>
                    <a:pt x="2806" y="5654"/>
                  </a:cubicBezTo>
                  <a:cubicBezTo>
                    <a:pt x="1071" y="5654"/>
                    <a:pt x="1" y="6036"/>
                    <a:pt x="1" y="6036"/>
                  </a:cubicBezTo>
                  <a:lnTo>
                    <a:pt x="1" y="44751"/>
                  </a:lnTo>
                  <a:lnTo>
                    <a:pt x="182455" y="44751"/>
                  </a:lnTo>
                  <a:lnTo>
                    <a:pt x="182455" y="166"/>
                  </a:lnTo>
                  <a:cubicBezTo>
                    <a:pt x="181969" y="54"/>
                    <a:pt x="181469" y="1"/>
                    <a:pt x="18095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80" name="Google Shape;280;p9"/>
            <p:cNvSpPr/>
            <p:nvPr/>
          </p:nvSpPr>
          <p:spPr>
            <a:xfrm>
              <a:off x="-57300" y="4057651"/>
              <a:ext cx="9258527" cy="1118800"/>
            </a:xfrm>
            <a:custGeom>
              <a:avLst/>
              <a:gdLst/>
              <a:ahLst/>
              <a:cxnLst/>
              <a:rect l="l" t="t" r="r" b="b"/>
              <a:pathLst>
                <a:path w="182452" h="44752" extrusionOk="0">
                  <a:moveTo>
                    <a:pt x="180956" y="1"/>
                  </a:moveTo>
                  <a:cubicBezTo>
                    <a:pt x="173057" y="1"/>
                    <a:pt x="162322" y="12618"/>
                    <a:pt x="158505" y="14929"/>
                  </a:cubicBezTo>
                  <a:cubicBezTo>
                    <a:pt x="158042" y="15210"/>
                    <a:pt x="157561" y="15334"/>
                    <a:pt x="157063" y="15334"/>
                  </a:cubicBezTo>
                  <a:cubicBezTo>
                    <a:pt x="153193" y="15334"/>
                    <a:pt x="148279" y="7827"/>
                    <a:pt x="142422" y="7631"/>
                  </a:cubicBezTo>
                  <a:cubicBezTo>
                    <a:pt x="142353" y="7628"/>
                    <a:pt x="142285" y="7627"/>
                    <a:pt x="142216" y="7627"/>
                  </a:cubicBezTo>
                  <a:cubicBezTo>
                    <a:pt x="135645" y="7627"/>
                    <a:pt x="127738" y="18008"/>
                    <a:pt x="123421" y="18312"/>
                  </a:cubicBezTo>
                  <a:cubicBezTo>
                    <a:pt x="123231" y="18325"/>
                    <a:pt x="123046" y="18332"/>
                    <a:pt x="122865" y="18332"/>
                  </a:cubicBezTo>
                  <a:cubicBezTo>
                    <a:pt x="119003" y="18332"/>
                    <a:pt x="117230" y="15384"/>
                    <a:pt x="108874" y="15384"/>
                  </a:cubicBezTo>
                  <a:cubicBezTo>
                    <a:pt x="108674" y="15384"/>
                    <a:pt x="108471" y="15386"/>
                    <a:pt x="108264" y="15389"/>
                  </a:cubicBezTo>
                  <a:cubicBezTo>
                    <a:pt x="98979" y="15543"/>
                    <a:pt x="97089" y="19697"/>
                    <a:pt x="89848" y="20003"/>
                  </a:cubicBezTo>
                  <a:cubicBezTo>
                    <a:pt x="89600" y="20014"/>
                    <a:pt x="89360" y="20019"/>
                    <a:pt x="89128" y="20019"/>
                  </a:cubicBezTo>
                  <a:cubicBezTo>
                    <a:pt x="82605" y="20019"/>
                    <a:pt x="82355" y="15972"/>
                    <a:pt x="70803" y="15081"/>
                  </a:cubicBezTo>
                  <a:cubicBezTo>
                    <a:pt x="69486" y="14980"/>
                    <a:pt x="68325" y="14934"/>
                    <a:pt x="67294" y="14934"/>
                  </a:cubicBezTo>
                  <a:cubicBezTo>
                    <a:pt x="58956" y="14934"/>
                    <a:pt x="59041" y="17917"/>
                    <a:pt x="53024" y="18465"/>
                  </a:cubicBezTo>
                  <a:cubicBezTo>
                    <a:pt x="52488" y="18514"/>
                    <a:pt x="52003" y="18537"/>
                    <a:pt x="51561" y="18537"/>
                  </a:cubicBezTo>
                  <a:cubicBezTo>
                    <a:pt x="46435" y="18537"/>
                    <a:pt x="47139" y="15481"/>
                    <a:pt x="41027" y="14773"/>
                  </a:cubicBezTo>
                  <a:cubicBezTo>
                    <a:pt x="40283" y="14687"/>
                    <a:pt x="39608" y="14649"/>
                    <a:pt x="38985" y="14649"/>
                  </a:cubicBezTo>
                  <a:cubicBezTo>
                    <a:pt x="34432" y="14649"/>
                    <a:pt x="32634" y="16667"/>
                    <a:pt x="27181" y="16667"/>
                  </a:cubicBezTo>
                  <a:cubicBezTo>
                    <a:pt x="26712" y="16667"/>
                    <a:pt x="26217" y="16652"/>
                    <a:pt x="25691" y="16619"/>
                  </a:cubicBezTo>
                  <a:cubicBezTo>
                    <a:pt x="18197" y="16158"/>
                    <a:pt x="15082" y="10774"/>
                    <a:pt x="9711" y="7630"/>
                  </a:cubicBezTo>
                  <a:cubicBezTo>
                    <a:pt x="7008" y="6047"/>
                    <a:pt x="4566" y="5654"/>
                    <a:pt x="2807" y="5654"/>
                  </a:cubicBezTo>
                  <a:cubicBezTo>
                    <a:pt x="1071" y="5654"/>
                    <a:pt x="1" y="6037"/>
                    <a:pt x="1" y="6037"/>
                  </a:cubicBezTo>
                  <a:lnTo>
                    <a:pt x="1" y="44751"/>
                  </a:lnTo>
                  <a:lnTo>
                    <a:pt x="182451" y="44751"/>
                  </a:lnTo>
                  <a:lnTo>
                    <a:pt x="182451" y="166"/>
                  </a:lnTo>
                  <a:cubicBezTo>
                    <a:pt x="181967" y="54"/>
                    <a:pt x="181467" y="1"/>
                    <a:pt x="18095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81" name="Google Shape;281;p9"/>
            <p:cNvSpPr/>
            <p:nvPr/>
          </p:nvSpPr>
          <p:spPr>
            <a:xfrm>
              <a:off x="518450" y="479632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282" name="Google Shape;282;p9"/>
            <p:cNvGrpSpPr/>
            <p:nvPr/>
          </p:nvGrpSpPr>
          <p:grpSpPr>
            <a:xfrm flipH="1">
              <a:off x="1399610" y="4005699"/>
              <a:ext cx="7526067" cy="885791"/>
              <a:chOff x="469425" y="4005699"/>
              <a:chExt cx="7526067" cy="885791"/>
            </a:xfrm>
          </p:grpSpPr>
          <p:sp>
            <p:nvSpPr>
              <p:cNvPr id="283" name="Google Shape;283;p9"/>
              <p:cNvSpPr/>
              <p:nvPr/>
            </p:nvSpPr>
            <p:spPr>
              <a:xfrm>
                <a:off x="7855571" y="4304236"/>
                <a:ext cx="139921" cy="59825"/>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84" name="Google Shape;284;p9"/>
              <p:cNvSpPr/>
              <p:nvPr/>
            </p:nvSpPr>
            <p:spPr>
              <a:xfrm>
                <a:off x="742900" y="4752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85" name="Google Shape;285;p9"/>
              <p:cNvSpPr/>
              <p:nvPr/>
            </p:nvSpPr>
            <p:spPr>
              <a:xfrm>
                <a:off x="469425" y="4608037"/>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86" name="Google Shape;286;p9"/>
              <p:cNvSpPr/>
              <p:nvPr/>
            </p:nvSpPr>
            <p:spPr>
              <a:xfrm>
                <a:off x="3555688" y="4759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287" name="Google Shape;287;p9"/>
              <p:cNvGrpSpPr/>
              <p:nvPr/>
            </p:nvGrpSpPr>
            <p:grpSpPr>
              <a:xfrm>
                <a:off x="1370271" y="4005699"/>
                <a:ext cx="239507" cy="102499"/>
                <a:chOff x="2007718" y="2899812"/>
                <a:chExt cx="145925" cy="62450"/>
              </a:xfrm>
            </p:grpSpPr>
            <p:sp>
              <p:nvSpPr>
                <p:cNvPr id="288" name="Google Shape;288;p9"/>
                <p:cNvSpPr/>
                <p:nvPr/>
              </p:nvSpPr>
              <p:spPr>
                <a:xfrm>
                  <a:off x="2007718" y="2925812"/>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89" name="Google Shape;289;p9"/>
                <p:cNvSpPr/>
                <p:nvPr/>
              </p:nvSpPr>
              <p:spPr>
                <a:xfrm>
                  <a:off x="2068343" y="2899812"/>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290" name="Google Shape;290;p9"/>
              <p:cNvGrpSpPr/>
              <p:nvPr/>
            </p:nvGrpSpPr>
            <p:grpSpPr>
              <a:xfrm flipH="1">
                <a:off x="3396771" y="4294513"/>
                <a:ext cx="239507" cy="102499"/>
                <a:chOff x="1852125" y="2957526"/>
                <a:chExt cx="145925" cy="62450"/>
              </a:xfrm>
            </p:grpSpPr>
            <p:sp>
              <p:nvSpPr>
                <p:cNvPr id="291" name="Google Shape;291;p9"/>
                <p:cNvSpPr/>
                <p:nvPr/>
              </p:nvSpPr>
              <p:spPr>
                <a:xfrm>
                  <a:off x="1852125" y="2983526"/>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92" name="Google Shape;292;p9"/>
                <p:cNvSpPr/>
                <p:nvPr/>
              </p:nvSpPr>
              <p:spPr>
                <a:xfrm>
                  <a:off x="1912750" y="2957526"/>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grpSp>
      <p:grpSp>
        <p:nvGrpSpPr>
          <p:cNvPr id="293" name="Google Shape;293;p9"/>
          <p:cNvGrpSpPr/>
          <p:nvPr/>
        </p:nvGrpSpPr>
        <p:grpSpPr>
          <a:xfrm>
            <a:off x="718677" y="3908396"/>
            <a:ext cx="565003" cy="832113"/>
            <a:chOff x="5515450" y="3969050"/>
            <a:chExt cx="439725" cy="645800"/>
          </a:xfrm>
        </p:grpSpPr>
        <p:sp>
          <p:nvSpPr>
            <p:cNvPr id="294" name="Google Shape;294;p9"/>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95" name="Google Shape;295;p9"/>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96" name="Google Shape;296;p9"/>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97" name="Google Shape;297;p9"/>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98" name="Google Shape;298;p9"/>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299" name="Google Shape;299;p9"/>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00" name="Google Shape;300;p9"/>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01" name="Google Shape;301;p9"/>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02" name="Google Shape;302;p9"/>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03" name="Google Shape;303;p9"/>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04" name="Google Shape;304;p9"/>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05" name="Google Shape;305;p9"/>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306" name="Google Shape;306;p9"/>
          <p:cNvSpPr txBox="1">
            <a:spLocks noGrp="1"/>
          </p:cNvSpPr>
          <p:nvPr>
            <p:ph type="title"/>
          </p:nvPr>
        </p:nvSpPr>
        <p:spPr>
          <a:xfrm>
            <a:off x="1601751" y="768600"/>
            <a:ext cx="5940601" cy="18465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7" name="Google Shape;307;p9"/>
          <p:cNvSpPr txBox="1">
            <a:spLocks noGrp="1"/>
          </p:cNvSpPr>
          <p:nvPr>
            <p:ph type="subTitle" idx="1"/>
          </p:nvPr>
        </p:nvSpPr>
        <p:spPr>
          <a:xfrm>
            <a:off x="2331752" y="2615276"/>
            <a:ext cx="4480500" cy="7134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363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1906400" y="3513150"/>
            <a:ext cx="5331001" cy="3657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3000"/>
              <a:buNone/>
              <a:defRPr sz="21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310" name="Google Shape;310;p10"/>
          <p:cNvGrpSpPr/>
          <p:nvPr/>
        </p:nvGrpSpPr>
        <p:grpSpPr>
          <a:xfrm>
            <a:off x="-32949" y="4201379"/>
            <a:ext cx="9209913" cy="975085"/>
            <a:chOff x="-32950" y="4201376"/>
            <a:chExt cx="9209913" cy="975085"/>
          </a:xfrm>
        </p:grpSpPr>
        <p:sp>
          <p:nvSpPr>
            <p:cNvPr id="311" name="Google Shape;311;p10"/>
            <p:cNvSpPr/>
            <p:nvPr/>
          </p:nvSpPr>
          <p:spPr>
            <a:xfrm flipH="1">
              <a:off x="65236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12" name="Google Shape;312;p10"/>
            <p:cNvSpPr/>
            <p:nvPr/>
          </p:nvSpPr>
          <p:spPr>
            <a:xfrm>
              <a:off x="8635600"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13" name="Google Shape;313;p10"/>
            <p:cNvSpPr/>
            <p:nvPr/>
          </p:nvSpPr>
          <p:spPr>
            <a:xfrm>
              <a:off x="-329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14" name="Google Shape;314;p10"/>
            <p:cNvSpPr/>
            <p:nvPr/>
          </p:nvSpPr>
          <p:spPr>
            <a:xfrm flipH="1">
              <a:off x="230813"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15" name="Google Shape;315;p10"/>
            <p:cNvSpPr/>
            <p:nvPr/>
          </p:nvSpPr>
          <p:spPr>
            <a:xfrm>
              <a:off x="8287275"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65304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50"/>
        <p:cNvGrpSpPr/>
        <p:nvPr/>
      </p:nvGrpSpPr>
      <p:grpSpPr>
        <a:xfrm>
          <a:off x="0" y="0"/>
          <a:ext cx="0" cy="0"/>
          <a:chOff x="0" y="0"/>
          <a:chExt cx="0" cy="0"/>
        </a:xfrm>
      </p:grpSpPr>
    </p:spTree>
    <p:extLst>
      <p:ext uri="{BB962C8B-B14F-4D97-AF65-F5344CB8AC3E}">
        <p14:creationId xmlns:p14="http://schemas.microsoft.com/office/powerpoint/2010/main" val="369327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1"/>
        <p:cNvGrpSpPr/>
        <p:nvPr/>
      </p:nvGrpSpPr>
      <p:grpSpPr>
        <a:xfrm>
          <a:off x="0" y="0"/>
          <a:ext cx="0" cy="0"/>
          <a:chOff x="0" y="0"/>
          <a:chExt cx="0" cy="0"/>
        </a:xfrm>
      </p:grpSpPr>
      <p:sp>
        <p:nvSpPr>
          <p:cNvPr id="352" name="Google Shape;352;p13"/>
          <p:cNvSpPr/>
          <p:nvPr/>
        </p:nvSpPr>
        <p:spPr>
          <a:xfrm>
            <a:off x="293101" y="1109041"/>
            <a:ext cx="8557801" cy="3791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353" name="Google Shape;353;p13"/>
          <p:cNvSpPr/>
          <p:nvPr/>
        </p:nvSpPr>
        <p:spPr>
          <a:xfrm>
            <a:off x="293101" y="478750"/>
            <a:ext cx="8557801" cy="5487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354" name="Google Shape;354;p13"/>
          <p:cNvGrpSpPr/>
          <p:nvPr/>
        </p:nvGrpSpPr>
        <p:grpSpPr>
          <a:xfrm flipH="1">
            <a:off x="-32949" y="3911323"/>
            <a:ext cx="9209913" cy="1265142"/>
            <a:chOff x="-32950" y="3911320"/>
            <a:chExt cx="9209913" cy="1265141"/>
          </a:xfrm>
        </p:grpSpPr>
        <p:sp>
          <p:nvSpPr>
            <p:cNvPr id="355" name="Google Shape;355;p13"/>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56" name="Google Shape;356;p13"/>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57" name="Google Shape;357;p13"/>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358" name="Google Shape;358;p13"/>
            <p:cNvGrpSpPr/>
            <p:nvPr/>
          </p:nvGrpSpPr>
          <p:grpSpPr>
            <a:xfrm flipH="1">
              <a:off x="8011161" y="3911320"/>
              <a:ext cx="565003" cy="832113"/>
              <a:chOff x="5515450" y="3969050"/>
              <a:chExt cx="439725" cy="645800"/>
            </a:xfrm>
          </p:grpSpPr>
          <p:sp>
            <p:nvSpPr>
              <p:cNvPr id="359" name="Google Shape;359;p1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0" name="Google Shape;360;p1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1" name="Google Shape;361;p1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2" name="Google Shape;362;p1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3" name="Google Shape;363;p1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4" name="Google Shape;364;p1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5" name="Google Shape;365;p1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6" name="Google Shape;366;p1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7" name="Google Shape;367;p1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8" name="Google Shape;368;p1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69" name="Google Shape;369;p1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70" name="Google Shape;370;p1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371" name="Google Shape;371;p13"/>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372" name="Google Shape;372;p13"/>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373" name="Google Shape;373;p13"/>
          <p:cNvSpPr txBox="1">
            <a:spLocks noGrp="1"/>
          </p:cNvSpPr>
          <p:nvPr>
            <p:ph type="title"/>
          </p:nvPr>
        </p:nvSpPr>
        <p:spPr>
          <a:xfrm>
            <a:off x="720000" y="407845"/>
            <a:ext cx="7704000" cy="6402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4609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97"/>
        <p:cNvGrpSpPr/>
        <p:nvPr/>
      </p:nvGrpSpPr>
      <p:grpSpPr>
        <a:xfrm>
          <a:off x="0" y="0"/>
          <a:ext cx="0" cy="0"/>
          <a:chOff x="0" y="0"/>
          <a:chExt cx="0" cy="0"/>
        </a:xfrm>
      </p:grpSpPr>
      <p:sp>
        <p:nvSpPr>
          <p:cNvPr id="398" name="Google Shape;398;p16"/>
          <p:cNvSpPr/>
          <p:nvPr/>
        </p:nvSpPr>
        <p:spPr>
          <a:xfrm>
            <a:off x="1813424" y="1109050"/>
            <a:ext cx="7037401" cy="18288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399" name="Google Shape;399;p16"/>
          <p:cNvSpPr/>
          <p:nvPr/>
        </p:nvSpPr>
        <p:spPr>
          <a:xfrm>
            <a:off x="293101" y="3071646"/>
            <a:ext cx="7041001" cy="18288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400" name="Google Shape;400;p16"/>
          <p:cNvSpPr/>
          <p:nvPr/>
        </p:nvSpPr>
        <p:spPr>
          <a:xfrm>
            <a:off x="293101" y="478750"/>
            <a:ext cx="8557801" cy="5487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401" name="Google Shape;401;p16"/>
          <p:cNvGrpSpPr/>
          <p:nvPr/>
        </p:nvGrpSpPr>
        <p:grpSpPr>
          <a:xfrm>
            <a:off x="-32949" y="3911323"/>
            <a:ext cx="9209913" cy="1265142"/>
            <a:chOff x="-32950" y="3911320"/>
            <a:chExt cx="9209913" cy="1265141"/>
          </a:xfrm>
        </p:grpSpPr>
        <p:sp>
          <p:nvSpPr>
            <p:cNvPr id="402" name="Google Shape;402;p1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03" name="Google Shape;403;p1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04" name="Google Shape;404;p1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405" name="Google Shape;405;p16"/>
            <p:cNvGrpSpPr/>
            <p:nvPr/>
          </p:nvGrpSpPr>
          <p:grpSpPr>
            <a:xfrm flipH="1">
              <a:off x="8011161" y="3911320"/>
              <a:ext cx="565003" cy="832113"/>
              <a:chOff x="5515450" y="3969050"/>
              <a:chExt cx="439725" cy="645800"/>
            </a:xfrm>
          </p:grpSpPr>
          <p:sp>
            <p:nvSpPr>
              <p:cNvPr id="406" name="Google Shape;406;p1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07" name="Google Shape;407;p1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08" name="Google Shape;408;p1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09" name="Google Shape;409;p1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0" name="Google Shape;410;p1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1" name="Google Shape;411;p1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2" name="Google Shape;412;p1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3" name="Google Shape;413;p1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4" name="Google Shape;414;p1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5" name="Google Shape;415;p1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6" name="Google Shape;416;p1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7" name="Google Shape;417;p1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418" name="Google Shape;418;p1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419" name="Google Shape;419;p1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420" name="Google Shape;420;p16"/>
          <p:cNvSpPr txBox="1">
            <a:spLocks noGrp="1"/>
          </p:cNvSpPr>
          <p:nvPr>
            <p:ph type="subTitle" idx="1"/>
          </p:nvPr>
        </p:nvSpPr>
        <p:spPr>
          <a:xfrm>
            <a:off x="2575515" y="1474750"/>
            <a:ext cx="4755001" cy="457200"/>
          </a:xfrm>
          <a:prstGeom prst="rect">
            <a:avLst/>
          </a:prstGeom>
        </p:spPr>
        <p:txBody>
          <a:bodyPr spcFirstLastPara="1" wrap="square" lIns="91398" tIns="91398" rIns="91398" bIns="91398" anchor="ctr" anchorCtr="0">
            <a:noAutofit/>
          </a:bodyPr>
          <a:lstStyle>
            <a:lvl1pPr lvl="0" algn="r" rtl="0">
              <a:lnSpc>
                <a:spcPct val="100000"/>
              </a:lnSpc>
              <a:spcBef>
                <a:spcPts val="0"/>
              </a:spcBef>
              <a:spcAft>
                <a:spcPts val="0"/>
              </a:spcAft>
              <a:buSzPts val="2500"/>
              <a:buFont typeface="Bebas Neue"/>
              <a:buNone/>
              <a:defRPr sz="2500">
                <a:latin typeface="Shrikhand"/>
                <a:ea typeface="Shrikhand"/>
                <a:cs typeface="Shrikhand"/>
                <a:sym typeface="Shrikha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21" name="Google Shape;421;p16"/>
          <p:cNvSpPr txBox="1">
            <a:spLocks noGrp="1"/>
          </p:cNvSpPr>
          <p:nvPr>
            <p:ph type="subTitle" idx="2"/>
          </p:nvPr>
        </p:nvSpPr>
        <p:spPr>
          <a:xfrm>
            <a:off x="1813490" y="3410250"/>
            <a:ext cx="4755001" cy="457200"/>
          </a:xfrm>
          <a:prstGeom prst="rect">
            <a:avLst/>
          </a:prstGeom>
        </p:spPr>
        <p:txBody>
          <a:bodyPr spcFirstLastPara="1" wrap="square" lIns="91398" tIns="91398" rIns="91398" bIns="91398" anchor="ctr" anchorCtr="0">
            <a:noAutofit/>
          </a:bodyPr>
          <a:lstStyle>
            <a:lvl1pPr lvl="0" rtl="0">
              <a:lnSpc>
                <a:spcPct val="100000"/>
              </a:lnSpc>
              <a:spcBef>
                <a:spcPts val="0"/>
              </a:spcBef>
              <a:spcAft>
                <a:spcPts val="0"/>
              </a:spcAft>
              <a:buSzPts val="2500"/>
              <a:buFont typeface="Bebas Neue"/>
              <a:buNone/>
              <a:defRPr sz="2500">
                <a:latin typeface="Shrikhand"/>
                <a:ea typeface="Shrikhand"/>
                <a:cs typeface="Shrikhand"/>
                <a:sym typeface="Shrikha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22" name="Google Shape;422;p16"/>
          <p:cNvSpPr txBox="1">
            <a:spLocks noGrp="1"/>
          </p:cNvSpPr>
          <p:nvPr>
            <p:ph type="subTitle" idx="3"/>
          </p:nvPr>
        </p:nvSpPr>
        <p:spPr>
          <a:xfrm>
            <a:off x="2575495" y="1931950"/>
            <a:ext cx="4755001" cy="640200"/>
          </a:xfrm>
          <a:prstGeom prst="rect">
            <a:avLst/>
          </a:prstGeom>
        </p:spPr>
        <p:txBody>
          <a:bodyPr spcFirstLastPara="1" wrap="square" lIns="91398" tIns="91398" rIns="91398" bIns="91398"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txBox="1">
            <a:spLocks noGrp="1"/>
          </p:cNvSpPr>
          <p:nvPr>
            <p:ph type="subTitle" idx="4"/>
          </p:nvPr>
        </p:nvSpPr>
        <p:spPr>
          <a:xfrm>
            <a:off x="1813495" y="3867450"/>
            <a:ext cx="4755001" cy="640200"/>
          </a:xfrm>
          <a:prstGeom prst="rect">
            <a:avLst/>
          </a:prstGeom>
        </p:spPr>
        <p:txBody>
          <a:bodyPr spcFirstLastPara="1" wrap="square" lIns="91398" tIns="91398" rIns="91398" bIns="91398"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4" name="Google Shape;424;p16"/>
          <p:cNvSpPr txBox="1">
            <a:spLocks noGrp="1"/>
          </p:cNvSpPr>
          <p:nvPr>
            <p:ph type="title"/>
          </p:nvPr>
        </p:nvSpPr>
        <p:spPr>
          <a:xfrm>
            <a:off x="720000" y="407845"/>
            <a:ext cx="7704000" cy="6402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7574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575">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3"/>
        <p:cNvGrpSpPr/>
        <p:nvPr/>
      </p:nvGrpSpPr>
      <p:grpSpPr>
        <a:xfrm>
          <a:off x="0" y="0"/>
          <a:ext cx="0" cy="0"/>
          <a:chOff x="0" y="0"/>
          <a:chExt cx="0" cy="0"/>
        </a:xfrm>
      </p:grpSpPr>
      <p:grpSp>
        <p:nvGrpSpPr>
          <p:cNvPr id="564" name="Google Shape;564;p19"/>
          <p:cNvGrpSpPr/>
          <p:nvPr/>
        </p:nvGrpSpPr>
        <p:grpSpPr>
          <a:xfrm>
            <a:off x="-506887" y="4346652"/>
            <a:ext cx="10172060" cy="2092137"/>
            <a:chOff x="-506887" y="4346650"/>
            <a:chExt cx="10172060" cy="2092137"/>
          </a:xfrm>
        </p:grpSpPr>
        <p:sp>
          <p:nvSpPr>
            <p:cNvPr id="565" name="Google Shape;565;p19"/>
            <p:cNvSpPr/>
            <p:nvPr/>
          </p:nvSpPr>
          <p:spPr>
            <a:xfrm>
              <a:off x="-506887" y="43466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566" name="Google Shape;566;p19"/>
            <p:cNvGrpSpPr/>
            <p:nvPr/>
          </p:nvGrpSpPr>
          <p:grpSpPr>
            <a:xfrm>
              <a:off x="2523546" y="4628462"/>
              <a:ext cx="239507" cy="102499"/>
              <a:chOff x="1852125" y="2937450"/>
              <a:chExt cx="145925" cy="62450"/>
            </a:xfrm>
          </p:grpSpPr>
          <p:sp>
            <p:nvSpPr>
              <p:cNvPr id="567" name="Google Shape;567;p19"/>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68" name="Google Shape;568;p19"/>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569" name="Google Shape;569;p19"/>
            <p:cNvSpPr/>
            <p:nvPr/>
          </p:nvSpPr>
          <p:spPr>
            <a:xfrm>
              <a:off x="336945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570" name="Google Shape;570;p19"/>
            <p:cNvGrpSpPr/>
            <p:nvPr/>
          </p:nvGrpSpPr>
          <p:grpSpPr>
            <a:xfrm>
              <a:off x="5902600" y="4605399"/>
              <a:ext cx="425877" cy="300891"/>
              <a:chOff x="5597800" y="4757799"/>
              <a:chExt cx="425877" cy="300891"/>
            </a:xfrm>
          </p:grpSpPr>
          <p:sp>
            <p:nvSpPr>
              <p:cNvPr id="571" name="Google Shape;571;p19"/>
              <p:cNvSpPr/>
              <p:nvPr/>
            </p:nvSpPr>
            <p:spPr>
              <a:xfrm>
                <a:off x="559780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72" name="Google Shape;572;p19"/>
              <p:cNvSpPr/>
              <p:nvPr/>
            </p:nvSpPr>
            <p:spPr>
              <a:xfrm>
                <a:off x="5750200" y="47577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sp>
        <p:nvSpPr>
          <p:cNvPr id="573" name="Google Shape;573;p19"/>
          <p:cNvSpPr/>
          <p:nvPr/>
        </p:nvSpPr>
        <p:spPr>
          <a:xfrm>
            <a:off x="293101" y="478750"/>
            <a:ext cx="8557801" cy="5487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574" name="Google Shape;574;p19"/>
          <p:cNvSpPr txBox="1">
            <a:spLocks noGrp="1"/>
          </p:cNvSpPr>
          <p:nvPr>
            <p:ph type="title"/>
          </p:nvPr>
        </p:nvSpPr>
        <p:spPr>
          <a:xfrm>
            <a:off x="720001" y="2209754"/>
            <a:ext cx="1737300" cy="639600"/>
          </a:xfrm>
          <a:prstGeom prst="rect">
            <a:avLst/>
          </a:prstGeom>
        </p:spPr>
        <p:txBody>
          <a:bodyPr spcFirstLastPara="1" wrap="square" lIns="91398" tIns="91398" rIns="91398" bIns="91398" anchor="ctr" anchorCtr="0">
            <a:noAutofit/>
          </a:bodyPr>
          <a:lstStyle>
            <a:lvl1pPr lvl="0" algn="ctr" rtl="0">
              <a:lnSpc>
                <a:spcPct val="80000"/>
              </a:lnSpc>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5" name="Google Shape;575;p19"/>
          <p:cNvSpPr txBox="1">
            <a:spLocks noGrp="1"/>
          </p:cNvSpPr>
          <p:nvPr>
            <p:ph type="title" idx="2" hasCustomPrompt="1"/>
          </p:nvPr>
        </p:nvSpPr>
        <p:spPr>
          <a:xfrm>
            <a:off x="720001" y="1616175"/>
            <a:ext cx="1737300" cy="5934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6" name="Google Shape;576;p19"/>
          <p:cNvSpPr txBox="1">
            <a:spLocks noGrp="1"/>
          </p:cNvSpPr>
          <p:nvPr>
            <p:ph type="subTitle" idx="1"/>
          </p:nvPr>
        </p:nvSpPr>
        <p:spPr>
          <a:xfrm>
            <a:off x="720001" y="2849872"/>
            <a:ext cx="1737300" cy="731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7" name="Google Shape;577;p19"/>
          <p:cNvSpPr txBox="1">
            <a:spLocks noGrp="1"/>
          </p:cNvSpPr>
          <p:nvPr>
            <p:ph type="title" idx="3"/>
          </p:nvPr>
        </p:nvSpPr>
        <p:spPr>
          <a:xfrm>
            <a:off x="2708902" y="2209754"/>
            <a:ext cx="1737300" cy="639600"/>
          </a:xfrm>
          <a:prstGeom prst="rect">
            <a:avLst/>
          </a:prstGeom>
        </p:spPr>
        <p:txBody>
          <a:bodyPr spcFirstLastPara="1" wrap="square" lIns="91398" tIns="91398" rIns="91398" bIns="91398" anchor="ctr" anchorCtr="0">
            <a:noAutofit/>
          </a:bodyPr>
          <a:lstStyle>
            <a:lvl1pPr lvl="0" algn="ctr" rtl="0">
              <a:lnSpc>
                <a:spcPct val="80000"/>
              </a:lnSpc>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8" name="Google Shape;578;p19"/>
          <p:cNvSpPr txBox="1">
            <a:spLocks noGrp="1"/>
          </p:cNvSpPr>
          <p:nvPr>
            <p:ph type="title" idx="4" hasCustomPrompt="1"/>
          </p:nvPr>
        </p:nvSpPr>
        <p:spPr>
          <a:xfrm>
            <a:off x="2708902" y="1616175"/>
            <a:ext cx="1737300" cy="5934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9" name="Google Shape;579;p19"/>
          <p:cNvSpPr txBox="1">
            <a:spLocks noGrp="1"/>
          </p:cNvSpPr>
          <p:nvPr>
            <p:ph type="subTitle" idx="5"/>
          </p:nvPr>
        </p:nvSpPr>
        <p:spPr>
          <a:xfrm>
            <a:off x="2708902" y="2849872"/>
            <a:ext cx="1737300" cy="731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0" name="Google Shape;580;p19"/>
          <p:cNvSpPr txBox="1">
            <a:spLocks noGrp="1"/>
          </p:cNvSpPr>
          <p:nvPr>
            <p:ph type="title" idx="6"/>
          </p:nvPr>
        </p:nvSpPr>
        <p:spPr>
          <a:xfrm>
            <a:off x="4697802" y="2209754"/>
            <a:ext cx="1737300" cy="639600"/>
          </a:xfrm>
          <a:prstGeom prst="rect">
            <a:avLst/>
          </a:prstGeom>
        </p:spPr>
        <p:txBody>
          <a:bodyPr spcFirstLastPara="1" wrap="square" lIns="91398" tIns="91398" rIns="91398" bIns="91398" anchor="ctr" anchorCtr="0">
            <a:noAutofit/>
          </a:bodyPr>
          <a:lstStyle>
            <a:lvl1pPr lvl="0" algn="ctr" rtl="0">
              <a:lnSpc>
                <a:spcPct val="80000"/>
              </a:lnSpc>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1" name="Google Shape;581;p19"/>
          <p:cNvSpPr txBox="1">
            <a:spLocks noGrp="1"/>
          </p:cNvSpPr>
          <p:nvPr>
            <p:ph type="title" idx="7" hasCustomPrompt="1"/>
          </p:nvPr>
        </p:nvSpPr>
        <p:spPr>
          <a:xfrm>
            <a:off x="4697802" y="1616175"/>
            <a:ext cx="1737300" cy="5934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2" name="Google Shape;582;p19"/>
          <p:cNvSpPr txBox="1">
            <a:spLocks noGrp="1"/>
          </p:cNvSpPr>
          <p:nvPr>
            <p:ph type="subTitle" idx="8"/>
          </p:nvPr>
        </p:nvSpPr>
        <p:spPr>
          <a:xfrm>
            <a:off x="4697802" y="2849872"/>
            <a:ext cx="1737300" cy="731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3" name="Google Shape;583;p19"/>
          <p:cNvSpPr txBox="1">
            <a:spLocks noGrp="1"/>
          </p:cNvSpPr>
          <p:nvPr>
            <p:ph type="title" idx="9"/>
          </p:nvPr>
        </p:nvSpPr>
        <p:spPr>
          <a:xfrm>
            <a:off x="6686701" y="2209338"/>
            <a:ext cx="1737300" cy="639600"/>
          </a:xfrm>
          <a:prstGeom prst="rect">
            <a:avLst/>
          </a:prstGeom>
        </p:spPr>
        <p:txBody>
          <a:bodyPr spcFirstLastPara="1" wrap="square" lIns="91398" tIns="91398" rIns="91398" bIns="91398" anchor="ctr" anchorCtr="0">
            <a:noAutofit/>
          </a:bodyPr>
          <a:lstStyle>
            <a:lvl1pPr lvl="0" algn="ctr" rtl="0">
              <a:lnSpc>
                <a:spcPct val="80000"/>
              </a:lnSpc>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4" name="Google Shape;584;p19"/>
          <p:cNvSpPr txBox="1">
            <a:spLocks noGrp="1"/>
          </p:cNvSpPr>
          <p:nvPr>
            <p:ph type="title" idx="13" hasCustomPrompt="1"/>
          </p:nvPr>
        </p:nvSpPr>
        <p:spPr>
          <a:xfrm>
            <a:off x="6686701" y="1616175"/>
            <a:ext cx="1737300" cy="5934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5" name="Google Shape;585;p19"/>
          <p:cNvSpPr txBox="1">
            <a:spLocks noGrp="1"/>
          </p:cNvSpPr>
          <p:nvPr>
            <p:ph type="subTitle" idx="14"/>
          </p:nvPr>
        </p:nvSpPr>
        <p:spPr>
          <a:xfrm>
            <a:off x="6686701" y="2849514"/>
            <a:ext cx="1737300" cy="731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6" name="Google Shape;586;p19"/>
          <p:cNvSpPr txBox="1">
            <a:spLocks noGrp="1"/>
          </p:cNvSpPr>
          <p:nvPr>
            <p:ph type="title" idx="15"/>
          </p:nvPr>
        </p:nvSpPr>
        <p:spPr>
          <a:xfrm>
            <a:off x="720000" y="411480"/>
            <a:ext cx="7704000" cy="5487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87" name="Google Shape;587;p19"/>
          <p:cNvGrpSpPr/>
          <p:nvPr/>
        </p:nvGrpSpPr>
        <p:grpSpPr>
          <a:xfrm flipH="1">
            <a:off x="-32949" y="3911323"/>
            <a:ext cx="9209913" cy="1265142"/>
            <a:chOff x="-32950" y="3911320"/>
            <a:chExt cx="9209913" cy="1265141"/>
          </a:xfrm>
        </p:grpSpPr>
        <p:sp>
          <p:nvSpPr>
            <p:cNvPr id="588" name="Google Shape;588;p19"/>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89" name="Google Shape;589;p19"/>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90" name="Google Shape;590;p19"/>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591" name="Google Shape;591;p19"/>
            <p:cNvGrpSpPr/>
            <p:nvPr/>
          </p:nvGrpSpPr>
          <p:grpSpPr>
            <a:xfrm flipH="1">
              <a:off x="8011161" y="3911320"/>
              <a:ext cx="565003" cy="832113"/>
              <a:chOff x="5515450" y="3969050"/>
              <a:chExt cx="439725" cy="645800"/>
            </a:xfrm>
          </p:grpSpPr>
          <p:sp>
            <p:nvSpPr>
              <p:cNvPr id="592" name="Google Shape;592;p19"/>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93" name="Google Shape;593;p19"/>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94" name="Google Shape;594;p19"/>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95" name="Google Shape;595;p19"/>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96" name="Google Shape;596;p19"/>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97" name="Google Shape;597;p19"/>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98" name="Google Shape;598;p19"/>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599" name="Google Shape;599;p19"/>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00" name="Google Shape;600;p19"/>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01" name="Google Shape;601;p19"/>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02" name="Google Shape;602;p19"/>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03" name="Google Shape;603;p19"/>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604" name="Google Shape;604;p19"/>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05" name="Google Shape;605;p19"/>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122651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6"/>
        <p:cNvGrpSpPr/>
        <p:nvPr/>
      </p:nvGrpSpPr>
      <p:grpSpPr>
        <a:xfrm>
          <a:off x="0" y="0"/>
          <a:ext cx="0" cy="0"/>
          <a:chOff x="0" y="0"/>
          <a:chExt cx="0" cy="0"/>
        </a:xfrm>
      </p:grpSpPr>
      <p:grpSp>
        <p:nvGrpSpPr>
          <p:cNvPr id="607" name="Google Shape;607;p20"/>
          <p:cNvGrpSpPr/>
          <p:nvPr/>
        </p:nvGrpSpPr>
        <p:grpSpPr>
          <a:xfrm>
            <a:off x="-506887" y="4346652"/>
            <a:ext cx="10172060" cy="2092137"/>
            <a:chOff x="-506887" y="4346650"/>
            <a:chExt cx="10172060" cy="2092137"/>
          </a:xfrm>
        </p:grpSpPr>
        <p:sp>
          <p:nvSpPr>
            <p:cNvPr id="608" name="Google Shape;608;p20"/>
            <p:cNvSpPr/>
            <p:nvPr/>
          </p:nvSpPr>
          <p:spPr>
            <a:xfrm flipH="1">
              <a:off x="-506887" y="43466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609" name="Google Shape;609;p20"/>
            <p:cNvGrpSpPr/>
            <p:nvPr/>
          </p:nvGrpSpPr>
          <p:grpSpPr>
            <a:xfrm flipH="1">
              <a:off x="6395232" y="4628462"/>
              <a:ext cx="239507" cy="102499"/>
              <a:chOff x="1852125" y="2937450"/>
              <a:chExt cx="145925" cy="62450"/>
            </a:xfrm>
          </p:grpSpPr>
          <p:sp>
            <p:nvSpPr>
              <p:cNvPr id="610" name="Google Shape;610;p20"/>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11" name="Google Shape;611;p20"/>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612" name="Google Shape;612;p20"/>
            <p:cNvSpPr/>
            <p:nvPr/>
          </p:nvSpPr>
          <p:spPr>
            <a:xfrm flipH="1">
              <a:off x="5515358"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613" name="Google Shape;613;p20"/>
            <p:cNvGrpSpPr/>
            <p:nvPr/>
          </p:nvGrpSpPr>
          <p:grpSpPr>
            <a:xfrm flipH="1">
              <a:off x="2829808" y="4605399"/>
              <a:ext cx="425877" cy="300891"/>
              <a:chOff x="5597800" y="4757799"/>
              <a:chExt cx="425877" cy="300891"/>
            </a:xfrm>
          </p:grpSpPr>
          <p:sp>
            <p:nvSpPr>
              <p:cNvPr id="614" name="Google Shape;614;p20"/>
              <p:cNvSpPr/>
              <p:nvPr/>
            </p:nvSpPr>
            <p:spPr>
              <a:xfrm>
                <a:off x="559780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15" name="Google Shape;615;p20"/>
              <p:cNvSpPr/>
              <p:nvPr/>
            </p:nvSpPr>
            <p:spPr>
              <a:xfrm>
                <a:off x="5750200" y="47577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sp>
        <p:nvSpPr>
          <p:cNvPr id="616" name="Google Shape;616;p20"/>
          <p:cNvSpPr txBox="1">
            <a:spLocks noGrp="1"/>
          </p:cNvSpPr>
          <p:nvPr>
            <p:ph type="title"/>
          </p:nvPr>
        </p:nvSpPr>
        <p:spPr>
          <a:xfrm>
            <a:off x="4572025" y="3065250"/>
            <a:ext cx="3852000" cy="531900"/>
          </a:xfrm>
          <a:prstGeom prst="rect">
            <a:avLst/>
          </a:prstGeom>
        </p:spPr>
        <p:txBody>
          <a:bodyPr spcFirstLastPara="1" wrap="square" lIns="91398" tIns="91398" rIns="91398" bIns="91398" anchor="ctr" anchorCtr="0">
            <a:noAutofit/>
          </a:bodyPr>
          <a:lstStyle>
            <a:lvl1pPr lvl="0" algn="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17" name="Google Shape;617;p20"/>
          <p:cNvSpPr txBox="1">
            <a:spLocks noGrp="1"/>
          </p:cNvSpPr>
          <p:nvPr>
            <p:ph type="subTitle" idx="1"/>
          </p:nvPr>
        </p:nvSpPr>
        <p:spPr>
          <a:xfrm>
            <a:off x="719977" y="1060050"/>
            <a:ext cx="7704000" cy="1740300"/>
          </a:xfrm>
          <a:prstGeom prst="rect">
            <a:avLst/>
          </a:prstGeom>
        </p:spPr>
        <p:txBody>
          <a:bodyPr spcFirstLastPara="1" wrap="square" lIns="91398" tIns="91398" rIns="91398" bIns="91398" anchor="ctr" anchorCtr="0">
            <a:noAutofit/>
          </a:bodyPr>
          <a:lstStyle>
            <a:lvl1pPr lvl="0" rtl="0">
              <a:lnSpc>
                <a:spcPct val="100000"/>
              </a:lnSpc>
              <a:spcBef>
                <a:spcPts val="0"/>
              </a:spcBef>
              <a:spcAft>
                <a:spcPts val="0"/>
              </a:spcAft>
              <a:buSzPts val="2500"/>
              <a:buNone/>
              <a:defRPr sz="3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618" name="Google Shape;618;p20"/>
          <p:cNvGrpSpPr/>
          <p:nvPr/>
        </p:nvGrpSpPr>
        <p:grpSpPr>
          <a:xfrm>
            <a:off x="-18677" y="3911323"/>
            <a:ext cx="9209913" cy="1265142"/>
            <a:chOff x="-32950" y="3911320"/>
            <a:chExt cx="9209913" cy="1265141"/>
          </a:xfrm>
        </p:grpSpPr>
        <p:sp>
          <p:nvSpPr>
            <p:cNvPr id="619" name="Google Shape;619;p20"/>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20" name="Google Shape;620;p20"/>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21" name="Google Shape;621;p20"/>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622" name="Google Shape;622;p20"/>
            <p:cNvGrpSpPr/>
            <p:nvPr/>
          </p:nvGrpSpPr>
          <p:grpSpPr>
            <a:xfrm flipH="1">
              <a:off x="8011161" y="3911320"/>
              <a:ext cx="565003" cy="832113"/>
              <a:chOff x="5515450" y="3969050"/>
              <a:chExt cx="439725" cy="645800"/>
            </a:xfrm>
          </p:grpSpPr>
          <p:sp>
            <p:nvSpPr>
              <p:cNvPr id="623" name="Google Shape;623;p20"/>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24" name="Google Shape;624;p20"/>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25" name="Google Shape;625;p20"/>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26" name="Google Shape;626;p20"/>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27" name="Google Shape;627;p20"/>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28" name="Google Shape;628;p20"/>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29" name="Google Shape;629;p20"/>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30" name="Google Shape;630;p20"/>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31" name="Google Shape;631;p20"/>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32" name="Google Shape;632;p20"/>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33" name="Google Shape;633;p20"/>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34" name="Google Shape;634;p20"/>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635" name="Google Shape;635;p20"/>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36" name="Google Shape;636;p20"/>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208883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37"/>
        <p:cNvGrpSpPr/>
        <p:nvPr/>
      </p:nvGrpSpPr>
      <p:grpSpPr>
        <a:xfrm>
          <a:off x="0" y="0"/>
          <a:ext cx="0" cy="0"/>
          <a:chOff x="0" y="0"/>
          <a:chExt cx="0" cy="0"/>
        </a:xfrm>
      </p:grpSpPr>
      <p:sp>
        <p:nvSpPr>
          <p:cNvPr id="638" name="Google Shape;638;p21"/>
          <p:cNvSpPr/>
          <p:nvPr/>
        </p:nvSpPr>
        <p:spPr>
          <a:xfrm flipH="1">
            <a:off x="293126" y="478752"/>
            <a:ext cx="8557801" cy="44217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639" name="Google Shape;639;p21"/>
          <p:cNvGrpSpPr/>
          <p:nvPr/>
        </p:nvGrpSpPr>
        <p:grpSpPr>
          <a:xfrm flipH="1">
            <a:off x="-32949" y="3911323"/>
            <a:ext cx="9209913" cy="1265142"/>
            <a:chOff x="-32950" y="3911320"/>
            <a:chExt cx="9209913" cy="1265141"/>
          </a:xfrm>
        </p:grpSpPr>
        <p:sp>
          <p:nvSpPr>
            <p:cNvPr id="640" name="Google Shape;640;p21"/>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41" name="Google Shape;641;p21"/>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42" name="Google Shape;642;p21"/>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643" name="Google Shape;643;p21"/>
            <p:cNvGrpSpPr/>
            <p:nvPr/>
          </p:nvGrpSpPr>
          <p:grpSpPr>
            <a:xfrm flipH="1">
              <a:off x="8011161" y="3911320"/>
              <a:ext cx="565003" cy="832113"/>
              <a:chOff x="5515450" y="3969050"/>
              <a:chExt cx="439725" cy="645800"/>
            </a:xfrm>
          </p:grpSpPr>
          <p:sp>
            <p:nvSpPr>
              <p:cNvPr id="644" name="Google Shape;644;p21"/>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45" name="Google Shape;645;p21"/>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46" name="Google Shape;646;p21"/>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47" name="Google Shape;647;p21"/>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48" name="Google Shape;648;p21"/>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49" name="Google Shape;649;p21"/>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50" name="Google Shape;650;p21"/>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51" name="Google Shape;651;p21"/>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52" name="Google Shape;652;p21"/>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53" name="Google Shape;653;p21"/>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54" name="Google Shape;654;p21"/>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55" name="Google Shape;655;p21"/>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656" name="Google Shape;656;p21"/>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57" name="Google Shape;657;p21"/>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658" name="Google Shape;658;p21"/>
          <p:cNvSpPr txBox="1">
            <a:spLocks noGrp="1"/>
          </p:cNvSpPr>
          <p:nvPr>
            <p:ph type="subTitle" idx="1"/>
          </p:nvPr>
        </p:nvSpPr>
        <p:spPr>
          <a:xfrm>
            <a:off x="720001" y="2846051"/>
            <a:ext cx="2651700" cy="1097400"/>
          </a:xfrm>
          <a:prstGeom prst="rect">
            <a:avLst/>
          </a:prstGeom>
        </p:spPr>
        <p:txBody>
          <a:bodyPr spcFirstLastPara="1" wrap="square" lIns="91398" tIns="91398" rIns="91398" bIns="91398"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9" name="Google Shape;659;p21"/>
          <p:cNvSpPr txBox="1">
            <a:spLocks noGrp="1"/>
          </p:cNvSpPr>
          <p:nvPr>
            <p:ph type="title"/>
          </p:nvPr>
        </p:nvSpPr>
        <p:spPr>
          <a:xfrm>
            <a:off x="720001" y="1200251"/>
            <a:ext cx="2651700" cy="1645800"/>
          </a:xfrm>
          <a:prstGeom prst="rect">
            <a:avLst/>
          </a:prstGeom>
        </p:spPr>
        <p:txBody>
          <a:bodyPr spcFirstLastPara="1" wrap="square" lIns="91398" tIns="91398" rIns="91398" bIns="91398"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2893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60"/>
        <p:cNvGrpSpPr/>
        <p:nvPr/>
      </p:nvGrpSpPr>
      <p:grpSpPr>
        <a:xfrm>
          <a:off x="0" y="0"/>
          <a:ext cx="0" cy="0"/>
          <a:chOff x="0" y="0"/>
          <a:chExt cx="0" cy="0"/>
        </a:xfrm>
      </p:grpSpPr>
      <p:sp>
        <p:nvSpPr>
          <p:cNvPr id="661" name="Google Shape;661;p22"/>
          <p:cNvSpPr/>
          <p:nvPr/>
        </p:nvSpPr>
        <p:spPr>
          <a:xfrm>
            <a:off x="293089" y="478752"/>
            <a:ext cx="8557801" cy="44217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662" name="Google Shape;662;p22"/>
          <p:cNvSpPr txBox="1">
            <a:spLocks noGrp="1"/>
          </p:cNvSpPr>
          <p:nvPr>
            <p:ph type="subTitle" idx="1"/>
          </p:nvPr>
        </p:nvSpPr>
        <p:spPr>
          <a:xfrm>
            <a:off x="5680801" y="2922300"/>
            <a:ext cx="2286000" cy="1005900"/>
          </a:xfrm>
          <a:prstGeom prst="rect">
            <a:avLst/>
          </a:prstGeom>
        </p:spPr>
        <p:txBody>
          <a:bodyPr spcFirstLastPara="1" wrap="square" lIns="91398" tIns="91398" rIns="91398" bIns="91398"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3" name="Google Shape;663;p22"/>
          <p:cNvSpPr txBox="1">
            <a:spLocks noGrp="1"/>
          </p:cNvSpPr>
          <p:nvPr>
            <p:ph type="title"/>
          </p:nvPr>
        </p:nvSpPr>
        <p:spPr>
          <a:xfrm>
            <a:off x="5680801" y="1642209"/>
            <a:ext cx="2286000" cy="1280100"/>
          </a:xfrm>
          <a:prstGeom prst="rect">
            <a:avLst/>
          </a:prstGeom>
        </p:spPr>
        <p:txBody>
          <a:bodyPr spcFirstLastPara="1" wrap="square" lIns="91398" tIns="91398" rIns="91398" bIns="91398"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4" name="Google Shape;664;p22"/>
          <p:cNvGrpSpPr/>
          <p:nvPr/>
        </p:nvGrpSpPr>
        <p:grpSpPr>
          <a:xfrm>
            <a:off x="-32949" y="3911323"/>
            <a:ext cx="9209913" cy="1265142"/>
            <a:chOff x="-32950" y="3911320"/>
            <a:chExt cx="9209913" cy="1265141"/>
          </a:xfrm>
        </p:grpSpPr>
        <p:sp>
          <p:nvSpPr>
            <p:cNvPr id="665" name="Google Shape;665;p22"/>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66" name="Google Shape;666;p22"/>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67" name="Google Shape;667;p22"/>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668" name="Google Shape;668;p22"/>
            <p:cNvGrpSpPr/>
            <p:nvPr/>
          </p:nvGrpSpPr>
          <p:grpSpPr>
            <a:xfrm flipH="1">
              <a:off x="8011161" y="3911320"/>
              <a:ext cx="565003" cy="832113"/>
              <a:chOff x="5515450" y="3969050"/>
              <a:chExt cx="439725" cy="645800"/>
            </a:xfrm>
          </p:grpSpPr>
          <p:sp>
            <p:nvSpPr>
              <p:cNvPr id="669" name="Google Shape;669;p2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0" name="Google Shape;670;p2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1" name="Google Shape;671;p2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2" name="Google Shape;672;p2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3" name="Google Shape;673;p2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4" name="Google Shape;674;p2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5" name="Google Shape;675;p2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6" name="Google Shape;676;p2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7" name="Google Shape;677;p2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8" name="Google Shape;678;p2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79" name="Google Shape;679;p2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80" name="Google Shape;680;p2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681" name="Google Shape;681;p22"/>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682" name="Google Shape;682;p22"/>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293761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54"/>
        <p:cNvGrpSpPr/>
        <p:nvPr/>
      </p:nvGrpSpPr>
      <p:grpSpPr>
        <a:xfrm>
          <a:off x="0" y="0"/>
          <a:ext cx="0" cy="0"/>
          <a:chOff x="0" y="0"/>
          <a:chExt cx="0" cy="0"/>
        </a:xfrm>
      </p:grpSpPr>
      <p:sp>
        <p:nvSpPr>
          <p:cNvPr id="755" name="Google Shape;755;p26"/>
          <p:cNvSpPr/>
          <p:nvPr/>
        </p:nvSpPr>
        <p:spPr>
          <a:xfrm flipH="1">
            <a:off x="293114" y="1109041"/>
            <a:ext cx="8557801" cy="3791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756" name="Google Shape;756;p26"/>
          <p:cNvSpPr/>
          <p:nvPr/>
        </p:nvSpPr>
        <p:spPr>
          <a:xfrm flipH="1">
            <a:off x="293114" y="478750"/>
            <a:ext cx="8557801" cy="5487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757" name="Google Shape;757;p26"/>
          <p:cNvGrpSpPr/>
          <p:nvPr/>
        </p:nvGrpSpPr>
        <p:grpSpPr>
          <a:xfrm flipH="1">
            <a:off x="-32949" y="3911323"/>
            <a:ext cx="9209913" cy="1265142"/>
            <a:chOff x="-32950" y="3911320"/>
            <a:chExt cx="9209913" cy="1265141"/>
          </a:xfrm>
        </p:grpSpPr>
        <p:sp>
          <p:nvSpPr>
            <p:cNvPr id="758" name="Google Shape;758;p2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59" name="Google Shape;759;p2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60" name="Google Shape;760;p2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761" name="Google Shape;761;p26"/>
            <p:cNvGrpSpPr/>
            <p:nvPr/>
          </p:nvGrpSpPr>
          <p:grpSpPr>
            <a:xfrm flipH="1">
              <a:off x="8011161" y="3911320"/>
              <a:ext cx="565003" cy="832113"/>
              <a:chOff x="5515450" y="3969050"/>
              <a:chExt cx="439725" cy="645800"/>
            </a:xfrm>
          </p:grpSpPr>
          <p:sp>
            <p:nvSpPr>
              <p:cNvPr id="762" name="Google Shape;762;p2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63" name="Google Shape;763;p2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64" name="Google Shape;764;p2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65" name="Google Shape;765;p2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66" name="Google Shape;766;p2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67" name="Google Shape;767;p2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68" name="Google Shape;768;p2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69" name="Google Shape;769;p2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70" name="Google Shape;770;p2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71" name="Google Shape;771;p2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72" name="Google Shape;772;p2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73" name="Google Shape;773;p2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774" name="Google Shape;774;p2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75" name="Google Shape;775;p2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776" name="Google Shape;776;p26"/>
          <p:cNvSpPr txBox="1">
            <a:spLocks noGrp="1"/>
          </p:cNvSpPr>
          <p:nvPr>
            <p:ph type="title"/>
          </p:nvPr>
        </p:nvSpPr>
        <p:spPr>
          <a:xfrm>
            <a:off x="720001" y="2571738"/>
            <a:ext cx="2336400" cy="3657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7" name="Google Shape;777;p26"/>
          <p:cNvSpPr txBox="1">
            <a:spLocks noGrp="1"/>
          </p:cNvSpPr>
          <p:nvPr>
            <p:ph type="subTitle" idx="1"/>
          </p:nvPr>
        </p:nvSpPr>
        <p:spPr>
          <a:xfrm>
            <a:off x="720001" y="2937438"/>
            <a:ext cx="2336400" cy="7314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26"/>
          <p:cNvSpPr txBox="1">
            <a:spLocks noGrp="1"/>
          </p:cNvSpPr>
          <p:nvPr>
            <p:ph type="title" idx="2"/>
          </p:nvPr>
        </p:nvSpPr>
        <p:spPr>
          <a:xfrm>
            <a:off x="3403802" y="2571738"/>
            <a:ext cx="2336400" cy="3657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9" name="Google Shape;779;p26"/>
          <p:cNvSpPr txBox="1">
            <a:spLocks noGrp="1"/>
          </p:cNvSpPr>
          <p:nvPr>
            <p:ph type="subTitle" idx="3"/>
          </p:nvPr>
        </p:nvSpPr>
        <p:spPr>
          <a:xfrm>
            <a:off x="3403802" y="2937438"/>
            <a:ext cx="2336400" cy="7314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0" name="Google Shape;780;p26"/>
          <p:cNvSpPr txBox="1">
            <a:spLocks noGrp="1"/>
          </p:cNvSpPr>
          <p:nvPr>
            <p:ph type="title" idx="4"/>
          </p:nvPr>
        </p:nvSpPr>
        <p:spPr>
          <a:xfrm>
            <a:off x="6087601" y="2571738"/>
            <a:ext cx="2336400" cy="3657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81" name="Google Shape;781;p26"/>
          <p:cNvSpPr txBox="1">
            <a:spLocks noGrp="1"/>
          </p:cNvSpPr>
          <p:nvPr>
            <p:ph type="subTitle" idx="5"/>
          </p:nvPr>
        </p:nvSpPr>
        <p:spPr>
          <a:xfrm>
            <a:off x="6087601" y="2937438"/>
            <a:ext cx="2336400" cy="7314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2" name="Google Shape;782;p26"/>
          <p:cNvSpPr txBox="1">
            <a:spLocks noGrp="1"/>
          </p:cNvSpPr>
          <p:nvPr>
            <p:ph type="title" idx="6"/>
          </p:nvPr>
        </p:nvSpPr>
        <p:spPr>
          <a:xfrm>
            <a:off x="720000" y="407845"/>
            <a:ext cx="7704000" cy="6402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2266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2"/>
        <p:cNvGrpSpPr/>
        <p:nvPr/>
      </p:nvGrpSpPr>
      <p:grpSpPr>
        <a:xfrm>
          <a:off x="0" y="0"/>
          <a:ext cx="0" cy="0"/>
          <a:chOff x="0" y="0"/>
          <a:chExt cx="0" cy="0"/>
        </a:xfrm>
      </p:grpSpPr>
      <p:sp>
        <p:nvSpPr>
          <p:cNvPr id="813" name="Google Shape;813;p28"/>
          <p:cNvSpPr/>
          <p:nvPr/>
        </p:nvSpPr>
        <p:spPr>
          <a:xfrm>
            <a:off x="293101" y="1109041"/>
            <a:ext cx="8557801" cy="3791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sp>
        <p:nvSpPr>
          <p:cNvPr id="814" name="Google Shape;814;p28"/>
          <p:cNvSpPr/>
          <p:nvPr/>
        </p:nvSpPr>
        <p:spPr>
          <a:xfrm>
            <a:off x="293101" y="478750"/>
            <a:ext cx="8557801" cy="5487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815" name="Google Shape;815;p28"/>
          <p:cNvGrpSpPr/>
          <p:nvPr/>
        </p:nvGrpSpPr>
        <p:grpSpPr>
          <a:xfrm>
            <a:off x="-32949" y="3911323"/>
            <a:ext cx="9209913" cy="1265142"/>
            <a:chOff x="-32950" y="3911320"/>
            <a:chExt cx="9209913" cy="1265141"/>
          </a:xfrm>
        </p:grpSpPr>
        <p:sp>
          <p:nvSpPr>
            <p:cNvPr id="816" name="Google Shape;816;p28"/>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17" name="Google Shape;817;p28"/>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18" name="Google Shape;818;p28"/>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819" name="Google Shape;819;p28"/>
            <p:cNvGrpSpPr/>
            <p:nvPr/>
          </p:nvGrpSpPr>
          <p:grpSpPr>
            <a:xfrm flipH="1">
              <a:off x="8011161" y="3911320"/>
              <a:ext cx="565003" cy="832113"/>
              <a:chOff x="5515450" y="3969050"/>
              <a:chExt cx="439725" cy="645800"/>
            </a:xfrm>
          </p:grpSpPr>
          <p:sp>
            <p:nvSpPr>
              <p:cNvPr id="820" name="Google Shape;820;p28"/>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21" name="Google Shape;821;p28"/>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22" name="Google Shape;822;p28"/>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23" name="Google Shape;823;p28"/>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24" name="Google Shape;824;p28"/>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25" name="Google Shape;825;p28"/>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26" name="Google Shape;826;p28"/>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27" name="Google Shape;827;p28"/>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28" name="Google Shape;828;p28"/>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29" name="Google Shape;829;p28"/>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30" name="Google Shape;830;p28"/>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31" name="Google Shape;831;p28"/>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832" name="Google Shape;832;p28"/>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833" name="Google Shape;833;p28"/>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834" name="Google Shape;834;p28"/>
          <p:cNvSpPr txBox="1">
            <a:spLocks noGrp="1"/>
          </p:cNvSpPr>
          <p:nvPr>
            <p:ph type="title"/>
          </p:nvPr>
        </p:nvSpPr>
        <p:spPr>
          <a:xfrm>
            <a:off x="720010" y="2571750"/>
            <a:ext cx="1645801" cy="3657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5" name="Google Shape;835;p28"/>
          <p:cNvSpPr txBox="1">
            <a:spLocks noGrp="1"/>
          </p:cNvSpPr>
          <p:nvPr>
            <p:ph type="subTitle" idx="1"/>
          </p:nvPr>
        </p:nvSpPr>
        <p:spPr>
          <a:xfrm>
            <a:off x="720010" y="2937451"/>
            <a:ext cx="1645801" cy="8229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6" name="Google Shape;836;p28"/>
          <p:cNvSpPr txBox="1">
            <a:spLocks noGrp="1"/>
          </p:cNvSpPr>
          <p:nvPr>
            <p:ph type="title" idx="2"/>
          </p:nvPr>
        </p:nvSpPr>
        <p:spPr>
          <a:xfrm>
            <a:off x="4758812" y="2571750"/>
            <a:ext cx="1645801" cy="3657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7" name="Google Shape;837;p28"/>
          <p:cNvSpPr txBox="1">
            <a:spLocks noGrp="1"/>
          </p:cNvSpPr>
          <p:nvPr>
            <p:ph type="subTitle" idx="3"/>
          </p:nvPr>
        </p:nvSpPr>
        <p:spPr>
          <a:xfrm>
            <a:off x="4758808" y="2937451"/>
            <a:ext cx="1645801" cy="8229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8" name="Google Shape;838;p28"/>
          <p:cNvSpPr txBox="1">
            <a:spLocks noGrp="1"/>
          </p:cNvSpPr>
          <p:nvPr>
            <p:ph type="title" idx="4"/>
          </p:nvPr>
        </p:nvSpPr>
        <p:spPr>
          <a:xfrm>
            <a:off x="2739411" y="2571750"/>
            <a:ext cx="1645801" cy="3657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9" name="Google Shape;839;p28"/>
          <p:cNvSpPr txBox="1">
            <a:spLocks noGrp="1"/>
          </p:cNvSpPr>
          <p:nvPr>
            <p:ph type="subTitle" idx="5"/>
          </p:nvPr>
        </p:nvSpPr>
        <p:spPr>
          <a:xfrm>
            <a:off x="2739409" y="2937451"/>
            <a:ext cx="1645801" cy="8229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0" name="Google Shape;840;p28"/>
          <p:cNvSpPr txBox="1">
            <a:spLocks noGrp="1"/>
          </p:cNvSpPr>
          <p:nvPr>
            <p:ph type="title" idx="6"/>
          </p:nvPr>
        </p:nvSpPr>
        <p:spPr>
          <a:xfrm>
            <a:off x="6778212" y="2571750"/>
            <a:ext cx="1645801" cy="3657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41" name="Google Shape;841;p28"/>
          <p:cNvSpPr txBox="1">
            <a:spLocks noGrp="1"/>
          </p:cNvSpPr>
          <p:nvPr>
            <p:ph type="subTitle" idx="7"/>
          </p:nvPr>
        </p:nvSpPr>
        <p:spPr>
          <a:xfrm>
            <a:off x="6778207" y="2937451"/>
            <a:ext cx="1645801" cy="8229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2" name="Google Shape;842;p28"/>
          <p:cNvSpPr txBox="1">
            <a:spLocks noGrp="1"/>
          </p:cNvSpPr>
          <p:nvPr>
            <p:ph type="title" idx="8"/>
          </p:nvPr>
        </p:nvSpPr>
        <p:spPr>
          <a:xfrm>
            <a:off x="720000" y="407845"/>
            <a:ext cx="7704000" cy="6402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3696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1"/>
            <a:ext cx="3886201" cy="681038"/>
          </a:xfrm>
        </p:spPr>
        <p:txBody>
          <a:bodyPr anchor="t"/>
          <a:lstStyle>
            <a:lvl1pPr algn="l">
              <a:defRPr sz="2100" b="1" cap="all"/>
            </a:lvl1pPr>
          </a:lstStyle>
          <a:p>
            <a:r>
              <a:rPr lang="en-US"/>
              <a:t>Click to edit Master title style</a:t>
            </a:r>
          </a:p>
        </p:txBody>
      </p:sp>
      <p:sp>
        <p:nvSpPr>
          <p:cNvPr id="3" name="Text Placeholder 2"/>
          <p:cNvSpPr>
            <a:spLocks noGrp="1"/>
          </p:cNvSpPr>
          <p:nvPr>
            <p:ph type="body" idx="1"/>
          </p:nvPr>
        </p:nvSpPr>
        <p:spPr>
          <a:xfrm>
            <a:off x="361157" y="1453359"/>
            <a:ext cx="3886201" cy="750094"/>
          </a:xfrm>
        </p:spPr>
        <p:txBody>
          <a:bodyPr anchor="b"/>
          <a:lstStyle>
            <a:lvl1pPr marL="0" indent="0">
              <a:buNone/>
              <a:defRPr sz="1000">
                <a:solidFill>
                  <a:schemeClr val="tx1">
                    <a:tint val="75000"/>
                  </a:schemeClr>
                </a:solidFill>
              </a:defRPr>
            </a:lvl1pPr>
            <a:lvl2pPr marL="228533" indent="0">
              <a:buNone/>
              <a:defRPr sz="900">
                <a:solidFill>
                  <a:schemeClr val="tx1">
                    <a:tint val="75000"/>
                  </a:schemeClr>
                </a:solidFill>
              </a:defRPr>
            </a:lvl2pPr>
            <a:lvl3pPr marL="457063" indent="0">
              <a:buNone/>
              <a:defRPr sz="900">
                <a:solidFill>
                  <a:schemeClr val="tx1">
                    <a:tint val="75000"/>
                  </a:schemeClr>
                </a:solidFill>
              </a:defRPr>
            </a:lvl3pPr>
            <a:lvl4pPr marL="685596" indent="0">
              <a:buNone/>
              <a:defRPr sz="700">
                <a:solidFill>
                  <a:schemeClr val="tx1">
                    <a:tint val="75000"/>
                  </a:schemeClr>
                </a:solidFill>
              </a:defRPr>
            </a:lvl4pPr>
            <a:lvl5pPr marL="914126" indent="0">
              <a:buNone/>
              <a:defRPr sz="700">
                <a:solidFill>
                  <a:schemeClr val="tx1">
                    <a:tint val="75000"/>
                  </a:schemeClr>
                </a:solidFill>
              </a:defRPr>
            </a:lvl5pPr>
            <a:lvl6pPr marL="1142658" indent="0">
              <a:buNone/>
              <a:defRPr sz="700">
                <a:solidFill>
                  <a:schemeClr val="tx1">
                    <a:tint val="75000"/>
                  </a:schemeClr>
                </a:solidFill>
              </a:defRPr>
            </a:lvl6pPr>
            <a:lvl7pPr marL="1371189" indent="0">
              <a:buNone/>
              <a:defRPr sz="700">
                <a:solidFill>
                  <a:schemeClr val="tx1">
                    <a:tint val="75000"/>
                  </a:schemeClr>
                </a:solidFill>
              </a:defRPr>
            </a:lvl7pPr>
            <a:lvl8pPr marL="1599721" indent="0">
              <a:buNone/>
              <a:defRPr sz="700">
                <a:solidFill>
                  <a:schemeClr val="tx1">
                    <a:tint val="75000"/>
                  </a:schemeClr>
                </a:solidFill>
              </a:defRPr>
            </a:lvl8pPr>
            <a:lvl9pPr marL="1828251"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12"/>
        <p:cNvGrpSpPr/>
        <p:nvPr/>
      </p:nvGrpSpPr>
      <p:grpSpPr>
        <a:xfrm>
          <a:off x="0" y="0"/>
          <a:ext cx="0" cy="0"/>
          <a:chOff x="0" y="0"/>
          <a:chExt cx="0" cy="0"/>
        </a:xfrm>
      </p:grpSpPr>
      <p:sp>
        <p:nvSpPr>
          <p:cNvPr id="913" name="Google Shape;913;p31"/>
          <p:cNvSpPr txBox="1">
            <a:spLocks noGrp="1"/>
          </p:cNvSpPr>
          <p:nvPr>
            <p:ph type="title" hasCustomPrompt="1"/>
          </p:nvPr>
        </p:nvSpPr>
        <p:spPr>
          <a:xfrm>
            <a:off x="2011650" y="481500"/>
            <a:ext cx="5120700" cy="8283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300"/>
            </a:lvl2pPr>
            <a:lvl3pPr lvl="2" algn="ctr" rtl="0">
              <a:spcBef>
                <a:spcPts val="0"/>
              </a:spcBef>
              <a:spcAft>
                <a:spcPts val="0"/>
              </a:spcAft>
              <a:buSzPts val="6200"/>
              <a:buNone/>
              <a:defRPr sz="6300"/>
            </a:lvl3pPr>
            <a:lvl4pPr lvl="3" algn="ctr" rtl="0">
              <a:spcBef>
                <a:spcPts val="0"/>
              </a:spcBef>
              <a:spcAft>
                <a:spcPts val="0"/>
              </a:spcAft>
              <a:buSzPts val="6200"/>
              <a:buNone/>
              <a:defRPr sz="6300"/>
            </a:lvl4pPr>
            <a:lvl5pPr lvl="4" algn="ctr" rtl="0">
              <a:spcBef>
                <a:spcPts val="0"/>
              </a:spcBef>
              <a:spcAft>
                <a:spcPts val="0"/>
              </a:spcAft>
              <a:buSzPts val="6200"/>
              <a:buNone/>
              <a:defRPr sz="6300"/>
            </a:lvl5pPr>
            <a:lvl6pPr lvl="5" algn="ctr" rtl="0">
              <a:spcBef>
                <a:spcPts val="0"/>
              </a:spcBef>
              <a:spcAft>
                <a:spcPts val="0"/>
              </a:spcAft>
              <a:buSzPts val="6200"/>
              <a:buNone/>
              <a:defRPr sz="6300"/>
            </a:lvl6pPr>
            <a:lvl7pPr lvl="6" algn="ctr" rtl="0">
              <a:spcBef>
                <a:spcPts val="0"/>
              </a:spcBef>
              <a:spcAft>
                <a:spcPts val="0"/>
              </a:spcAft>
              <a:buSzPts val="6200"/>
              <a:buNone/>
              <a:defRPr sz="6300"/>
            </a:lvl7pPr>
            <a:lvl8pPr lvl="7" algn="ctr" rtl="0">
              <a:spcBef>
                <a:spcPts val="0"/>
              </a:spcBef>
              <a:spcAft>
                <a:spcPts val="0"/>
              </a:spcAft>
              <a:buSzPts val="6200"/>
              <a:buNone/>
              <a:defRPr sz="6300"/>
            </a:lvl8pPr>
            <a:lvl9pPr lvl="8" algn="ctr" rtl="0">
              <a:spcBef>
                <a:spcPts val="0"/>
              </a:spcBef>
              <a:spcAft>
                <a:spcPts val="0"/>
              </a:spcAft>
              <a:buSzPts val="6200"/>
              <a:buNone/>
              <a:defRPr sz="6300"/>
            </a:lvl9pPr>
          </a:lstStyle>
          <a:p>
            <a:r>
              <a:t>xx%</a:t>
            </a:r>
          </a:p>
        </p:txBody>
      </p:sp>
      <p:sp>
        <p:nvSpPr>
          <p:cNvPr id="914" name="Google Shape;914;p31"/>
          <p:cNvSpPr txBox="1">
            <a:spLocks noGrp="1"/>
          </p:cNvSpPr>
          <p:nvPr>
            <p:ph type="subTitle" idx="1"/>
          </p:nvPr>
        </p:nvSpPr>
        <p:spPr>
          <a:xfrm>
            <a:off x="2011650" y="1386003"/>
            <a:ext cx="5120700" cy="274200"/>
          </a:xfrm>
          <a:prstGeom prst="rect">
            <a:avLst/>
          </a:prstGeom>
        </p:spPr>
        <p:txBody>
          <a:bodyPr spcFirstLastPara="1" wrap="square" lIns="91398" tIns="91398" rIns="91398" bIns="91398"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15" name="Google Shape;915;p31"/>
          <p:cNvSpPr txBox="1">
            <a:spLocks noGrp="1"/>
          </p:cNvSpPr>
          <p:nvPr>
            <p:ph type="title" idx="2" hasCustomPrompt="1"/>
          </p:nvPr>
        </p:nvSpPr>
        <p:spPr>
          <a:xfrm>
            <a:off x="2011650" y="1923893"/>
            <a:ext cx="5120700" cy="8283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300"/>
            </a:lvl2pPr>
            <a:lvl3pPr lvl="2" algn="ctr" rtl="0">
              <a:spcBef>
                <a:spcPts val="0"/>
              </a:spcBef>
              <a:spcAft>
                <a:spcPts val="0"/>
              </a:spcAft>
              <a:buSzPts val="6200"/>
              <a:buNone/>
              <a:defRPr sz="6300"/>
            </a:lvl3pPr>
            <a:lvl4pPr lvl="3" algn="ctr" rtl="0">
              <a:spcBef>
                <a:spcPts val="0"/>
              </a:spcBef>
              <a:spcAft>
                <a:spcPts val="0"/>
              </a:spcAft>
              <a:buSzPts val="6200"/>
              <a:buNone/>
              <a:defRPr sz="6300"/>
            </a:lvl4pPr>
            <a:lvl5pPr lvl="4" algn="ctr" rtl="0">
              <a:spcBef>
                <a:spcPts val="0"/>
              </a:spcBef>
              <a:spcAft>
                <a:spcPts val="0"/>
              </a:spcAft>
              <a:buSzPts val="6200"/>
              <a:buNone/>
              <a:defRPr sz="6300"/>
            </a:lvl5pPr>
            <a:lvl6pPr lvl="5" algn="ctr" rtl="0">
              <a:spcBef>
                <a:spcPts val="0"/>
              </a:spcBef>
              <a:spcAft>
                <a:spcPts val="0"/>
              </a:spcAft>
              <a:buSzPts val="6200"/>
              <a:buNone/>
              <a:defRPr sz="6300"/>
            </a:lvl6pPr>
            <a:lvl7pPr lvl="6" algn="ctr" rtl="0">
              <a:spcBef>
                <a:spcPts val="0"/>
              </a:spcBef>
              <a:spcAft>
                <a:spcPts val="0"/>
              </a:spcAft>
              <a:buSzPts val="6200"/>
              <a:buNone/>
              <a:defRPr sz="6300"/>
            </a:lvl7pPr>
            <a:lvl8pPr lvl="7" algn="ctr" rtl="0">
              <a:spcBef>
                <a:spcPts val="0"/>
              </a:spcBef>
              <a:spcAft>
                <a:spcPts val="0"/>
              </a:spcAft>
              <a:buSzPts val="6200"/>
              <a:buNone/>
              <a:defRPr sz="6300"/>
            </a:lvl8pPr>
            <a:lvl9pPr lvl="8" algn="ctr" rtl="0">
              <a:spcBef>
                <a:spcPts val="0"/>
              </a:spcBef>
              <a:spcAft>
                <a:spcPts val="0"/>
              </a:spcAft>
              <a:buSzPts val="6200"/>
              <a:buNone/>
              <a:defRPr sz="6300"/>
            </a:lvl9pPr>
          </a:lstStyle>
          <a:p>
            <a:r>
              <a:t>xx%</a:t>
            </a:r>
          </a:p>
        </p:txBody>
      </p:sp>
      <p:sp>
        <p:nvSpPr>
          <p:cNvPr id="916" name="Google Shape;916;p31"/>
          <p:cNvSpPr txBox="1">
            <a:spLocks noGrp="1"/>
          </p:cNvSpPr>
          <p:nvPr>
            <p:ph type="subTitle" idx="3"/>
          </p:nvPr>
        </p:nvSpPr>
        <p:spPr>
          <a:xfrm>
            <a:off x="2011650" y="2828396"/>
            <a:ext cx="5120700" cy="274200"/>
          </a:xfrm>
          <a:prstGeom prst="rect">
            <a:avLst/>
          </a:prstGeom>
        </p:spPr>
        <p:txBody>
          <a:bodyPr spcFirstLastPara="1" wrap="square" lIns="91398" tIns="91398" rIns="91398" bIns="91398"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17" name="Google Shape;917;p31"/>
          <p:cNvSpPr txBox="1">
            <a:spLocks noGrp="1"/>
          </p:cNvSpPr>
          <p:nvPr>
            <p:ph type="title" idx="4" hasCustomPrompt="1"/>
          </p:nvPr>
        </p:nvSpPr>
        <p:spPr>
          <a:xfrm>
            <a:off x="2011650" y="3366297"/>
            <a:ext cx="5120700" cy="8283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300"/>
            </a:lvl2pPr>
            <a:lvl3pPr lvl="2" algn="ctr" rtl="0">
              <a:spcBef>
                <a:spcPts val="0"/>
              </a:spcBef>
              <a:spcAft>
                <a:spcPts val="0"/>
              </a:spcAft>
              <a:buSzPts val="6200"/>
              <a:buNone/>
              <a:defRPr sz="6300"/>
            </a:lvl3pPr>
            <a:lvl4pPr lvl="3" algn="ctr" rtl="0">
              <a:spcBef>
                <a:spcPts val="0"/>
              </a:spcBef>
              <a:spcAft>
                <a:spcPts val="0"/>
              </a:spcAft>
              <a:buSzPts val="6200"/>
              <a:buNone/>
              <a:defRPr sz="6300"/>
            </a:lvl4pPr>
            <a:lvl5pPr lvl="4" algn="ctr" rtl="0">
              <a:spcBef>
                <a:spcPts val="0"/>
              </a:spcBef>
              <a:spcAft>
                <a:spcPts val="0"/>
              </a:spcAft>
              <a:buSzPts val="6200"/>
              <a:buNone/>
              <a:defRPr sz="6300"/>
            </a:lvl5pPr>
            <a:lvl6pPr lvl="5" algn="ctr" rtl="0">
              <a:spcBef>
                <a:spcPts val="0"/>
              </a:spcBef>
              <a:spcAft>
                <a:spcPts val="0"/>
              </a:spcAft>
              <a:buSzPts val="6200"/>
              <a:buNone/>
              <a:defRPr sz="6300"/>
            </a:lvl6pPr>
            <a:lvl7pPr lvl="6" algn="ctr" rtl="0">
              <a:spcBef>
                <a:spcPts val="0"/>
              </a:spcBef>
              <a:spcAft>
                <a:spcPts val="0"/>
              </a:spcAft>
              <a:buSzPts val="6200"/>
              <a:buNone/>
              <a:defRPr sz="6300"/>
            </a:lvl7pPr>
            <a:lvl8pPr lvl="7" algn="ctr" rtl="0">
              <a:spcBef>
                <a:spcPts val="0"/>
              </a:spcBef>
              <a:spcAft>
                <a:spcPts val="0"/>
              </a:spcAft>
              <a:buSzPts val="6200"/>
              <a:buNone/>
              <a:defRPr sz="6300"/>
            </a:lvl8pPr>
            <a:lvl9pPr lvl="8" algn="ctr" rtl="0">
              <a:spcBef>
                <a:spcPts val="0"/>
              </a:spcBef>
              <a:spcAft>
                <a:spcPts val="0"/>
              </a:spcAft>
              <a:buSzPts val="6200"/>
              <a:buNone/>
              <a:defRPr sz="6300"/>
            </a:lvl9pPr>
          </a:lstStyle>
          <a:p>
            <a:r>
              <a:t>xx%</a:t>
            </a:r>
          </a:p>
        </p:txBody>
      </p:sp>
      <p:sp>
        <p:nvSpPr>
          <p:cNvPr id="918" name="Google Shape;918;p31"/>
          <p:cNvSpPr txBox="1">
            <a:spLocks noGrp="1"/>
          </p:cNvSpPr>
          <p:nvPr>
            <p:ph type="subTitle" idx="5"/>
          </p:nvPr>
        </p:nvSpPr>
        <p:spPr>
          <a:xfrm>
            <a:off x="2011650" y="4270800"/>
            <a:ext cx="5120700" cy="274200"/>
          </a:xfrm>
          <a:prstGeom prst="rect">
            <a:avLst/>
          </a:prstGeom>
        </p:spPr>
        <p:txBody>
          <a:bodyPr spcFirstLastPara="1" wrap="square" lIns="91398" tIns="91398" rIns="91398" bIns="91398"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919" name="Google Shape;919;p31"/>
          <p:cNvGrpSpPr/>
          <p:nvPr/>
        </p:nvGrpSpPr>
        <p:grpSpPr>
          <a:xfrm>
            <a:off x="-32949" y="3911323"/>
            <a:ext cx="9209913" cy="1265142"/>
            <a:chOff x="-32950" y="3911320"/>
            <a:chExt cx="9209913" cy="1265141"/>
          </a:xfrm>
        </p:grpSpPr>
        <p:sp>
          <p:nvSpPr>
            <p:cNvPr id="920" name="Google Shape;920;p31"/>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21" name="Google Shape;921;p31"/>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22" name="Google Shape;922;p31"/>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923" name="Google Shape;923;p31"/>
            <p:cNvGrpSpPr/>
            <p:nvPr/>
          </p:nvGrpSpPr>
          <p:grpSpPr>
            <a:xfrm flipH="1">
              <a:off x="8011161" y="3911320"/>
              <a:ext cx="565003" cy="832113"/>
              <a:chOff x="5515450" y="3969050"/>
              <a:chExt cx="439725" cy="645800"/>
            </a:xfrm>
          </p:grpSpPr>
          <p:sp>
            <p:nvSpPr>
              <p:cNvPr id="924" name="Google Shape;924;p31"/>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25" name="Google Shape;925;p31"/>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26" name="Google Shape;926;p31"/>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27" name="Google Shape;927;p31"/>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28" name="Google Shape;928;p31"/>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29" name="Google Shape;929;p31"/>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30" name="Google Shape;930;p31"/>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31" name="Google Shape;931;p31"/>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32" name="Google Shape;932;p31"/>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33" name="Google Shape;933;p31"/>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34" name="Google Shape;934;p31"/>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35" name="Google Shape;935;p31"/>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936" name="Google Shape;936;p31"/>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37" name="Google Shape;937;p31"/>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387858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38"/>
        <p:cNvGrpSpPr/>
        <p:nvPr/>
      </p:nvGrpSpPr>
      <p:grpSpPr>
        <a:xfrm>
          <a:off x="0" y="0"/>
          <a:ext cx="0" cy="0"/>
          <a:chOff x="0" y="0"/>
          <a:chExt cx="0" cy="0"/>
        </a:xfrm>
      </p:grpSpPr>
      <p:sp>
        <p:nvSpPr>
          <p:cNvPr id="939" name="Google Shape;939;p32"/>
          <p:cNvSpPr/>
          <p:nvPr/>
        </p:nvSpPr>
        <p:spPr>
          <a:xfrm>
            <a:off x="293101" y="1814800"/>
            <a:ext cx="8557801" cy="30855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940" name="Google Shape;940;p32"/>
          <p:cNvGrpSpPr/>
          <p:nvPr/>
        </p:nvGrpSpPr>
        <p:grpSpPr>
          <a:xfrm flipH="1">
            <a:off x="-32949" y="3911323"/>
            <a:ext cx="9209913" cy="1265142"/>
            <a:chOff x="-32950" y="3911320"/>
            <a:chExt cx="9209913" cy="1265141"/>
          </a:xfrm>
        </p:grpSpPr>
        <p:sp>
          <p:nvSpPr>
            <p:cNvPr id="941" name="Google Shape;941;p32"/>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42" name="Google Shape;942;p32"/>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43" name="Google Shape;943;p32"/>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944" name="Google Shape;944;p32"/>
            <p:cNvGrpSpPr/>
            <p:nvPr/>
          </p:nvGrpSpPr>
          <p:grpSpPr>
            <a:xfrm flipH="1">
              <a:off x="8011161" y="3911320"/>
              <a:ext cx="565003" cy="832113"/>
              <a:chOff x="5515450" y="3969050"/>
              <a:chExt cx="439725" cy="645800"/>
            </a:xfrm>
          </p:grpSpPr>
          <p:sp>
            <p:nvSpPr>
              <p:cNvPr id="945" name="Google Shape;945;p3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46" name="Google Shape;946;p3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47" name="Google Shape;947;p3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48" name="Google Shape;948;p3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49" name="Google Shape;949;p3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0" name="Google Shape;950;p3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1" name="Google Shape;951;p3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2" name="Google Shape;952;p3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3" name="Google Shape;953;p3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4" name="Google Shape;954;p3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5" name="Google Shape;955;p3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6" name="Google Shape;956;p3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957" name="Google Shape;957;p32"/>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8" name="Google Shape;958;p32"/>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959" name="Google Shape;959;p32"/>
          <p:cNvSpPr txBox="1">
            <a:spLocks noGrp="1"/>
          </p:cNvSpPr>
          <p:nvPr>
            <p:ph type="title" hasCustomPrompt="1"/>
          </p:nvPr>
        </p:nvSpPr>
        <p:spPr>
          <a:xfrm>
            <a:off x="720001" y="2693943"/>
            <a:ext cx="2286000" cy="7314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300"/>
            </a:lvl2pPr>
            <a:lvl3pPr lvl="2" algn="ctr" rtl="0">
              <a:spcBef>
                <a:spcPts val="0"/>
              </a:spcBef>
              <a:spcAft>
                <a:spcPts val="0"/>
              </a:spcAft>
              <a:buSzPts val="6200"/>
              <a:buNone/>
              <a:defRPr sz="6300"/>
            </a:lvl3pPr>
            <a:lvl4pPr lvl="3" algn="ctr" rtl="0">
              <a:spcBef>
                <a:spcPts val="0"/>
              </a:spcBef>
              <a:spcAft>
                <a:spcPts val="0"/>
              </a:spcAft>
              <a:buSzPts val="6200"/>
              <a:buNone/>
              <a:defRPr sz="6300"/>
            </a:lvl4pPr>
            <a:lvl5pPr lvl="4" algn="ctr" rtl="0">
              <a:spcBef>
                <a:spcPts val="0"/>
              </a:spcBef>
              <a:spcAft>
                <a:spcPts val="0"/>
              </a:spcAft>
              <a:buSzPts val="6200"/>
              <a:buNone/>
              <a:defRPr sz="6300"/>
            </a:lvl5pPr>
            <a:lvl6pPr lvl="5" algn="ctr" rtl="0">
              <a:spcBef>
                <a:spcPts val="0"/>
              </a:spcBef>
              <a:spcAft>
                <a:spcPts val="0"/>
              </a:spcAft>
              <a:buSzPts val="6200"/>
              <a:buNone/>
              <a:defRPr sz="6300"/>
            </a:lvl6pPr>
            <a:lvl7pPr lvl="6" algn="ctr" rtl="0">
              <a:spcBef>
                <a:spcPts val="0"/>
              </a:spcBef>
              <a:spcAft>
                <a:spcPts val="0"/>
              </a:spcAft>
              <a:buSzPts val="6200"/>
              <a:buNone/>
              <a:defRPr sz="6300"/>
            </a:lvl7pPr>
            <a:lvl8pPr lvl="7" algn="ctr" rtl="0">
              <a:spcBef>
                <a:spcPts val="0"/>
              </a:spcBef>
              <a:spcAft>
                <a:spcPts val="0"/>
              </a:spcAft>
              <a:buSzPts val="6200"/>
              <a:buNone/>
              <a:defRPr sz="6300"/>
            </a:lvl8pPr>
            <a:lvl9pPr lvl="8" algn="ctr" rtl="0">
              <a:spcBef>
                <a:spcPts val="0"/>
              </a:spcBef>
              <a:spcAft>
                <a:spcPts val="0"/>
              </a:spcAft>
              <a:buSzPts val="6200"/>
              <a:buNone/>
              <a:defRPr sz="6300"/>
            </a:lvl9pPr>
          </a:lstStyle>
          <a:p>
            <a:r>
              <a:t>xx%</a:t>
            </a:r>
          </a:p>
        </p:txBody>
      </p:sp>
      <p:sp>
        <p:nvSpPr>
          <p:cNvPr id="960" name="Google Shape;960;p32"/>
          <p:cNvSpPr txBox="1">
            <a:spLocks noGrp="1"/>
          </p:cNvSpPr>
          <p:nvPr>
            <p:ph type="subTitle" idx="1"/>
          </p:nvPr>
        </p:nvSpPr>
        <p:spPr>
          <a:xfrm>
            <a:off x="720001" y="3425361"/>
            <a:ext cx="2286000" cy="6402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1" name="Google Shape;961;p32"/>
          <p:cNvSpPr txBox="1">
            <a:spLocks noGrp="1"/>
          </p:cNvSpPr>
          <p:nvPr>
            <p:ph type="title" idx="2" hasCustomPrompt="1"/>
          </p:nvPr>
        </p:nvSpPr>
        <p:spPr>
          <a:xfrm>
            <a:off x="3429002" y="2693932"/>
            <a:ext cx="2286000" cy="7314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300"/>
            </a:lvl2pPr>
            <a:lvl3pPr lvl="2" algn="ctr" rtl="0">
              <a:spcBef>
                <a:spcPts val="0"/>
              </a:spcBef>
              <a:spcAft>
                <a:spcPts val="0"/>
              </a:spcAft>
              <a:buSzPts val="6200"/>
              <a:buNone/>
              <a:defRPr sz="6300"/>
            </a:lvl3pPr>
            <a:lvl4pPr lvl="3" algn="ctr" rtl="0">
              <a:spcBef>
                <a:spcPts val="0"/>
              </a:spcBef>
              <a:spcAft>
                <a:spcPts val="0"/>
              </a:spcAft>
              <a:buSzPts val="6200"/>
              <a:buNone/>
              <a:defRPr sz="6300"/>
            </a:lvl4pPr>
            <a:lvl5pPr lvl="4" algn="ctr" rtl="0">
              <a:spcBef>
                <a:spcPts val="0"/>
              </a:spcBef>
              <a:spcAft>
                <a:spcPts val="0"/>
              </a:spcAft>
              <a:buSzPts val="6200"/>
              <a:buNone/>
              <a:defRPr sz="6300"/>
            </a:lvl5pPr>
            <a:lvl6pPr lvl="5" algn="ctr" rtl="0">
              <a:spcBef>
                <a:spcPts val="0"/>
              </a:spcBef>
              <a:spcAft>
                <a:spcPts val="0"/>
              </a:spcAft>
              <a:buSzPts val="6200"/>
              <a:buNone/>
              <a:defRPr sz="6300"/>
            </a:lvl6pPr>
            <a:lvl7pPr lvl="6" algn="ctr" rtl="0">
              <a:spcBef>
                <a:spcPts val="0"/>
              </a:spcBef>
              <a:spcAft>
                <a:spcPts val="0"/>
              </a:spcAft>
              <a:buSzPts val="6200"/>
              <a:buNone/>
              <a:defRPr sz="6300"/>
            </a:lvl7pPr>
            <a:lvl8pPr lvl="7" algn="ctr" rtl="0">
              <a:spcBef>
                <a:spcPts val="0"/>
              </a:spcBef>
              <a:spcAft>
                <a:spcPts val="0"/>
              </a:spcAft>
              <a:buSzPts val="6200"/>
              <a:buNone/>
              <a:defRPr sz="6300"/>
            </a:lvl8pPr>
            <a:lvl9pPr lvl="8" algn="ctr" rtl="0">
              <a:spcBef>
                <a:spcPts val="0"/>
              </a:spcBef>
              <a:spcAft>
                <a:spcPts val="0"/>
              </a:spcAft>
              <a:buSzPts val="6200"/>
              <a:buNone/>
              <a:defRPr sz="6300"/>
            </a:lvl9pPr>
          </a:lstStyle>
          <a:p>
            <a:r>
              <a:t>xx%</a:t>
            </a:r>
          </a:p>
        </p:txBody>
      </p:sp>
      <p:sp>
        <p:nvSpPr>
          <p:cNvPr id="962" name="Google Shape;962;p32"/>
          <p:cNvSpPr txBox="1">
            <a:spLocks noGrp="1"/>
          </p:cNvSpPr>
          <p:nvPr>
            <p:ph type="subTitle" idx="3"/>
          </p:nvPr>
        </p:nvSpPr>
        <p:spPr>
          <a:xfrm>
            <a:off x="3429002" y="3425332"/>
            <a:ext cx="2286000" cy="6402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3" name="Google Shape;963;p32"/>
          <p:cNvSpPr txBox="1">
            <a:spLocks noGrp="1"/>
          </p:cNvSpPr>
          <p:nvPr>
            <p:ph type="title" idx="4" hasCustomPrompt="1"/>
          </p:nvPr>
        </p:nvSpPr>
        <p:spPr>
          <a:xfrm>
            <a:off x="6138001" y="2693932"/>
            <a:ext cx="2286000" cy="731400"/>
          </a:xfrm>
          <a:prstGeom prst="rect">
            <a:avLst/>
          </a:prstGeom>
        </p:spPr>
        <p:txBody>
          <a:bodyPr spcFirstLastPara="1" wrap="square" lIns="91398" tIns="91398" rIns="91398" bIns="91398"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300"/>
            </a:lvl2pPr>
            <a:lvl3pPr lvl="2" algn="ctr" rtl="0">
              <a:spcBef>
                <a:spcPts val="0"/>
              </a:spcBef>
              <a:spcAft>
                <a:spcPts val="0"/>
              </a:spcAft>
              <a:buSzPts val="6200"/>
              <a:buNone/>
              <a:defRPr sz="6300"/>
            </a:lvl3pPr>
            <a:lvl4pPr lvl="3" algn="ctr" rtl="0">
              <a:spcBef>
                <a:spcPts val="0"/>
              </a:spcBef>
              <a:spcAft>
                <a:spcPts val="0"/>
              </a:spcAft>
              <a:buSzPts val="6200"/>
              <a:buNone/>
              <a:defRPr sz="6300"/>
            </a:lvl4pPr>
            <a:lvl5pPr lvl="4" algn="ctr" rtl="0">
              <a:spcBef>
                <a:spcPts val="0"/>
              </a:spcBef>
              <a:spcAft>
                <a:spcPts val="0"/>
              </a:spcAft>
              <a:buSzPts val="6200"/>
              <a:buNone/>
              <a:defRPr sz="6300"/>
            </a:lvl5pPr>
            <a:lvl6pPr lvl="5" algn="ctr" rtl="0">
              <a:spcBef>
                <a:spcPts val="0"/>
              </a:spcBef>
              <a:spcAft>
                <a:spcPts val="0"/>
              </a:spcAft>
              <a:buSzPts val="6200"/>
              <a:buNone/>
              <a:defRPr sz="6300"/>
            </a:lvl6pPr>
            <a:lvl7pPr lvl="6" algn="ctr" rtl="0">
              <a:spcBef>
                <a:spcPts val="0"/>
              </a:spcBef>
              <a:spcAft>
                <a:spcPts val="0"/>
              </a:spcAft>
              <a:buSzPts val="6200"/>
              <a:buNone/>
              <a:defRPr sz="6300"/>
            </a:lvl7pPr>
            <a:lvl8pPr lvl="7" algn="ctr" rtl="0">
              <a:spcBef>
                <a:spcPts val="0"/>
              </a:spcBef>
              <a:spcAft>
                <a:spcPts val="0"/>
              </a:spcAft>
              <a:buSzPts val="6200"/>
              <a:buNone/>
              <a:defRPr sz="6300"/>
            </a:lvl8pPr>
            <a:lvl9pPr lvl="8" algn="ctr" rtl="0">
              <a:spcBef>
                <a:spcPts val="0"/>
              </a:spcBef>
              <a:spcAft>
                <a:spcPts val="0"/>
              </a:spcAft>
              <a:buSzPts val="6200"/>
              <a:buNone/>
              <a:defRPr sz="6300"/>
            </a:lvl9pPr>
          </a:lstStyle>
          <a:p>
            <a:r>
              <a:t>xx%</a:t>
            </a:r>
          </a:p>
        </p:txBody>
      </p:sp>
      <p:sp>
        <p:nvSpPr>
          <p:cNvPr id="964" name="Google Shape;964;p32"/>
          <p:cNvSpPr txBox="1">
            <a:spLocks noGrp="1"/>
          </p:cNvSpPr>
          <p:nvPr>
            <p:ph type="subTitle" idx="5"/>
          </p:nvPr>
        </p:nvSpPr>
        <p:spPr>
          <a:xfrm>
            <a:off x="6138001" y="3425332"/>
            <a:ext cx="2286000" cy="6402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3786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81"/>
        <p:cNvGrpSpPr/>
        <p:nvPr/>
      </p:nvGrpSpPr>
      <p:grpSpPr>
        <a:xfrm>
          <a:off x="0" y="0"/>
          <a:ext cx="0" cy="0"/>
          <a:chOff x="0" y="0"/>
          <a:chExt cx="0" cy="0"/>
        </a:xfrm>
      </p:grpSpPr>
    </p:spTree>
    <p:extLst>
      <p:ext uri="{BB962C8B-B14F-4D97-AF65-F5344CB8AC3E}">
        <p14:creationId xmlns:p14="http://schemas.microsoft.com/office/powerpoint/2010/main" val="398241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2"/>
        <p:cNvGrpSpPr/>
        <p:nvPr/>
      </p:nvGrpSpPr>
      <p:grpSpPr>
        <a:xfrm>
          <a:off x="0" y="0"/>
          <a:ext cx="0" cy="0"/>
          <a:chOff x="0" y="0"/>
          <a:chExt cx="0" cy="0"/>
        </a:xfrm>
      </p:grpSpPr>
      <p:sp>
        <p:nvSpPr>
          <p:cNvPr id="983" name="Google Shape;983;p35"/>
          <p:cNvSpPr/>
          <p:nvPr/>
        </p:nvSpPr>
        <p:spPr>
          <a:xfrm flipH="1">
            <a:off x="293126" y="478752"/>
            <a:ext cx="8557801" cy="44217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91398" tIns="91398" rIns="91398" bIns="91398"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984" name="Google Shape;984;p35"/>
          <p:cNvGrpSpPr/>
          <p:nvPr/>
        </p:nvGrpSpPr>
        <p:grpSpPr>
          <a:xfrm flipH="1">
            <a:off x="-32949" y="3911323"/>
            <a:ext cx="9209913" cy="1265142"/>
            <a:chOff x="-32950" y="3911320"/>
            <a:chExt cx="9209913" cy="1265141"/>
          </a:xfrm>
        </p:grpSpPr>
        <p:sp>
          <p:nvSpPr>
            <p:cNvPr id="985" name="Google Shape;985;p35"/>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86" name="Google Shape;986;p35"/>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87" name="Google Shape;987;p35"/>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nvGrpSpPr>
            <p:cNvPr id="988" name="Google Shape;988;p35"/>
            <p:cNvGrpSpPr/>
            <p:nvPr/>
          </p:nvGrpSpPr>
          <p:grpSpPr>
            <a:xfrm flipH="1">
              <a:off x="8011161" y="3911320"/>
              <a:ext cx="565003" cy="832113"/>
              <a:chOff x="5515450" y="3969050"/>
              <a:chExt cx="439725" cy="645800"/>
            </a:xfrm>
          </p:grpSpPr>
          <p:sp>
            <p:nvSpPr>
              <p:cNvPr id="989" name="Google Shape;989;p35"/>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0" name="Google Shape;990;p35"/>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1" name="Google Shape;991;p35"/>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2" name="Google Shape;992;p35"/>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3" name="Google Shape;993;p35"/>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4" name="Google Shape;994;p35"/>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5" name="Google Shape;995;p35"/>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6" name="Google Shape;996;p35"/>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7" name="Google Shape;997;p35"/>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8" name="Google Shape;998;p35"/>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9" name="Google Shape;999;p35"/>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00" name="Google Shape;1000;p35"/>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1001" name="Google Shape;1001;p35"/>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02" name="Google Shape;1002;p35"/>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382584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690"/>
        <p:cNvGrpSpPr/>
        <p:nvPr/>
      </p:nvGrpSpPr>
      <p:grpSpPr>
        <a:xfrm>
          <a:off x="0" y="0"/>
          <a:ext cx="0" cy="0"/>
          <a:chOff x="0" y="0"/>
          <a:chExt cx="0" cy="0"/>
        </a:xfrm>
      </p:grpSpPr>
      <p:sp>
        <p:nvSpPr>
          <p:cNvPr id="691" name="Google Shape;691;p17"/>
          <p:cNvSpPr txBox="1">
            <a:spLocks noGrp="1"/>
          </p:cNvSpPr>
          <p:nvPr>
            <p:ph type="title"/>
          </p:nvPr>
        </p:nvSpPr>
        <p:spPr>
          <a:xfrm>
            <a:off x="720000" y="540000"/>
            <a:ext cx="7704000" cy="4776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92" name="Google Shape;692;p17"/>
          <p:cNvSpPr txBox="1">
            <a:spLocks noGrp="1"/>
          </p:cNvSpPr>
          <p:nvPr>
            <p:ph type="subTitle" idx="1"/>
          </p:nvPr>
        </p:nvSpPr>
        <p:spPr>
          <a:xfrm>
            <a:off x="1031901" y="2343375"/>
            <a:ext cx="2130601" cy="563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93" name="Google Shape;693;p17"/>
          <p:cNvSpPr txBox="1">
            <a:spLocks noGrp="1"/>
          </p:cNvSpPr>
          <p:nvPr>
            <p:ph type="subTitle" idx="2"/>
          </p:nvPr>
        </p:nvSpPr>
        <p:spPr>
          <a:xfrm>
            <a:off x="3506696" y="2343375"/>
            <a:ext cx="2130601" cy="563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94" name="Google Shape;694;p17"/>
          <p:cNvSpPr txBox="1">
            <a:spLocks noGrp="1"/>
          </p:cNvSpPr>
          <p:nvPr>
            <p:ph type="subTitle" idx="3"/>
          </p:nvPr>
        </p:nvSpPr>
        <p:spPr>
          <a:xfrm>
            <a:off x="5981491" y="2343375"/>
            <a:ext cx="2130601" cy="563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95" name="Google Shape;695;p17"/>
          <p:cNvSpPr txBox="1">
            <a:spLocks noGrp="1"/>
          </p:cNvSpPr>
          <p:nvPr>
            <p:ph type="subTitle" idx="4"/>
          </p:nvPr>
        </p:nvSpPr>
        <p:spPr>
          <a:xfrm>
            <a:off x="1031901" y="3800425"/>
            <a:ext cx="2130601" cy="563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96" name="Google Shape;696;p17"/>
          <p:cNvSpPr txBox="1">
            <a:spLocks noGrp="1"/>
          </p:cNvSpPr>
          <p:nvPr>
            <p:ph type="subTitle" idx="5"/>
          </p:nvPr>
        </p:nvSpPr>
        <p:spPr>
          <a:xfrm>
            <a:off x="3506696" y="3800425"/>
            <a:ext cx="2130601" cy="563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97" name="Google Shape;697;p17"/>
          <p:cNvSpPr txBox="1">
            <a:spLocks noGrp="1"/>
          </p:cNvSpPr>
          <p:nvPr>
            <p:ph type="subTitle" idx="6"/>
          </p:nvPr>
        </p:nvSpPr>
        <p:spPr>
          <a:xfrm>
            <a:off x="5981491" y="3800425"/>
            <a:ext cx="2130601" cy="563100"/>
          </a:xfrm>
          <a:prstGeom prst="rect">
            <a:avLst/>
          </a:prstGeom>
        </p:spPr>
        <p:txBody>
          <a:bodyPr spcFirstLastPara="1" wrap="square" lIns="91398" tIns="91398" rIns="91398" bIns="913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98" name="Google Shape;698;p17"/>
          <p:cNvSpPr txBox="1">
            <a:spLocks noGrp="1"/>
          </p:cNvSpPr>
          <p:nvPr>
            <p:ph type="subTitle" idx="7"/>
          </p:nvPr>
        </p:nvSpPr>
        <p:spPr>
          <a:xfrm>
            <a:off x="1104352" y="1985022"/>
            <a:ext cx="1985700" cy="477600"/>
          </a:xfrm>
          <a:prstGeom prst="rect">
            <a:avLst/>
          </a:prstGeom>
        </p:spPr>
        <p:txBody>
          <a:bodyPr spcFirstLastPara="1" wrap="square" lIns="91398" tIns="91398" rIns="91398" bIns="91398"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9" name="Google Shape;699;p17"/>
          <p:cNvSpPr txBox="1">
            <a:spLocks noGrp="1"/>
          </p:cNvSpPr>
          <p:nvPr>
            <p:ph type="subTitle" idx="8"/>
          </p:nvPr>
        </p:nvSpPr>
        <p:spPr>
          <a:xfrm>
            <a:off x="3579155" y="1985022"/>
            <a:ext cx="1985700" cy="477600"/>
          </a:xfrm>
          <a:prstGeom prst="rect">
            <a:avLst/>
          </a:prstGeom>
        </p:spPr>
        <p:txBody>
          <a:bodyPr spcFirstLastPara="1" wrap="square" lIns="91398" tIns="91398" rIns="91398" bIns="91398"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0" name="Google Shape;700;p17"/>
          <p:cNvSpPr txBox="1">
            <a:spLocks noGrp="1"/>
          </p:cNvSpPr>
          <p:nvPr>
            <p:ph type="subTitle" idx="9"/>
          </p:nvPr>
        </p:nvSpPr>
        <p:spPr>
          <a:xfrm>
            <a:off x="6053962" y="1985022"/>
            <a:ext cx="1985700" cy="477600"/>
          </a:xfrm>
          <a:prstGeom prst="rect">
            <a:avLst/>
          </a:prstGeom>
        </p:spPr>
        <p:txBody>
          <a:bodyPr spcFirstLastPara="1" wrap="square" lIns="91398" tIns="91398" rIns="91398" bIns="91398"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1" name="Google Shape;701;p17"/>
          <p:cNvSpPr txBox="1">
            <a:spLocks noGrp="1"/>
          </p:cNvSpPr>
          <p:nvPr>
            <p:ph type="subTitle" idx="13"/>
          </p:nvPr>
        </p:nvSpPr>
        <p:spPr>
          <a:xfrm>
            <a:off x="1104352" y="3437409"/>
            <a:ext cx="1985700" cy="477600"/>
          </a:xfrm>
          <a:prstGeom prst="rect">
            <a:avLst/>
          </a:prstGeom>
        </p:spPr>
        <p:txBody>
          <a:bodyPr spcFirstLastPara="1" wrap="square" lIns="91398" tIns="91398" rIns="91398" bIns="91398"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2" name="Google Shape;702;p17"/>
          <p:cNvSpPr txBox="1">
            <a:spLocks noGrp="1"/>
          </p:cNvSpPr>
          <p:nvPr>
            <p:ph type="subTitle" idx="14"/>
          </p:nvPr>
        </p:nvSpPr>
        <p:spPr>
          <a:xfrm>
            <a:off x="3579155" y="3437409"/>
            <a:ext cx="1985700" cy="477600"/>
          </a:xfrm>
          <a:prstGeom prst="rect">
            <a:avLst/>
          </a:prstGeom>
        </p:spPr>
        <p:txBody>
          <a:bodyPr spcFirstLastPara="1" wrap="square" lIns="91398" tIns="91398" rIns="91398" bIns="91398"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3" name="Google Shape;703;p17"/>
          <p:cNvSpPr txBox="1">
            <a:spLocks noGrp="1"/>
          </p:cNvSpPr>
          <p:nvPr>
            <p:ph type="subTitle" idx="15"/>
          </p:nvPr>
        </p:nvSpPr>
        <p:spPr>
          <a:xfrm>
            <a:off x="6053962" y="3437409"/>
            <a:ext cx="1985700" cy="477600"/>
          </a:xfrm>
          <a:prstGeom prst="rect">
            <a:avLst/>
          </a:prstGeom>
        </p:spPr>
        <p:txBody>
          <a:bodyPr spcFirstLastPara="1" wrap="square" lIns="91398" tIns="91398" rIns="91398" bIns="91398"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04" name="Google Shape;704;p17"/>
          <p:cNvGrpSpPr/>
          <p:nvPr/>
        </p:nvGrpSpPr>
        <p:grpSpPr>
          <a:xfrm rot="10800000" flipH="1">
            <a:off x="8067341" y="-101586"/>
            <a:ext cx="917468" cy="1463268"/>
            <a:chOff x="2082700" y="2684302"/>
            <a:chExt cx="917468" cy="1463268"/>
          </a:xfrm>
        </p:grpSpPr>
        <p:sp>
          <p:nvSpPr>
            <p:cNvPr id="705" name="Google Shape;705;p1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06" name="Google Shape;706;p1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07" name="Google Shape;707;p1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08" name="Google Shape;708;p1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09" name="Google Shape;709;p1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10" name="Google Shape;710;p1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11" name="Google Shape;711;p1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12" name="Google Shape;712;p1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13" name="Google Shape;713;p1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714" name="Google Shape;714;p17"/>
          <p:cNvGrpSpPr/>
          <p:nvPr/>
        </p:nvGrpSpPr>
        <p:grpSpPr>
          <a:xfrm rot="10800000">
            <a:off x="159191" y="-101586"/>
            <a:ext cx="917468" cy="1463268"/>
            <a:chOff x="2082700" y="2684302"/>
            <a:chExt cx="917468" cy="1463268"/>
          </a:xfrm>
        </p:grpSpPr>
        <p:sp>
          <p:nvSpPr>
            <p:cNvPr id="715" name="Google Shape;715;p1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16" name="Google Shape;716;p1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17" name="Google Shape;717;p1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18" name="Google Shape;718;p1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19" name="Google Shape;719;p1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20" name="Google Shape;720;p1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21" name="Google Shape;721;p1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22" name="Google Shape;722;p1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23" name="Google Shape;723;p1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724" name="Google Shape;724;p17"/>
          <p:cNvGrpSpPr/>
          <p:nvPr/>
        </p:nvGrpSpPr>
        <p:grpSpPr>
          <a:xfrm rot="10800000">
            <a:off x="8576595" y="3703971"/>
            <a:ext cx="206930" cy="203212"/>
            <a:chOff x="1971300" y="3409475"/>
            <a:chExt cx="101600" cy="99775"/>
          </a:xfrm>
        </p:grpSpPr>
        <p:sp>
          <p:nvSpPr>
            <p:cNvPr id="725" name="Google Shape;725;p1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26" name="Google Shape;726;p1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27" name="Google Shape;727;p1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728" name="Google Shape;728;p17"/>
          <p:cNvGrpSpPr/>
          <p:nvPr/>
        </p:nvGrpSpPr>
        <p:grpSpPr>
          <a:xfrm rot="10800000">
            <a:off x="8549724" y="4603378"/>
            <a:ext cx="206930" cy="203161"/>
            <a:chOff x="1655100" y="3332725"/>
            <a:chExt cx="101600" cy="99750"/>
          </a:xfrm>
        </p:grpSpPr>
        <p:sp>
          <p:nvSpPr>
            <p:cNvPr id="729" name="Google Shape;729;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30" name="Google Shape;730;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31" name="Google Shape;731;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732" name="Google Shape;732;p17"/>
          <p:cNvGrpSpPr/>
          <p:nvPr/>
        </p:nvGrpSpPr>
        <p:grpSpPr>
          <a:xfrm rot="10800000">
            <a:off x="480763" y="3738728"/>
            <a:ext cx="206930" cy="203161"/>
            <a:chOff x="1655100" y="3332725"/>
            <a:chExt cx="101600" cy="99750"/>
          </a:xfrm>
        </p:grpSpPr>
        <p:sp>
          <p:nvSpPr>
            <p:cNvPr id="733" name="Google Shape;733;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34" name="Google Shape;734;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35" name="Google Shape;735;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736" name="Google Shape;736;p17"/>
          <p:cNvGrpSpPr/>
          <p:nvPr/>
        </p:nvGrpSpPr>
        <p:grpSpPr>
          <a:xfrm rot="10800000">
            <a:off x="224059" y="4062255"/>
            <a:ext cx="142076" cy="139500"/>
            <a:chOff x="1655100" y="3332725"/>
            <a:chExt cx="101600" cy="99750"/>
          </a:xfrm>
        </p:grpSpPr>
        <p:sp>
          <p:nvSpPr>
            <p:cNvPr id="737" name="Google Shape;737;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38" name="Google Shape;738;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39" name="Google Shape;739;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740" name="Google Shape;740;p17"/>
          <p:cNvGrpSpPr/>
          <p:nvPr/>
        </p:nvGrpSpPr>
        <p:grpSpPr>
          <a:xfrm rot="4553522">
            <a:off x="442926" y="4482557"/>
            <a:ext cx="246049" cy="241639"/>
            <a:chOff x="1971300" y="3409475"/>
            <a:chExt cx="101600" cy="99775"/>
          </a:xfrm>
        </p:grpSpPr>
        <p:sp>
          <p:nvSpPr>
            <p:cNvPr id="741" name="Google Shape;741;p1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42" name="Google Shape;742;p1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43" name="Google Shape;743;p1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744" name="Google Shape;744;p17"/>
          <p:cNvGrpSpPr/>
          <p:nvPr/>
        </p:nvGrpSpPr>
        <p:grpSpPr>
          <a:xfrm flipH="1">
            <a:off x="8783534" y="4276612"/>
            <a:ext cx="142076" cy="139500"/>
            <a:chOff x="1655100" y="3332725"/>
            <a:chExt cx="101600" cy="99750"/>
          </a:xfrm>
        </p:grpSpPr>
        <p:sp>
          <p:nvSpPr>
            <p:cNvPr id="745" name="Google Shape;745;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46" name="Google Shape;746;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747" name="Google Shape;747;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135493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599"/>
        <p:cNvGrpSpPr/>
        <p:nvPr/>
      </p:nvGrpSpPr>
      <p:grpSpPr>
        <a:xfrm>
          <a:off x="0" y="0"/>
          <a:ext cx="0" cy="0"/>
          <a:chOff x="0" y="0"/>
          <a:chExt cx="0" cy="0"/>
        </a:xfrm>
      </p:grpSpPr>
      <p:sp>
        <p:nvSpPr>
          <p:cNvPr id="1600" name="Google Shape;1600;p32"/>
          <p:cNvSpPr txBox="1">
            <a:spLocks noGrp="1"/>
          </p:cNvSpPr>
          <p:nvPr>
            <p:ph type="title"/>
          </p:nvPr>
        </p:nvSpPr>
        <p:spPr>
          <a:xfrm>
            <a:off x="5349102" y="1661509"/>
            <a:ext cx="1697100" cy="993600"/>
          </a:xfrm>
          <a:prstGeom prst="rect">
            <a:avLst/>
          </a:prstGeom>
        </p:spPr>
        <p:txBody>
          <a:bodyPr spcFirstLastPara="1" wrap="square" lIns="91398" tIns="91398" rIns="91398" bIns="91398" anchor="b"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1601" name="Google Shape;1601;p32"/>
          <p:cNvSpPr txBox="1">
            <a:spLocks noGrp="1"/>
          </p:cNvSpPr>
          <p:nvPr>
            <p:ph type="subTitle" idx="1"/>
          </p:nvPr>
        </p:nvSpPr>
        <p:spPr>
          <a:xfrm>
            <a:off x="5349100" y="2526790"/>
            <a:ext cx="2500800" cy="955200"/>
          </a:xfrm>
          <a:prstGeom prst="rect">
            <a:avLst/>
          </a:prstGeom>
        </p:spPr>
        <p:txBody>
          <a:bodyPr spcFirstLastPara="1" wrap="square" lIns="91398" tIns="91398" rIns="91398" bIns="91398"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grpSp>
        <p:nvGrpSpPr>
          <p:cNvPr id="1602" name="Google Shape;1602;p32"/>
          <p:cNvGrpSpPr/>
          <p:nvPr/>
        </p:nvGrpSpPr>
        <p:grpSpPr>
          <a:xfrm rot="10800000">
            <a:off x="8688899" y="1012528"/>
            <a:ext cx="206930" cy="203161"/>
            <a:chOff x="1655100" y="3332725"/>
            <a:chExt cx="101600" cy="99750"/>
          </a:xfrm>
        </p:grpSpPr>
        <p:sp>
          <p:nvSpPr>
            <p:cNvPr id="1603" name="Google Shape;1603;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04" name="Google Shape;1604;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05" name="Google Shape;1605;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06" name="Google Shape;1606;p32"/>
          <p:cNvGrpSpPr/>
          <p:nvPr/>
        </p:nvGrpSpPr>
        <p:grpSpPr>
          <a:xfrm rot="10800000">
            <a:off x="334626" y="445128"/>
            <a:ext cx="206930" cy="203161"/>
            <a:chOff x="1655100" y="3332725"/>
            <a:chExt cx="101600" cy="99750"/>
          </a:xfrm>
        </p:grpSpPr>
        <p:sp>
          <p:nvSpPr>
            <p:cNvPr id="1607" name="Google Shape;1607;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08" name="Google Shape;1608;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09" name="Google Shape;1609;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10" name="Google Shape;1610;p32"/>
          <p:cNvGrpSpPr/>
          <p:nvPr/>
        </p:nvGrpSpPr>
        <p:grpSpPr>
          <a:xfrm rot="4553522">
            <a:off x="271377" y="1314342"/>
            <a:ext cx="246049" cy="241639"/>
            <a:chOff x="1971300" y="3409475"/>
            <a:chExt cx="101600" cy="99775"/>
          </a:xfrm>
        </p:grpSpPr>
        <p:sp>
          <p:nvSpPr>
            <p:cNvPr id="1611" name="Google Shape;1611;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12" name="Google Shape;1612;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13" name="Google Shape;1613;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14" name="Google Shape;1614;p32"/>
          <p:cNvGrpSpPr/>
          <p:nvPr/>
        </p:nvGrpSpPr>
        <p:grpSpPr>
          <a:xfrm rot="-3600089" flipH="1">
            <a:off x="7733741" y="3800111"/>
            <a:ext cx="1192458" cy="1606540"/>
            <a:chOff x="3915984" y="2821214"/>
            <a:chExt cx="958524" cy="1291373"/>
          </a:xfrm>
        </p:grpSpPr>
        <p:sp>
          <p:nvSpPr>
            <p:cNvPr id="1615" name="Google Shape;1615;p3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16" name="Google Shape;1616;p3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17" name="Google Shape;1617;p3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18" name="Google Shape;1618;p3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19" name="Google Shape;1619;p3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0" name="Google Shape;1620;p3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1" name="Google Shape;1621;p3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2" name="Google Shape;1622;p3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3" name="Google Shape;1623;p3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4" name="Google Shape;1624;p3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5" name="Google Shape;1625;p3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6" name="Google Shape;1626;p3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7" name="Google Shape;1627;p3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28" name="Google Shape;1628;p3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29" name="Google Shape;1629;p32"/>
          <p:cNvGrpSpPr/>
          <p:nvPr/>
        </p:nvGrpSpPr>
        <p:grpSpPr>
          <a:xfrm rot="3600089">
            <a:off x="217814" y="3800111"/>
            <a:ext cx="1192458" cy="1606540"/>
            <a:chOff x="3915984" y="2821214"/>
            <a:chExt cx="958524" cy="1291373"/>
          </a:xfrm>
        </p:grpSpPr>
        <p:sp>
          <p:nvSpPr>
            <p:cNvPr id="1630" name="Google Shape;1630;p3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1" name="Google Shape;1631;p3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2" name="Google Shape;1632;p3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3" name="Google Shape;1633;p3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4" name="Google Shape;1634;p3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5" name="Google Shape;1635;p3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6" name="Google Shape;1636;p3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7" name="Google Shape;1637;p3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8" name="Google Shape;1638;p3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39" name="Google Shape;1639;p3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40" name="Google Shape;1640;p3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41" name="Google Shape;1641;p3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42" name="Google Shape;1642;p3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43" name="Google Shape;1643;p3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44" name="Google Shape;1644;p32"/>
          <p:cNvGrpSpPr/>
          <p:nvPr/>
        </p:nvGrpSpPr>
        <p:grpSpPr>
          <a:xfrm rot="10800000">
            <a:off x="8006295" y="445096"/>
            <a:ext cx="206930" cy="203212"/>
            <a:chOff x="1971300" y="3409475"/>
            <a:chExt cx="101600" cy="99775"/>
          </a:xfrm>
        </p:grpSpPr>
        <p:sp>
          <p:nvSpPr>
            <p:cNvPr id="1645" name="Google Shape;1645;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46" name="Google Shape;1646;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47" name="Google Shape;1647;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48" name="Google Shape;1648;p32"/>
          <p:cNvGrpSpPr/>
          <p:nvPr/>
        </p:nvGrpSpPr>
        <p:grpSpPr>
          <a:xfrm rot="10800000">
            <a:off x="931284" y="476955"/>
            <a:ext cx="142076" cy="139500"/>
            <a:chOff x="1655100" y="3332725"/>
            <a:chExt cx="101600" cy="99750"/>
          </a:xfrm>
        </p:grpSpPr>
        <p:sp>
          <p:nvSpPr>
            <p:cNvPr id="1649" name="Google Shape;1649;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50" name="Google Shape;1650;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51" name="Google Shape;1651;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52" name="Google Shape;1652;p32"/>
          <p:cNvGrpSpPr/>
          <p:nvPr/>
        </p:nvGrpSpPr>
        <p:grpSpPr>
          <a:xfrm flipH="1">
            <a:off x="8546834" y="540000"/>
            <a:ext cx="142076" cy="139500"/>
            <a:chOff x="1655100" y="3332725"/>
            <a:chExt cx="101600" cy="99750"/>
          </a:xfrm>
        </p:grpSpPr>
        <p:sp>
          <p:nvSpPr>
            <p:cNvPr id="1653" name="Google Shape;1653;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54" name="Google Shape;1654;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55" name="Google Shape;1655;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56" name="Google Shape;1656;p32"/>
          <p:cNvGrpSpPr/>
          <p:nvPr/>
        </p:nvGrpSpPr>
        <p:grpSpPr>
          <a:xfrm flipH="1">
            <a:off x="3931401" y="4795547"/>
            <a:ext cx="206930" cy="203161"/>
            <a:chOff x="1655100" y="3332725"/>
            <a:chExt cx="101600" cy="99750"/>
          </a:xfrm>
        </p:grpSpPr>
        <p:sp>
          <p:nvSpPr>
            <p:cNvPr id="1657" name="Google Shape;1657;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58" name="Google Shape;1658;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59" name="Google Shape;1659;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60" name="Google Shape;1660;p32"/>
          <p:cNvGrpSpPr/>
          <p:nvPr/>
        </p:nvGrpSpPr>
        <p:grpSpPr>
          <a:xfrm flipH="1">
            <a:off x="5207035" y="4827375"/>
            <a:ext cx="142076" cy="139500"/>
            <a:chOff x="1655100" y="3332725"/>
            <a:chExt cx="101600" cy="99750"/>
          </a:xfrm>
        </p:grpSpPr>
        <p:sp>
          <p:nvSpPr>
            <p:cNvPr id="1661" name="Google Shape;1661;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62" name="Google Shape;1662;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63" name="Google Shape;1663;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664" name="Google Shape;1664;p32"/>
          <p:cNvGrpSpPr/>
          <p:nvPr/>
        </p:nvGrpSpPr>
        <p:grpSpPr>
          <a:xfrm rot="6246478" flipH="1">
            <a:off x="4362076" y="4525977"/>
            <a:ext cx="246049" cy="241639"/>
            <a:chOff x="1971300" y="3409475"/>
            <a:chExt cx="101600" cy="99775"/>
          </a:xfrm>
        </p:grpSpPr>
        <p:sp>
          <p:nvSpPr>
            <p:cNvPr id="1665" name="Google Shape;1665;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66" name="Google Shape;1666;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667" name="Google Shape;1667;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401364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48"/>
        <p:cNvGrpSpPr/>
        <p:nvPr/>
      </p:nvGrpSpPr>
      <p:grpSpPr>
        <a:xfrm>
          <a:off x="0" y="0"/>
          <a:ext cx="0" cy="0"/>
          <a:chOff x="0" y="0"/>
          <a:chExt cx="0" cy="0"/>
        </a:xfrm>
      </p:grpSpPr>
      <p:sp>
        <p:nvSpPr>
          <p:cNvPr id="949" name="Google Shape;949;p22"/>
          <p:cNvSpPr txBox="1">
            <a:spLocks noGrp="1"/>
          </p:cNvSpPr>
          <p:nvPr>
            <p:ph type="title"/>
          </p:nvPr>
        </p:nvSpPr>
        <p:spPr>
          <a:xfrm>
            <a:off x="720000" y="540000"/>
            <a:ext cx="7704000" cy="477600"/>
          </a:xfrm>
          <a:prstGeom prst="rect">
            <a:avLst/>
          </a:prstGeom>
        </p:spPr>
        <p:txBody>
          <a:bodyPr spcFirstLastPara="1" wrap="square" lIns="91398" tIns="91398" rIns="91398" bIns="91398"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50" name="Google Shape;950;p22"/>
          <p:cNvGrpSpPr/>
          <p:nvPr/>
        </p:nvGrpSpPr>
        <p:grpSpPr>
          <a:xfrm rot="9000089">
            <a:off x="7760133" y="-417567"/>
            <a:ext cx="1192459" cy="1606540"/>
            <a:chOff x="3915984" y="2821214"/>
            <a:chExt cx="958524" cy="1291373"/>
          </a:xfrm>
        </p:grpSpPr>
        <p:sp>
          <p:nvSpPr>
            <p:cNvPr id="951" name="Google Shape;951;p2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2" name="Google Shape;952;p2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3" name="Google Shape;953;p2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4" name="Google Shape;954;p2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5" name="Google Shape;955;p2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6" name="Google Shape;956;p2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7" name="Google Shape;957;p2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8" name="Google Shape;958;p2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59" name="Google Shape;959;p2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60" name="Google Shape;960;p2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61" name="Google Shape;961;p2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62" name="Google Shape;962;p2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63" name="Google Shape;963;p2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64" name="Google Shape;964;p2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965" name="Google Shape;965;p22"/>
          <p:cNvGrpSpPr/>
          <p:nvPr/>
        </p:nvGrpSpPr>
        <p:grpSpPr>
          <a:xfrm rot="-9000089" flipH="1">
            <a:off x="191424" y="-417567"/>
            <a:ext cx="1192459" cy="1606540"/>
            <a:chOff x="3915984" y="2821214"/>
            <a:chExt cx="958524" cy="1291373"/>
          </a:xfrm>
        </p:grpSpPr>
        <p:sp>
          <p:nvSpPr>
            <p:cNvPr id="966" name="Google Shape;966;p2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67" name="Google Shape;967;p2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68" name="Google Shape;968;p2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69" name="Google Shape;969;p2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0" name="Google Shape;970;p2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1" name="Google Shape;971;p2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2" name="Google Shape;972;p2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3" name="Google Shape;973;p2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4" name="Google Shape;974;p2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5" name="Google Shape;975;p2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6" name="Google Shape;976;p2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7" name="Google Shape;977;p2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8" name="Google Shape;978;p2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79" name="Google Shape;979;p2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980" name="Google Shape;980;p22"/>
          <p:cNvGrpSpPr/>
          <p:nvPr/>
        </p:nvGrpSpPr>
        <p:grpSpPr>
          <a:xfrm rot="1876612">
            <a:off x="839677" y="4691387"/>
            <a:ext cx="206928" cy="203211"/>
            <a:chOff x="1971300" y="3409475"/>
            <a:chExt cx="101600" cy="99775"/>
          </a:xfrm>
        </p:grpSpPr>
        <p:sp>
          <p:nvSpPr>
            <p:cNvPr id="981" name="Google Shape;981;p2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82" name="Google Shape;982;p2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83" name="Google Shape;983;p2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984" name="Google Shape;984;p22"/>
          <p:cNvGrpSpPr/>
          <p:nvPr/>
        </p:nvGrpSpPr>
        <p:grpSpPr>
          <a:xfrm rot="1876612">
            <a:off x="409935" y="4339192"/>
            <a:ext cx="206928" cy="203160"/>
            <a:chOff x="1655100" y="3332725"/>
            <a:chExt cx="101600" cy="99750"/>
          </a:xfrm>
        </p:grpSpPr>
        <p:sp>
          <p:nvSpPr>
            <p:cNvPr id="985" name="Google Shape;985;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86" name="Google Shape;986;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87" name="Google Shape;987;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988" name="Google Shape;988;p22"/>
          <p:cNvGrpSpPr/>
          <p:nvPr/>
        </p:nvGrpSpPr>
        <p:grpSpPr>
          <a:xfrm rot="-1865178" flipH="1">
            <a:off x="8095971" y="4690330"/>
            <a:ext cx="206928" cy="203211"/>
            <a:chOff x="1971300" y="3409475"/>
            <a:chExt cx="101600" cy="99775"/>
          </a:xfrm>
        </p:grpSpPr>
        <p:sp>
          <p:nvSpPr>
            <p:cNvPr id="989" name="Google Shape;989;p2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0" name="Google Shape;990;p2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1" name="Google Shape;991;p2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992" name="Google Shape;992;p22"/>
          <p:cNvGrpSpPr/>
          <p:nvPr/>
        </p:nvGrpSpPr>
        <p:grpSpPr>
          <a:xfrm rot="-1865178" flipH="1">
            <a:off x="8525514" y="4339185"/>
            <a:ext cx="206928" cy="203160"/>
            <a:chOff x="1655100" y="3332725"/>
            <a:chExt cx="101600" cy="99750"/>
          </a:xfrm>
        </p:grpSpPr>
        <p:sp>
          <p:nvSpPr>
            <p:cNvPr id="993" name="Google Shape;993;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4" name="Google Shape;994;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5" name="Google Shape;995;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996" name="Google Shape;996;p22"/>
          <p:cNvGrpSpPr/>
          <p:nvPr/>
        </p:nvGrpSpPr>
        <p:grpSpPr>
          <a:xfrm flipH="1">
            <a:off x="372235" y="4722187"/>
            <a:ext cx="142076" cy="139500"/>
            <a:chOff x="1655100" y="3332725"/>
            <a:chExt cx="101600" cy="99750"/>
          </a:xfrm>
        </p:grpSpPr>
        <p:sp>
          <p:nvSpPr>
            <p:cNvPr id="997" name="Google Shape;997;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8" name="Google Shape;998;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999" name="Google Shape;999;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000" name="Google Shape;1000;p22"/>
          <p:cNvGrpSpPr/>
          <p:nvPr/>
        </p:nvGrpSpPr>
        <p:grpSpPr>
          <a:xfrm flipH="1">
            <a:off x="8661984" y="4794051"/>
            <a:ext cx="142076" cy="139500"/>
            <a:chOff x="1655100" y="3332725"/>
            <a:chExt cx="101600" cy="99750"/>
          </a:xfrm>
        </p:grpSpPr>
        <p:sp>
          <p:nvSpPr>
            <p:cNvPr id="1001" name="Google Shape;1001;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02" name="Google Shape;1002;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03" name="Google Shape;1003;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Tree>
    <p:extLst>
      <p:ext uri="{BB962C8B-B14F-4D97-AF65-F5344CB8AC3E}">
        <p14:creationId xmlns:p14="http://schemas.microsoft.com/office/powerpoint/2010/main" val="37834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4282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143093" y="284937"/>
            <a:ext cx="3047918" cy="53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defTabSz="914103" eaLnBrk="1" fontAlgn="auto" hangingPunct="1">
              <a:spcAft>
                <a:spcPts val="0"/>
              </a:spcAft>
              <a:defRPr/>
            </a:pPr>
            <a:r>
              <a:rPr sz="2800">
                <a:solidFill>
                  <a:srgbClr val="0070C0"/>
                </a:solidFill>
                <a:latin typeface="Verdana"/>
                <a:ea typeface="微软雅黑"/>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1879" y="81180"/>
            <a:ext cx="3073209" cy="776121"/>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4562" y="4876508"/>
            <a:ext cx="9144000" cy="265317"/>
          </a:xfrm>
          <a:prstGeom prst="rect">
            <a:avLst/>
          </a:prstGeom>
        </p:spPr>
      </p:pic>
    </p:spTree>
    <p:extLst>
      <p:ext uri="{BB962C8B-B14F-4D97-AF65-F5344CB8AC3E}">
        <p14:creationId xmlns:p14="http://schemas.microsoft.com/office/powerpoint/2010/main" val="366898888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143093" y="10280279"/>
            <a:ext cx="3047918" cy="53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defTabSz="914103" eaLnBrk="1" fontAlgn="auto" hangingPunct="1">
              <a:spcAft>
                <a:spcPts val="0"/>
              </a:spcAft>
              <a:defRPr/>
            </a:pPr>
            <a:r>
              <a:rPr sz="2800">
                <a:solidFill>
                  <a:srgbClr val="0070C0"/>
                </a:solidFill>
                <a:latin typeface="Verdana"/>
                <a:ea typeface="微软雅黑"/>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1879" y="81180"/>
            <a:ext cx="3073209" cy="776121"/>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4562" y="4876508"/>
            <a:ext cx="9144000" cy="265317"/>
          </a:xfrm>
          <a:prstGeom prst="rect">
            <a:avLst/>
          </a:prstGeom>
        </p:spPr>
      </p:pic>
    </p:spTree>
    <p:extLst>
      <p:ext uri="{BB962C8B-B14F-4D97-AF65-F5344CB8AC3E}">
        <p14:creationId xmlns:p14="http://schemas.microsoft.com/office/powerpoint/2010/main" val="90184937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1" y="800103"/>
            <a:ext cx="2019300" cy="2262982"/>
          </a:xfrm>
        </p:spPr>
        <p:txBody>
          <a:bodyPr/>
          <a:lstStyle>
            <a:lvl1pPr>
              <a:defRPr sz="15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099" y="800103"/>
            <a:ext cx="2019300" cy="2262982"/>
          </a:xfrm>
        </p:spPr>
        <p:txBody>
          <a:bodyPr/>
          <a:lstStyle>
            <a:lvl1pPr>
              <a:defRPr sz="15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80"/>
            <a:ext cx="7772400" cy="1021557"/>
          </a:xfrm>
          <a:prstGeom prst="rect">
            <a:avLst/>
          </a:prstGeom>
        </p:spPr>
        <p:txBody>
          <a:bodyPr lIns="68560" tIns="34281" rIns="68560" bIns="34281"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9"/>
            <a:ext cx="7772400" cy="1125141"/>
          </a:xfrm>
          <a:prstGeom prst="rect">
            <a:avLst/>
          </a:prstGeom>
        </p:spPr>
        <p:txBody>
          <a:bodyPr lIns="68560" tIns="34281" rIns="68560" bIns="34281" anchor="b"/>
          <a:lstStyle>
            <a:lvl1pPr marL="0" indent="0">
              <a:buNone/>
              <a:defRPr sz="2100"/>
            </a:lvl1pPr>
            <a:lvl2pPr marL="457052" indent="0">
              <a:buNone/>
              <a:defRPr sz="1800"/>
            </a:lvl2pPr>
            <a:lvl3pPr marL="914103" indent="0">
              <a:buNone/>
              <a:defRPr sz="1600"/>
            </a:lvl3pPr>
            <a:lvl4pPr marL="1371154" indent="0">
              <a:buNone/>
              <a:defRPr sz="1500"/>
            </a:lvl4pPr>
            <a:lvl5pPr marL="1828206" indent="0">
              <a:buNone/>
              <a:defRPr sz="1500"/>
            </a:lvl5pPr>
            <a:lvl6pPr marL="2285259" indent="0">
              <a:buNone/>
              <a:defRPr sz="1500"/>
            </a:lvl6pPr>
            <a:lvl7pPr marL="2742309" indent="0">
              <a:buNone/>
              <a:defRPr sz="1500"/>
            </a:lvl7pPr>
            <a:lvl8pPr marL="3199362" indent="0">
              <a:buNone/>
              <a:defRPr sz="1500"/>
            </a:lvl8pPr>
            <a:lvl9pPr marL="3656411" indent="0">
              <a:buNone/>
              <a:defRPr sz="1500"/>
            </a:lvl9pPr>
          </a:lstStyle>
          <a:p>
            <a:pPr lvl="0"/>
            <a:r>
              <a:rPr lang="zh-CN" altLang="en-US"/>
              <a:t>单击此处编辑母版文本样式</a:t>
            </a:r>
          </a:p>
        </p:txBody>
      </p:sp>
    </p:spTree>
    <p:extLst>
      <p:ext uri="{BB962C8B-B14F-4D97-AF65-F5344CB8AC3E}">
        <p14:creationId xmlns:p14="http://schemas.microsoft.com/office/powerpoint/2010/main" val="38279183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80"/>
            <a:ext cx="8229600" cy="857250"/>
          </a:xfrm>
          <a:prstGeom prst="rect">
            <a:avLst/>
          </a:prstGeom>
        </p:spPr>
        <p:txBody>
          <a:bodyPr lIns="68560" tIns="34281" rIns="68560" bIns="34281"/>
          <a:lstStyle/>
          <a:p>
            <a:r>
              <a:rPr lang="zh-CN" altLang="en-US"/>
              <a:t>单击此处编辑母版标题样式</a:t>
            </a:r>
          </a:p>
        </p:txBody>
      </p:sp>
      <p:sp>
        <p:nvSpPr>
          <p:cNvPr id="3" name="内容占位符 2"/>
          <p:cNvSpPr>
            <a:spLocks noGrp="1"/>
          </p:cNvSpPr>
          <p:nvPr>
            <p:ph sz="half" idx="1"/>
          </p:nvPr>
        </p:nvSpPr>
        <p:spPr>
          <a:xfrm>
            <a:off x="457201" y="1200155"/>
            <a:ext cx="4038601" cy="3394473"/>
          </a:xfrm>
          <a:prstGeom prst="rect">
            <a:avLst/>
          </a:prstGeom>
        </p:spPr>
        <p:txBody>
          <a:bodyPr lIns="68560" tIns="34281" rIns="68560" bIns="34281"/>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5"/>
            <a:ext cx="4038601" cy="3394473"/>
          </a:xfrm>
          <a:prstGeom prst="rect">
            <a:avLst/>
          </a:prstGeom>
        </p:spPr>
        <p:txBody>
          <a:bodyPr lIns="68560" tIns="34281" rIns="68560" bIns="34281"/>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93789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80"/>
            <a:ext cx="8229600" cy="857250"/>
          </a:xfrm>
          <a:prstGeom prst="rect">
            <a:avLst/>
          </a:prstGeom>
        </p:spPr>
        <p:txBody>
          <a:bodyPr lIns="68560" tIns="34281" rIns="68560" bIns="34281"/>
          <a:lstStyle>
            <a:lvl1pPr>
              <a:defRPr/>
            </a:lvl1pPr>
          </a:lstStyle>
          <a:p>
            <a:r>
              <a:rPr lang="zh-CN" altLang="en-US"/>
              <a:t>单击此处编辑母版标题样式</a:t>
            </a:r>
          </a:p>
        </p:txBody>
      </p:sp>
      <p:sp>
        <p:nvSpPr>
          <p:cNvPr id="3" name="文本占位符 2"/>
          <p:cNvSpPr>
            <a:spLocks noGrp="1"/>
          </p:cNvSpPr>
          <p:nvPr>
            <p:ph type="body" idx="1"/>
          </p:nvPr>
        </p:nvSpPr>
        <p:spPr>
          <a:xfrm>
            <a:off x="457204" y="1151339"/>
            <a:ext cx="4040188" cy="479823"/>
          </a:xfrm>
          <a:prstGeom prst="rect">
            <a:avLst/>
          </a:prstGeom>
        </p:spPr>
        <p:txBody>
          <a:bodyPr lIns="68560" tIns="34281" rIns="68560" bIns="34281" anchor="b"/>
          <a:lstStyle>
            <a:lvl1pPr marL="0" indent="0">
              <a:buNone/>
              <a:defRPr sz="2400" b="1"/>
            </a:lvl1pPr>
            <a:lvl2pPr marL="457052" indent="0">
              <a:buNone/>
              <a:defRPr sz="2100" b="1"/>
            </a:lvl2pPr>
            <a:lvl3pPr marL="914103" indent="0">
              <a:buNone/>
              <a:defRPr sz="1800" b="1"/>
            </a:lvl3pPr>
            <a:lvl4pPr marL="1371154" indent="0">
              <a:buNone/>
              <a:defRPr sz="1600" b="1"/>
            </a:lvl4pPr>
            <a:lvl5pPr marL="1828206" indent="0">
              <a:buNone/>
              <a:defRPr sz="1600" b="1"/>
            </a:lvl5pPr>
            <a:lvl6pPr marL="2285259" indent="0">
              <a:buNone/>
              <a:defRPr sz="1600" b="1"/>
            </a:lvl6pPr>
            <a:lvl7pPr marL="2742309" indent="0">
              <a:buNone/>
              <a:defRPr sz="1600" b="1"/>
            </a:lvl7pPr>
            <a:lvl8pPr marL="3199362"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4" y="1631157"/>
            <a:ext cx="4040188" cy="2963466"/>
          </a:xfrm>
          <a:prstGeom prst="rect">
            <a:avLst/>
          </a:prstGeom>
        </p:spPr>
        <p:txBody>
          <a:bodyPr lIns="68560" tIns="34281" rIns="68560" bIns="34281"/>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1339"/>
            <a:ext cx="4041774" cy="479823"/>
          </a:xfrm>
          <a:prstGeom prst="rect">
            <a:avLst/>
          </a:prstGeom>
        </p:spPr>
        <p:txBody>
          <a:bodyPr lIns="68560" tIns="34281" rIns="68560" bIns="34281" anchor="b"/>
          <a:lstStyle>
            <a:lvl1pPr marL="0" indent="0">
              <a:buNone/>
              <a:defRPr sz="2400" b="1"/>
            </a:lvl1pPr>
            <a:lvl2pPr marL="457052" indent="0">
              <a:buNone/>
              <a:defRPr sz="2100" b="1"/>
            </a:lvl2pPr>
            <a:lvl3pPr marL="914103" indent="0">
              <a:buNone/>
              <a:defRPr sz="1800" b="1"/>
            </a:lvl3pPr>
            <a:lvl4pPr marL="1371154" indent="0">
              <a:buNone/>
              <a:defRPr sz="1600" b="1"/>
            </a:lvl4pPr>
            <a:lvl5pPr marL="1828206" indent="0">
              <a:buNone/>
              <a:defRPr sz="1600" b="1"/>
            </a:lvl5pPr>
            <a:lvl6pPr marL="2285259" indent="0">
              <a:buNone/>
              <a:defRPr sz="1600" b="1"/>
            </a:lvl6pPr>
            <a:lvl7pPr marL="2742309" indent="0">
              <a:buNone/>
              <a:defRPr sz="1600" b="1"/>
            </a:lvl7pPr>
            <a:lvl8pPr marL="3199362"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7"/>
            <a:ext cx="4041774" cy="2963466"/>
          </a:xfrm>
          <a:prstGeom prst="rect">
            <a:avLst/>
          </a:prstGeom>
        </p:spPr>
        <p:txBody>
          <a:bodyPr lIns="68560" tIns="34281" rIns="68560" bIns="34281"/>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60572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80"/>
            <a:ext cx="8229600" cy="857250"/>
          </a:xfrm>
          <a:prstGeom prst="rect">
            <a:avLst/>
          </a:prstGeom>
        </p:spPr>
        <p:txBody>
          <a:bodyPr lIns="68560" tIns="34281" rIns="68560" bIns="34281"/>
          <a:lstStyle/>
          <a:p>
            <a:r>
              <a:rPr lang="zh-CN" altLang="en-US"/>
              <a:t>单击此处编辑母版标题样式</a:t>
            </a:r>
          </a:p>
        </p:txBody>
      </p:sp>
    </p:spTree>
    <p:extLst>
      <p:ext uri="{BB962C8B-B14F-4D97-AF65-F5344CB8AC3E}">
        <p14:creationId xmlns:p14="http://schemas.microsoft.com/office/powerpoint/2010/main" val="185883091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85904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04791"/>
            <a:ext cx="3008313" cy="871539"/>
          </a:xfrm>
          <a:prstGeom prst="rect">
            <a:avLst/>
          </a:prstGeom>
        </p:spPr>
        <p:txBody>
          <a:bodyPr lIns="68560" tIns="34281" rIns="68560" bIns="34281" anchor="b"/>
          <a:lstStyle>
            <a:lvl1pPr algn="l">
              <a:defRPr sz="2100" b="1"/>
            </a:lvl1pPr>
          </a:lstStyle>
          <a:p>
            <a:r>
              <a:rPr lang="zh-CN" altLang="en-US"/>
              <a:t>单击此处编辑母版标题样式</a:t>
            </a:r>
          </a:p>
        </p:txBody>
      </p:sp>
      <p:sp>
        <p:nvSpPr>
          <p:cNvPr id="3" name="内容占位符 2"/>
          <p:cNvSpPr>
            <a:spLocks noGrp="1"/>
          </p:cNvSpPr>
          <p:nvPr>
            <p:ph idx="1"/>
          </p:nvPr>
        </p:nvSpPr>
        <p:spPr>
          <a:xfrm>
            <a:off x="3575054" y="204794"/>
            <a:ext cx="5111751" cy="4389835"/>
          </a:xfrm>
          <a:prstGeom prst="rect">
            <a:avLst/>
          </a:prstGeom>
        </p:spPr>
        <p:txBody>
          <a:bodyPr lIns="68560" tIns="34281" rIns="68560" bIns="34281"/>
          <a:lstStyle>
            <a:lvl1pPr>
              <a:defRPr sz="33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5" y="1076328"/>
            <a:ext cx="3008313" cy="3518298"/>
          </a:xfrm>
          <a:prstGeom prst="rect">
            <a:avLst/>
          </a:prstGeom>
        </p:spPr>
        <p:txBody>
          <a:bodyPr lIns="68560" tIns="34281" rIns="68560" bIns="34281"/>
          <a:lstStyle>
            <a:lvl1pPr marL="0" indent="0">
              <a:buNone/>
              <a:defRPr sz="1500"/>
            </a:lvl1pPr>
            <a:lvl2pPr marL="457052" indent="0">
              <a:buNone/>
              <a:defRPr sz="1200"/>
            </a:lvl2pPr>
            <a:lvl3pPr marL="914103" indent="0">
              <a:buNone/>
              <a:defRPr sz="1000"/>
            </a:lvl3pPr>
            <a:lvl4pPr marL="1371154" indent="0">
              <a:buNone/>
              <a:defRPr sz="900"/>
            </a:lvl4pPr>
            <a:lvl5pPr marL="1828206" indent="0">
              <a:buNone/>
              <a:defRPr sz="900"/>
            </a:lvl5pPr>
            <a:lvl6pPr marL="2285259" indent="0">
              <a:buNone/>
              <a:defRPr sz="900"/>
            </a:lvl6pPr>
            <a:lvl7pPr marL="2742309" indent="0">
              <a:buNone/>
              <a:defRPr sz="900"/>
            </a:lvl7pPr>
            <a:lvl8pPr marL="3199362" indent="0">
              <a:buNone/>
              <a:defRPr sz="900"/>
            </a:lvl8pPr>
            <a:lvl9pPr marL="3656411"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0033128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4"/>
            <a:ext cx="5486400" cy="425055"/>
          </a:xfrm>
          <a:prstGeom prst="rect">
            <a:avLst/>
          </a:prstGeom>
        </p:spPr>
        <p:txBody>
          <a:bodyPr lIns="68560" tIns="34281" rIns="68560" bIns="34281" anchor="b"/>
          <a:lstStyle>
            <a:lvl1pPr algn="l">
              <a:defRPr sz="2100" b="1"/>
            </a:lvl1pPr>
          </a:lstStyle>
          <a:p>
            <a:r>
              <a:rPr lang="zh-CN" altLang="en-US"/>
              <a:t>单击此处编辑母版标题样式</a:t>
            </a:r>
          </a:p>
        </p:txBody>
      </p:sp>
      <p:sp>
        <p:nvSpPr>
          <p:cNvPr id="3" name="图片占位符 2"/>
          <p:cNvSpPr>
            <a:spLocks noGrp="1"/>
          </p:cNvSpPr>
          <p:nvPr>
            <p:ph type="pic" idx="1"/>
          </p:nvPr>
        </p:nvSpPr>
        <p:spPr>
          <a:xfrm>
            <a:off x="1792288" y="459582"/>
            <a:ext cx="5486400" cy="3086100"/>
          </a:xfrm>
          <a:prstGeom prst="rect">
            <a:avLst/>
          </a:prstGeom>
        </p:spPr>
        <p:txBody>
          <a:bodyPr lIns="68560" tIns="34281" rIns="68560" bIns="34281"/>
          <a:lstStyle>
            <a:lvl1pPr marL="0" indent="0">
              <a:buNone/>
              <a:defRPr sz="3300"/>
            </a:lvl1pPr>
            <a:lvl2pPr marL="457052" indent="0">
              <a:buNone/>
              <a:defRPr sz="2800"/>
            </a:lvl2pPr>
            <a:lvl3pPr marL="914103" indent="0">
              <a:buNone/>
              <a:defRPr sz="2400"/>
            </a:lvl3pPr>
            <a:lvl4pPr marL="1371154" indent="0">
              <a:buNone/>
              <a:defRPr sz="2100"/>
            </a:lvl4pPr>
            <a:lvl5pPr marL="1828206" indent="0">
              <a:buNone/>
              <a:defRPr sz="2100"/>
            </a:lvl5pPr>
            <a:lvl6pPr marL="2285259" indent="0">
              <a:buNone/>
              <a:defRPr sz="2100"/>
            </a:lvl6pPr>
            <a:lvl7pPr marL="2742309" indent="0">
              <a:buNone/>
              <a:defRPr sz="2100"/>
            </a:lvl7pPr>
            <a:lvl8pPr marL="3199362" indent="0">
              <a:buNone/>
              <a:defRPr sz="2100"/>
            </a:lvl8pPr>
            <a:lvl9pPr marL="3656411" indent="0">
              <a:buNone/>
              <a:defRPr sz="2100"/>
            </a:lvl9pPr>
          </a:lstStyle>
          <a:p>
            <a:endParaRPr lang="zh-CN" altLang="en-US"/>
          </a:p>
        </p:txBody>
      </p:sp>
      <p:sp>
        <p:nvSpPr>
          <p:cNvPr id="4" name="文本占位符 3"/>
          <p:cNvSpPr>
            <a:spLocks noGrp="1"/>
          </p:cNvSpPr>
          <p:nvPr>
            <p:ph type="body" sz="half" idx="2"/>
          </p:nvPr>
        </p:nvSpPr>
        <p:spPr>
          <a:xfrm>
            <a:off x="1792288" y="4025507"/>
            <a:ext cx="5486400" cy="603648"/>
          </a:xfrm>
          <a:prstGeom prst="rect">
            <a:avLst/>
          </a:prstGeom>
        </p:spPr>
        <p:txBody>
          <a:bodyPr lIns="68560" tIns="34281" rIns="68560" bIns="34281"/>
          <a:lstStyle>
            <a:lvl1pPr marL="0" indent="0">
              <a:buNone/>
              <a:defRPr sz="1500"/>
            </a:lvl1pPr>
            <a:lvl2pPr marL="457052" indent="0">
              <a:buNone/>
              <a:defRPr sz="1200"/>
            </a:lvl2pPr>
            <a:lvl3pPr marL="914103" indent="0">
              <a:buNone/>
              <a:defRPr sz="1000"/>
            </a:lvl3pPr>
            <a:lvl4pPr marL="1371154" indent="0">
              <a:buNone/>
              <a:defRPr sz="900"/>
            </a:lvl4pPr>
            <a:lvl5pPr marL="1828206" indent="0">
              <a:buNone/>
              <a:defRPr sz="900"/>
            </a:lvl5pPr>
            <a:lvl6pPr marL="2285259" indent="0">
              <a:buNone/>
              <a:defRPr sz="900"/>
            </a:lvl6pPr>
            <a:lvl7pPr marL="2742309" indent="0">
              <a:buNone/>
              <a:defRPr sz="900"/>
            </a:lvl7pPr>
            <a:lvl8pPr marL="3199362" indent="0">
              <a:buNone/>
              <a:defRPr sz="900"/>
            </a:lvl8pPr>
            <a:lvl9pPr marL="3656411"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04557851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80"/>
            <a:ext cx="8229600" cy="857250"/>
          </a:xfrm>
          <a:prstGeom prst="rect">
            <a:avLst/>
          </a:prstGeom>
        </p:spPr>
        <p:txBody>
          <a:bodyPr lIns="68560" tIns="34281" rIns="68560" bIns="34281"/>
          <a:lstStyle/>
          <a:p>
            <a:r>
              <a:rPr lang="zh-CN" altLang="en-US"/>
              <a:t>单击此处编辑母版标题样式</a:t>
            </a:r>
          </a:p>
        </p:txBody>
      </p:sp>
      <p:sp>
        <p:nvSpPr>
          <p:cNvPr id="3" name="竖排文字占位符 2"/>
          <p:cNvSpPr>
            <a:spLocks noGrp="1"/>
          </p:cNvSpPr>
          <p:nvPr>
            <p:ph type="body" orient="vert" idx="1"/>
          </p:nvPr>
        </p:nvSpPr>
        <p:spPr>
          <a:xfrm>
            <a:off x="457200" y="1200155"/>
            <a:ext cx="8229600" cy="3394473"/>
          </a:xfrm>
          <a:prstGeom prst="rect">
            <a:avLst/>
          </a:prstGeom>
        </p:spPr>
        <p:txBody>
          <a:bodyPr vert="eaVert" lIns="68560" tIns="34281" rIns="68560" bIns="342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442351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399" y="205983"/>
            <a:ext cx="2057401" cy="4388644"/>
          </a:xfrm>
          <a:prstGeom prst="rect">
            <a:avLst/>
          </a:prstGeom>
        </p:spPr>
        <p:txBody>
          <a:bodyPr vert="eaVert" lIns="68560" tIns="34281" rIns="68560" bIns="34281"/>
          <a:lstStyle/>
          <a:p>
            <a:r>
              <a:rPr lang="zh-CN" altLang="en-US"/>
              <a:t>单击此处编辑母版标题样式</a:t>
            </a:r>
          </a:p>
        </p:txBody>
      </p:sp>
      <p:sp>
        <p:nvSpPr>
          <p:cNvPr id="3" name="竖排文字占位符 2"/>
          <p:cNvSpPr>
            <a:spLocks noGrp="1"/>
          </p:cNvSpPr>
          <p:nvPr>
            <p:ph type="body" orient="vert" idx="1"/>
          </p:nvPr>
        </p:nvSpPr>
        <p:spPr>
          <a:xfrm>
            <a:off x="457200" y="205983"/>
            <a:ext cx="6019801" cy="4388644"/>
          </a:xfrm>
          <a:prstGeom prst="rect">
            <a:avLst/>
          </a:prstGeom>
        </p:spPr>
        <p:txBody>
          <a:bodyPr vert="eaVert" lIns="68560" tIns="34281" rIns="68560" bIns="342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9238819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51480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4" y="767558"/>
            <a:ext cx="2020094" cy="319881"/>
          </a:xfrm>
        </p:spPr>
        <p:txBody>
          <a:bodyPr anchor="b"/>
          <a:lstStyle>
            <a:lvl1pPr marL="0" indent="0">
              <a:buNone/>
              <a:defRPr sz="1200" b="1"/>
            </a:lvl1pPr>
            <a:lvl2pPr marL="228533" indent="0">
              <a:buNone/>
              <a:defRPr sz="1000" b="1"/>
            </a:lvl2pPr>
            <a:lvl3pPr marL="457063" indent="0">
              <a:buNone/>
              <a:defRPr sz="900" b="1"/>
            </a:lvl3pPr>
            <a:lvl4pPr marL="685596" indent="0">
              <a:buNone/>
              <a:defRPr sz="900" b="1"/>
            </a:lvl4pPr>
            <a:lvl5pPr marL="914126" indent="0">
              <a:buNone/>
              <a:defRPr sz="900" b="1"/>
            </a:lvl5pPr>
            <a:lvl6pPr marL="1142658" indent="0">
              <a:buNone/>
              <a:defRPr sz="900" b="1"/>
            </a:lvl6pPr>
            <a:lvl7pPr marL="1371189" indent="0">
              <a:buNone/>
              <a:defRPr sz="900" b="1"/>
            </a:lvl7pPr>
            <a:lvl8pPr marL="1599721" indent="0">
              <a:buNone/>
              <a:defRPr sz="900" b="1"/>
            </a:lvl8pPr>
            <a:lvl9pPr marL="1828251" indent="0">
              <a:buNone/>
              <a:defRPr sz="900" b="1"/>
            </a:lvl9pPr>
          </a:lstStyle>
          <a:p>
            <a:pPr lvl="0"/>
            <a:r>
              <a:rPr lang="en-US"/>
              <a:t>Click to edit Master text styles</a:t>
            </a:r>
          </a:p>
        </p:txBody>
      </p:sp>
      <p:sp>
        <p:nvSpPr>
          <p:cNvPr id="4" name="Content Placeholder 3"/>
          <p:cNvSpPr>
            <a:spLocks noGrp="1"/>
          </p:cNvSpPr>
          <p:nvPr>
            <p:ph sz="half" idx="2"/>
          </p:nvPr>
        </p:nvSpPr>
        <p:spPr>
          <a:xfrm>
            <a:off x="228604" y="1087438"/>
            <a:ext cx="2020094" cy="1975644"/>
          </a:xfrm>
        </p:spPr>
        <p:txBody>
          <a:bodyPr/>
          <a:lstStyle>
            <a:lvl1pPr>
              <a:defRPr sz="1200"/>
            </a:lvl1pPr>
            <a:lvl2pPr>
              <a:defRPr sz="1000"/>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767558"/>
            <a:ext cx="2020889" cy="319881"/>
          </a:xfrm>
        </p:spPr>
        <p:txBody>
          <a:bodyPr anchor="b"/>
          <a:lstStyle>
            <a:lvl1pPr marL="0" indent="0">
              <a:buNone/>
              <a:defRPr sz="1200" b="1"/>
            </a:lvl1pPr>
            <a:lvl2pPr marL="228533" indent="0">
              <a:buNone/>
              <a:defRPr sz="1000" b="1"/>
            </a:lvl2pPr>
            <a:lvl3pPr marL="457063" indent="0">
              <a:buNone/>
              <a:defRPr sz="900" b="1"/>
            </a:lvl3pPr>
            <a:lvl4pPr marL="685596" indent="0">
              <a:buNone/>
              <a:defRPr sz="900" b="1"/>
            </a:lvl4pPr>
            <a:lvl5pPr marL="914126" indent="0">
              <a:buNone/>
              <a:defRPr sz="900" b="1"/>
            </a:lvl5pPr>
            <a:lvl6pPr marL="1142658" indent="0">
              <a:buNone/>
              <a:defRPr sz="900" b="1"/>
            </a:lvl6pPr>
            <a:lvl7pPr marL="1371189" indent="0">
              <a:buNone/>
              <a:defRPr sz="900" b="1"/>
            </a:lvl7pPr>
            <a:lvl8pPr marL="1599721" indent="0">
              <a:buNone/>
              <a:defRPr sz="900" b="1"/>
            </a:lvl8pPr>
            <a:lvl9pPr marL="1828251" indent="0">
              <a:buNone/>
              <a:defRPr sz="900" b="1"/>
            </a:lvl9pPr>
          </a:lstStyle>
          <a:p>
            <a:pPr lvl="0"/>
            <a:r>
              <a:rPr lang="en-US"/>
              <a:t>Click to edit Master text styles</a:t>
            </a:r>
          </a:p>
        </p:txBody>
      </p:sp>
      <p:sp>
        <p:nvSpPr>
          <p:cNvPr id="6" name="Content Placeholder 5"/>
          <p:cNvSpPr>
            <a:spLocks noGrp="1"/>
          </p:cNvSpPr>
          <p:nvPr>
            <p:ph sz="quarter" idx="4"/>
          </p:nvPr>
        </p:nvSpPr>
        <p:spPr>
          <a:xfrm>
            <a:off x="2322514" y="1087438"/>
            <a:ext cx="2020889" cy="1975644"/>
          </a:xfrm>
        </p:spPr>
        <p:txBody>
          <a:bodyPr/>
          <a:lstStyle>
            <a:lvl1pPr>
              <a:defRPr sz="1200"/>
            </a:lvl1pPr>
            <a:lvl2pPr>
              <a:defRPr sz="1000"/>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4096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80"/>
            <a:ext cx="7772400" cy="1021557"/>
          </a:xfrm>
          <a:prstGeom prst="rect">
            <a:avLst/>
          </a:prstGeom>
        </p:spPr>
        <p:txBody>
          <a:bodyPr lIns="68560" tIns="34281" rIns="68560" bIns="34281"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9"/>
            <a:ext cx="7772400" cy="1125141"/>
          </a:xfrm>
          <a:prstGeom prst="rect">
            <a:avLst/>
          </a:prstGeom>
        </p:spPr>
        <p:txBody>
          <a:bodyPr lIns="68560" tIns="34281" rIns="68560" bIns="34281" anchor="b"/>
          <a:lstStyle>
            <a:lvl1pPr marL="0" indent="0">
              <a:buNone/>
              <a:defRPr sz="2100">
                <a:solidFill>
                  <a:schemeClr val="tx1">
                    <a:tint val="75000"/>
                  </a:schemeClr>
                </a:solidFill>
              </a:defRPr>
            </a:lvl1pPr>
            <a:lvl2pPr marL="457052" indent="0">
              <a:buNone/>
              <a:defRPr sz="1800">
                <a:solidFill>
                  <a:schemeClr val="tx1">
                    <a:tint val="75000"/>
                  </a:schemeClr>
                </a:solidFill>
              </a:defRPr>
            </a:lvl2pPr>
            <a:lvl3pPr marL="914103" indent="0">
              <a:buNone/>
              <a:defRPr sz="1600">
                <a:solidFill>
                  <a:schemeClr val="tx1">
                    <a:tint val="75000"/>
                  </a:schemeClr>
                </a:solidFill>
              </a:defRPr>
            </a:lvl3pPr>
            <a:lvl4pPr marL="1371154" indent="0">
              <a:buNone/>
              <a:defRPr sz="1500">
                <a:solidFill>
                  <a:schemeClr val="tx1">
                    <a:tint val="75000"/>
                  </a:schemeClr>
                </a:solidFill>
              </a:defRPr>
            </a:lvl4pPr>
            <a:lvl5pPr marL="1828206" indent="0">
              <a:buNone/>
              <a:defRPr sz="1500">
                <a:solidFill>
                  <a:schemeClr val="tx1">
                    <a:tint val="75000"/>
                  </a:schemeClr>
                </a:solidFill>
              </a:defRPr>
            </a:lvl5pPr>
            <a:lvl6pPr marL="2285259" indent="0">
              <a:buNone/>
              <a:defRPr sz="1500">
                <a:solidFill>
                  <a:schemeClr val="tx1">
                    <a:tint val="75000"/>
                  </a:schemeClr>
                </a:solidFill>
              </a:defRPr>
            </a:lvl6pPr>
            <a:lvl7pPr marL="2742309" indent="0">
              <a:buNone/>
              <a:defRPr sz="1500">
                <a:solidFill>
                  <a:schemeClr val="tx1">
                    <a:tint val="75000"/>
                  </a:schemeClr>
                </a:solidFill>
              </a:defRPr>
            </a:lvl7pPr>
            <a:lvl8pPr marL="3199362" indent="0">
              <a:buNone/>
              <a:defRPr sz="1500">
                <a:solidFill>
                  <a:schemeClr val="tx1">
                    <a:tint val="75000"/>
                  </a:schemeClr>
                </a:solidFill>
              </a:defRPr>
            </a:lvl8pPr>
            <a:lvl9pPr marL="3656411" indent="0">
              <a:buNone/>
              <a:defRPr sz="15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6"/>
            <a:ext cx="2133600" cy="273844"/>
          </a:xfrm>
          <a:prstGeom prst="rect">
            <a:avLst/>
          </a:prstGeom>
        </p:spPr>
        <p:txBody>
          <a:bodyPr lIns="68560" tIns="34281" rIns="68560" bIns="34281"/>
          <a:lstStyle/>
          <a:p>
            <a:pPr defTabSz="914103">
              <a:defRPr/>
            </a:pPr>
            <a:fld id="{B44CCEC7-3A54-47D1-BB25-17A0FDA63797}" type="datetimeFigureOut">
              <a:rPr lang="zh-CN" altLang="en-US" sz="1800" smtClean="0">
                <a:solidFill>
                  <a:srgbClr val="63AECE"/>
                </a:solidFill>
              </a:rPr>
              <a:pPr defTabSz="914103">
                <a:defRPr/>
              </a:pPr>
              <a:t>2023/10/26</a:t>
            </a:fld>
            <a:endParaRPr lang="zh-CN" altLang="en-US" sz="1800">
              <a:solidFill>
                <a:srgbClr val="63AECE"/>
              </a:solidFill>
            </a:endParaRPr>
          </a:p>
        </p:txBody>
      </p:sp>
      <p:sp>
        <p:nvSpPr>
          <p:cNvPr id="5" name="页脚占位符 4"/>
          <p:cNvSpPr>
            <a:spLocks noGrp="1"/>
          </p:cNvSpPr>
          <p:nvPr>
            <p:ph type="ftr" sz="quarter" idx="11"/>
          </p:nvPr>
        </p:nvSpPr>
        <p:spPr>
          <a:xfrm>
            <a:off x="3124202" y="4767266"/>
            <a:ext cx="2895600" cy="273844"/>
          </a:xfrm>
          <a:prstGeom prst="rect">
            <a:avLst/>
          </a:prstGeom>
        </p:spPr>
        <p:txBody>
          <a:bodyPr lIns="68560" tIns="34281" rIns="68560" bIns="34281"/>
          <a:lstStyle/>
          <a:p>
            <a:pPr defTabSz="914103">
              <a:defRPr/>
            </a:pPr>
            <a:endParaRPr lang="zh-CN" altLang="en-US" sz="1800">
              <a:solidFill>
                <a:srgbClr val="63AECE"/>
              </a:solidFill>
            </a:endParaRPr>
          </a:p>
        </p:txBody>
      </p:sp>
      <p:sp>
        <p:nvSpPr>
          <p:cNvPr id="6" name="灯片编号占位符 5"/>
          <p:cNvSpPr>
            <a:spLocks noGrp="1"/>
          </p:cNvSpPr>
          <p:nvPr>
            <p:ph type="sldNum" sz="quarter" idx="12"/>
          </p:nvPr>
        </p:nvSpPr>
        <p:spPr>
          <a:xfrm>
            <a:off x="6553200" y="4767266"/>
            <a:ext cx="2133600" cy="273844"/>
          </a:xfrm>
          <a:prstGeom prst="rect">
            <a:avLst/>
          </a:prstGeom>
        </p:spPr>
        <p:txBody>
          <a:bodyPr lIns="68560" tIns="34281" rIns="68560" bIns="34281"/>
          <a:lstStyle/>
          <a:p>
            <a:pPr defTabSz="914103">
              <a:defRPr/>
            </a:pPr>
            <a:fld id="{65495661-81B6-46E9-A91E-889569155CC2}" type="slidenum">
              <a:rPr lang="zh-CN" altLang="en-US" sz="1800" smtClean="0">
                <a:solidFill>
                  <a:srgbClr val="63AECE"/>
                </a:solidFill>
              </a:rPr>
              <a:pPr defTabSz="914103">
                <a:defRPr/>
              </a:pPr>
              <a:t>‹#›</a:t>
            </a:fld>
            <a:endParaRPr lang="zh-CN" altLang="en-US" sz="1800">
              <a:solidFill>
                <a:srgbClr val="63AECE"/>
              </a:solidFill>
            </a:endParaRPr>
          </a:p>
        </p:txBody>
      </p:sp>
    </p:spTree>
    <p:extLst>
      <p:ext uri="{BB962C8B-B14F-4D97-AF65-F5344CB8AC3E}">
        <p14:creationId xmlns:p14="http://schemas.microsoft.com/office/powerpoint/2010/main" val="8759333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68560" tIns="34281" rIns="68560" bIns="34281"/>
          <a:lstStyle/>
          <a:p>
            <a:r>
              <a:rPr lang="zh-CN" altLang="en-US"/>
              <a:t>单击此处编辑母版标题样式</a:t>
            </a:r>
          </a:p>
        </p:txBody>
      </p:sp>
      <p:sp>
        <p:nvSpPr>
          <p:cNvPr id="3" name="内容占位符 2"/>
          <p:cNvSpPr>
            <a:spLocks noGrp="1"/>
          </p:cNvSpPr>
          <p:nvPr>
            <p:ph sz="half" idx="1"/>
          </p:nvPr>
        </p:nvSpPr>
        <p:spPr>
          <a:xfrm>
            <a:off x="457201" y="900117"/>
            <a:ext cx="4038601" cy="2545557"/>
          </a:xfrm>
          <a:prstGeom prst="rect">
            <a:avLst/>
          </a:prstGeom>
        </p:spPr>
        <p:txBody>
          <a:bodyPr lIns="68560" tIns="34281" rIns="68560" bIns="34281"/>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7"/>
            <a:ext cx="4038601" cy="2545557"/>
          </a:xfrm>
          <a:prstGeom prst="rect">
            <a:avLst/>
          </a:prstGeom>
        </p:spPr>
        <p:txBody>
          <a:bodyPr lIns="68560" tIns="34281" rIns="68560" bIns="34281"/>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6"/>
            <a:ext cx="2133600" cy="273844"/>
          </a:xfrm>
          <a:prstGeom prst="rect">
            <a:avLst/>
          </a:prstGeom>
        </p:spPr>
        <p:txBody>
          <a:bodyPr lIns="68560" tIns="34281" rIns="68560" bIns="34281"/>
          <a:lstStyle/>
          <a:p>
            <a:pPr defTabSz="914103">
              <a:defRPr/>
            </a:pPr>
            <a:fld id="{B44CCEC7-3A54-47D1-BB25-17A0FDA63797}" type="datetimeFigureOut">
              <a:rPr lang="zh-CN" altLang="en-US" sz="1800" smtClean="0">
                <a:solidFill>
                  <a:srgbClr val="63AECE"/>
                </a:solidFill>
              </a:rPr>
              <a:pPr defTabSz="914103">
                <a:defRPr/>
              </a:pPr>
              <a:t>2023/10/26</a:t>
            </a:fld>
            <a:endParaRPr lang="zh-CN" altLang="en-US" sz="1800">
              <a:solidFill>
                <a:srgbClr val="63AECE"/>
              </a:solidFill>
            </a:endParaRPr>
          </a:p>
        </p:txBody>
      </p:sp>
      <p:sp>
        <p:nvSpPr>
          <p:cNvPr id="6" name="页脚占位符 5"/>
          <p:cNvSpPr>
            <a:spLocks noGrp="1"/>
          </p:cNvSpPr>
          <p:nvPr>
            <p:ph type="ftr" sz="quarter" idx="11"/>
          </p:nvPr>
        </p:nvSpPr>
        <p:spPr>
          <a:xfrm>
            <a:off x="3124202" y="4767266"/>
            <a:ext cx="2895600" cy="273844"/>
          </a:xfrm>
          <a:prstGeom prst="rect">
            <a:avLst/>
          </a:prstGeom>
        </p:spPr>
        <p:txBody>
          <a:bodyPr lIns="68560" tIns="34281" rIns="68560" bIns="34281"/>
          <a:lstStyle/>
          <a:p>
            <a:pPr defTabSz="914103">
              <a:defRPr/>
            </a:pPr>
            <a:endParaRPr lang="zh-CN" altLang="en-US" sz="1800">
              <a:solidFill>
                <a:srgbClr val="63AECE"/>
              </a:solidFill>
            </a:endParaRPr>
          </a:p>
        </p:txBody>
      </p:sp>
      <p:sp>
        <p:nvSpPr>
          <p:cNvPr id="7" name="灯片编号占位符 6"/>
          <p:cNvSpPr>
            <a:spLocks noGrp="1"/>
          </p:cNvSpPr>
          <p:nvPr>
            <p:ph type="sldNum" sz="quarter" idx="12"/>
          </p:nvPr>
        </p:nvSpPr>
        <p:spPr>
          <a:xfrm>
            <a:off x="6553200" y="4767266"/>
            <a:ext cx="2133600" cy="273844"/>
          </a:xfrm>
          <a:prstGeom prst="rect">
            <a:avLst/>
          </a:prstGeom>
        </p:spPr>
        <p:txBody>
          <a:bodyPr lIns="68560" tIns="34281" rIns="68560" bIns="34281"/>
          <a:lstStyle/>
          <a:p>
            <a:pPr defTabSz="914103">
              <a:defRPr/>
            </a:pPr>
            <a:fld id="{65495661-81B6-46E9-A91E-889569155CC2}" type="slidenum">
              <a:rPr lang="zh-CN" altLang="en-US" sz="1800" smtClean="0">
                <a:solidFill>
                  <a:srgbClr val="63AECE"/>
                </a:solidFill>
              </a:rPr>
              <a:pPr defTabSz="914103">
                <a:defRPr/>
              </a:pPr>
              <a:t>‹#›</a:t>
            </a:fld>
            <a:endParaRPr lang="zh-CN" altLang="en-US" sz="1800">
              <a:solidFill>
                <a:srgbClr val="63AECE"/>
              </a:solidFill>
            </a:endParaRPr>
          </a:p>
        </p:txBody>
      </p:sp>
    </p:spTree>
    <p:extLst>
      <p:ext uri="{BB962C8B-B14F-4D97-AF65-F5344CB8AC3E}">
        <p14:creationId xmlns:p14="http://schemas.microsoft.com/office/powerpoint/2010/main" val="112410508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68560" tIns="34281" rIns="68560" bIns="34281"/>
          <a:lstStyle>
            <a:lvl1pPr>
              <a:defRPr/>
            </a:lvl1pPr>
          </a:lstStyle>
          <a:p>
            <a:r>
              <a:rPr lang="zh-CN" altLang="en-US"/>
              <a:t>单击此处编辑母版标题样式</a:t>
            </a:r>
          </a:p>
        </p:txBody>
      </p:sp>
      <p:sp>
        <p:nvSpPr>
          <p:cNvPr id="3" name="文本占位符 2"/>
          <p:cNvSpPr>
            <a:spLocks noGrp="1"/>
          </p:cNvSpPr>
          <p:nvPr>
            <p:ph type="body" idx="1"/>
          </p:nvPr>
        </p:nvSpPr>
        <p:spPr>
          <a:xfrm>
            <a:off x="457204" y="1151339"/>
            <a:ext cx="4040188" cy="479823"/>
          </a:xfrm>
          <a:prstGeom prst="rect">
            <a:avLst/>
          </a:prstGeom>
        </p:spPr>
        <p:txBody>
          <a:bodyPr lIns="68560" tIns="34281" rIns="68560" bIns="34281" anchor="b"/>
          <a:lstStyle>
            <a:lvl1pPr marL="0" indent="0">
              <a:buNone/>
              <a:defRPr sz="2400" b="1"/>
            </a:lvl1pPr>
            <a:lvl2pPr marL="457052" indent="0">
              <a:buNone/>
              <a:defRPr sz="2100" b="1"/>
            </a:lvl2pPr>
            <a:lvl3pPr marL="914103" indent="0">
              <a:buNone/>
              <a:defRPr sz="1800" b="1"/>
            </a:lvl3pPr>
            <a:lvl4pPr marL="1371154" indent="0">
              <a:buNone/>
              <a:defRPr sz="1600" b="1"/>
            </a:lvl4pPr>
            <a:lvl5pPr marL="1828206" indent="0">
              <a:buNone/>
              <a:defRPr sz="1600" b="1"/>
            </a:lvl5pPr>
            <a:lvl6pPr marL="2285259" indent="0">
              <a:buNone/>
              <a:defRPr sz="1600" b="1"/>
            </a:lvl6pPr>
            <a:lvl7pPr marL="2742309" indent="0">
              <a:buNone/>
              <a:defRPr sz="1600" b="1"/>
            </a:lvl7pPr>
            <a:lvl8pPr marL="3199362"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4" y="1631157"/>
            <a:ext cx="4040188" cy="2963466"/>
          </a:xfrm>
          <a:prstGeom prst="rect">
            <a:avLst/>
          </a:prstGeom>
        </p:spPr>
        <p:txBody>
          <a:bodyPr lIns="68560" tIns="34281" rIns="68560" bIns="34281"/>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1339"/>
            <a:ext cx="4041774" cy="479823"/>
          </a:xfrm>
          <a:prstGeom prst="rect">
            <a:avLst/>
          </a:prstGeom>
        </p:spPr>
        <p:txBody>
          <a:bodyPr lIns="68560" tIns="34281" rIns="68560" bIns="34281" anchor="b"/>
          <a:lstStyle>
            <a:lvl1pPr marL="0" indent="0">
              <a:buNone/>
              <a:defRPr sz="2400" b="1"/>
            </a:lvl1pPr>
            <a:lvl2pPr marL="457052" indent="0">
              <a:buNone/>
              <a:defRPr sz="2100" b="1"/>
            </a:lvl2pPr>
            <a:lvl3pPr marL="914103" indent="0">
              <a:buNone/>
              <a:defRPr sz="1800" b="1"/>
            </a:lvl3pPr>
            <a:lvl4pPr marL="1371154" indent="0">
              <a:buNone/>
              <a:defRPr sz="1600" b="1"/>
            </a:lvl4pPr>
            <a:lvl5pPr marL="1828206" indent="0">
              <a:buNone/>
              <a:defRPr sz="1600" b="1"/>
            </a:lvl5pPr>
            <a:lvl6pPr marL="2285259" indent="0">
              <a:buNone/>
              <a:defRPr sz="1600" b="1"/>
            </a:lvl6pPr>
            <a:lvl7pPr marL="2742309" indent="0">
              <a:buNone/>
              <a:defRPr sz="1600" b="1"/>
            </a:lvl7pPr>
            <a:lvl8pPr marL="3199362"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157"/>
            <a:ext cx="4041774" cy="2963466"/>
          </a:xfrm>
          <a:prstGeom prst="rect">
            <a:avLst/>
          </a:prstGeom>
        </p:spPr>
        <p:txBody>
          <a:bodyPr lIns="68560" tIns="34281" rIns="68560" bIns="34281"/>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6"/>
            <a:ext cx="2133600" cy="273844"/>
          </a:xfrm>
          <a:prstGeom prst="rect">
            <a:avLst/>
          </a:prstGeom>
        </p:spPr>
        <p:txBody>
          <a:bodyPr lIns="68560" tIns="34281" rIns="68560" bIns="34281"/>
          <a:lstStyle/>
          <a:p>
            <a:pPr defTabSz="914103">
              <a:defRPr/>
            </a:pPr>
            <a:fld id="{B44CCEC7-3A54-47D1-BB25-17A0FDA63797}" type="datetimeFigureOut">
              <a:rPr lang="zh-CN" altLang="en-US" sz="1800" smtClean="0">
                <a:solidFill>
                  <a:srgbClr val="63AECE"/>
                </a:solidFill>
              </a:rPr>
              <a:pPr defTabSz="914103">
                <a:defRPr/>
              </a:pPr>
              <a:t>2023/10/26</a:t>
            </a:fld>
            <a:endParaRPr lang="zh-CN" altLang="en-US" sz="1800">
              <a:solidFill>
                <a:srgbClr val="63AECE"/>
              </a:solidFill>
            </a:endParaRPr>
          </a:p>
        </p:txBody>
      </p:sp>
      <p:sp>
        <p:nvSpPr>
          <p:cNvPr id="8" name="页脚占位符 7"/>
          <p:cNvSpPr>
            <a:spLocks noGrp="1"/>
          </p:cNvSpPr>
          <p:nvPr>
            <p:ph type="ftr" sz="quarter" idx="11"/>
          </p:nvPr>
        </p:nvSpPr>
        <p:spPr>
          <a:xfrm>
            <a:off x="3124202" y="4767266"/>
            <a:ext cx="2895600" cy="273844"/>
          </a:xfrm>
          <a:prstGeom prst="rect">
            <a:avLst/>
          </a:prstGeom>
        </p:spPr>
        <p:txBody>
          <a:bodyPr lIns="68560" tIns="34281" rIns="68560" bIns="34281"/>
          <a:lstStyle/>
          <a:p>
            <a:pPr defTabSz="914103">
              <a:defRPr/>
            </a:pPr>
            <a:endParaRPr lang="zh-CN" altLang="en-US" sz="1800">
              <a:solidFill>
                <a:srgbClr val="63AECE"/>
              </a:solidFill>
            </a:endParaRPr>
          </a:p>
        </p:txBody>
      </p:sp>
      <p:sp>
        <p:nvSpPr>
          <p:cNvPr id="9" name="灯片编号占位符 8"/>
          <p:cNvSpPr>
            <a:spLocks noGrp="1"/>
          </p:cNvSpPr>
          <p:nvPr>
            <p:ph type="sldNum" sz="quarter" idx="12"/>
          </p:nvPr>
        </p:nvSpPr>
        <p:spPr>
          <a:xfrm>
            <a:off x="6553200" y="4767266"/>
            <a:ext cx="2133600" cy="273844"/>
          </a:xfrm>
          <a:prstGeom prst="rect">
            <a:avLst/>
          </a:prstGeom>
        </p:spPr>
        <p:txBody>
          <a:bodyPr lIns="68560" tIns="34281" rIns="68560" bIns="34281"/>
          <a:lstStyle/>
          <a:p>
            <a:pPr defTabSz="914103">
              <a:defRPr/>
            </a:pPr>
            <a:fld id="{65495661-81B6-46E9-A91E-889569155CC2}" type="slidenum">
              <a:rPr lang="zh-CN" altLang="en-US" sz="1800" smtClean="0">
                <a:solidFill>
                  <a:srgbClr val="63AECE"/>
                </a:solidFill>
              </a:rPr>
              <a:pPr defTabSz="914103">
                <a:defRPr/>
              </a:pPr>
              <a:t>‹#›</a:t>
            </a:fld>
            <a:endParaRPr lang="zh-CN" altLang="en-US" sz="1800">
              <a:solidFill>
                <a:srgbClr val="63AECE"/>
              </a:solidFill>
            </a:endParaRPr>
          </a:p>
        </p:txBody>
      </p:sp>
    </p:spTree>
    <p:extLst>
      <p:ext uri="{BB962C8B-B14F-4D97-AF65-F5344CB8AC3E}">
        <p14:creationId xmlns:p14="http://schemas.microsoft.com/office/powerpoint/2010/main" val="4096674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68560" tIns="34281" rIns="68560" bIns="34281"/>
          <a:lstStyle/>
          <a:p>
            <a:r>
              <a:rPr lang="zh-CN" altLang="en-US"/>
              <a:t>单击此处编辑母版标题样式</a:t>
            </a:r>
          </a:p>
        </p:txBody>
      </p:sp>
      <p:sp>
        <p:nvSpPr>
          <p:cNvPr id="3" name="日期占位符 2"/>
          <p:cNvSpPr>
            <a:spLocks noGrp="1"/>
          </p:cNvSpPr>
          <p:nvPr>
            <p:ph type="dt" sz="half" idx="10"/>
          </p:nvPr>
        </p:nvSpPr>
        <p:spPr>
          <a:xfrm>
            <a:off x="457200" y="4767266"/>
            <a:ext cx="2133600" cy="273844"/>
          </a:xfrm>
          <a:prstGeom prst="rect">
            <a:avLst/>
          </a:prstGeom>
        </p:spPr>
        <p:txBody>
          <a:bodyPr lIns="68560" tIns="34281" rIns="68560" bIns="34281"/>
          <a:lstStyle/>
          <a:p>
            <a:pPr defTabSz="914103">
              <a:defRPr/>
            </a:pPr>
            <a:fld id="{B44CCEC7-3A54-47D1-BB25-17A0FDA63797}" type="datetimeFigureOut">
              <a:rPr lang="zh-CN" altLang="en-US" sz="1800" smtClean="0">
                <a:solidFill>
                  <a:srgbClr val="63AECE"/>
                </a:solidFill>
              </a:rPr>
              <a:pPr defTabSz="914103">
                <a:defRPr/>
              </a:pPr>
              <a:t>2023/10/26</a:t>
            </a:fld>
            <a:endParaRPr lang="zh-CN" altLang="en-US" sz="1800">
              <a:solidFill>
                <a:srgbClr val="63AECE"/>
              </a:solidFill>
            </a:endParaRPr>
          </a:p>
        </p:txBody>
      </p:sp>
      <p:sp>
        <p:nvSpPr>
          <p:cNvPr id="4" name="页脚占位符 3"/>
          <p:cNvSpPr>
            <a:spLocks noGrp="1"/>
          </p:cNvSpPr>
          <p:nvPr>
            <p:ph type="ftr" sz="quarter" idx="11"/>
          </p:nvPr>
        </p:nvSpPr>
        <p:spPr>
          <a:xfrm>
            <a:off x="3124202" y="4767266"/>
            <a:ext cx="2895600" cy="273844"/>
          </a:xfrm>
          <a:prstGeom prst="rect">
            <a:avLst/>
          </a:prstGeom>
        </p:spPr>
        <p:txBody>
          <a:bodyPr lIns="68560" tIns="34281" rIns="68560" bIns="34281"/>
          <a:lstStyle/>
          <a:p>
            <a:pPr defTabSz="914103">
              <a:defRPr/>
            </a:pPr>
            <a:endParaRPr lang="zh-CN" altLang="en-US" sz="1800">
              <a:solidFill>
                <a:srgbClr val="63AECE"/>
              </a:solidFill>
            </a:endParaRPr>
          </a:p>
        </p:txBody>
      </p:sp>
      <p:sp>
        <p:nvSpPr>
          <p:cNvPr id="5" name="灯片编号占位符 4"/>
          <p:cNvSpPr>
            <a:spLocks noGrp="1"/>
          </p:cNvSpPr>
          <p:nvPr>
            <p:ph type="sldNum" sz="quarter" idx="12"/>
          </p:nvPr>
        </p:nvSpPr>
        <p:spPr>
          <a:xfrm>
            <a:off x="6553200" y="4767266"/>
            <a:ext cx="2133600" cy="273844"/>
          </a:xfrm>
          <a:prstGeom prst="rect">
            <a:avLst/>
          </a:prstGeom>
        </p:spPr>
        <p:txBody>
          <a:bodyPr lIns="68560" tIns="34281" rIns="68560" bIns="34281"/>
          <a:lstStyle/>
          <a:p>
            <a:pPr defTabSz="914103">
              <a:defRPr/>
            </a:pPr>
            <a:fld id="{65495661-81B6-46E9-A91E-889569155CC2}" type="slidenum">
              <a:rPr lang="zh-CN" altLang="en-US" sz="1800" smtClean="0">
                <a:solidFill>
                  <a:srgbClr val="63AECE"/>
                </a:solidFill>
              </a:rPr>
              <a:pPr defTabSz="914103">
                <a:defRPr/>
              </a:pPr>
              <a:t>‹#›</a:t>
            </a:fld>
            <a:endParaRPr lang="zh-CN" altLang="en-US" sz="1800">
              <a:solidFill>
                <a:srgbClr val="63AECE"/>
              </a:solidFill>
            </a:endParaRPr>
          </a:p>
        </p:txBody>
      </p:sp>
    </p:spTree>
    <p:extLst>
      <p:ext uri="{BB962C8B-B14F-4D97-AF65-F5344CB8AC3E}">
        <p14:creationId xmlns:p14="http://schemas.microsoft.com/office/powerpoint/2010/main" val="6850021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6"/>
            <a:ext cx="2133600" cy="273844"/>
          </a:xfrm>
          <a:prstGeom prst="rect">
            <a:avLst/>
          </a:prstGeom>
        </p:spPr>
        <p:txBody>
          <a:bodyPr lIns="68560" tIns="34281" rIns="68560" bIns="34281"/>
          <a:lstStyle/>
          <a:p>
            <a:pPr defTabSz="914103">
              <a:defRPr/>
            </a:pPr>
            <a:fld id="{B44CCEC7-3A54-47D1-BB25-17A0FDA63797}" type="datetimeFigureOut">
              <a:rPr lang="zh-CN" altLang="en-US" sz="1800" smtClean="0">
                <a:solidFill>
                  <a:srgbClr val="63AECE"/>
                </a:solidFill>
              </a:rPr>
              <a:pPr defTabSz="914103">
                <a:defRPr/>
              </a:pPr>
              <a:t>2023/10/26</a:t>
            </a:fld>
            <a:endParaRPr lang="zh-CN" altLang="en-US" sz="1800">
              <a:solidFill>
                <a:srgbClr val="63AECE"/>
              </a:solidFill>
            </a:endParaRPr>
          </a:p>
        </p:txBody>
      </p:sp>
      <p:sp>
        <p:nvSpPr>
          <p:cNvPr id="3" name="页脚占位符 2"/>
          <p:cNvSpPr>
            <a:spLocks noGrp="1"/>
          </p:cNvSpPr>
          <p:nvPr>
            <p:ph type="ftr" sz="quarter" idx="11"/>
          </p:nvPr>
        </p:nvSpPr>
        <p:spPr>
          <a:xfrm>
            <a:off x="3124202" y="4767266"/>
            <a:ext cx="2895600" cy="273844"/>
          </a:xfrm>
          <a:prstGeom prst="rect">
            <a:avLst/>
          </a:prstGeom>
        </p:spPr>
        <p:txBody>
          <a:bodyPr lIns="68560" tIns="34281" rIns="68560" bIns="34281"/>
          <a:lstStyle/>
          <a:p>
            <a:pPr defTabSz="914103">
              <a:defRPr/>
            </a:pPr>
            <a:endParaRPr lang="zh-CN" altLang="en-US" sz="1800">
              <a:solidFill>
                <a:srgbClr val="63AECE"/>
              </a:solidFill>
            </a:endParaRPr>
          </a:p>
        </p:txBody>
      </p:sp>
      <p:sp>
        <p:nvSpPr>
          <p:cNvPr id="4" name="灯片编号占位符 3"/>
          <p:cNvSpPr>
            <a:spLocks noGrp="1"/>
          </p:cNvSpPr>
          <p:nvPr>
            <p:ph type="sldNum" sz="quarter" idx="12"/>
          </p:nvPr>
        </p:nvSpPr>
        <p:spPr>
          <a:xfrm>
            <a:off x="6553200" y="4767266"/>
            <a:ext cx="2133600" cy="273844"/>
          </a:xfrm>
          <a:prstGeom prst="rect">
            <a:avLst/>
          </a:prstGeom>
        </p:spPr>
        <p:txBody>
          <a:bodyPr lIns="68560" tIns="34281" rIns="68560" bIns="34281"/>
          <a:lstStyle/>
          <a:p>
            <a:pPr defTabSz="914103">
              <a:defRPr/>
            </a:pPr>
            <a:fld id="{65495661-81B6-46E9-A91E-889569155CC2}" type="slidenum">
              <a:rPr lang="zh-CN" altLang="en-US" sz="1800" smtClean="0">
                <a:solidFill>
                  <a:srgbClr val="63AECE"/>
                </a:solidFill>
              </a:rPr>
              <a:pPr defTabSz="914103">
                <a:defRPr/>
              </a:pPr>
              <a:t>‹#›</a:t>
            </a:fld>
            <a:endParaRPr lang="zh-CN" altLang="en-US" sz="1800">
              <a:solidFill>
                <a:srgbClr val="63AECE"/>
              </a:solidFill>
            </a:endParaRPr>
          </a:p>
        </p:txBody>
      </p:sp>
    </p:spTree>
    <p:extLst>
      <p:ext uri="{BB962C8B-B14F-4D97-AF65-F5344CB8AC3E}">
        <p14:creationId xmlns:p14="http://schemas.microsoft.com/office/powerpoint/2010/main" val="246592632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91"/>
            <a:ext cx="3008313" cy="871539"/>
          </a:xfrm>
          <a:prstGeom prst="rect">
            <a:avLst/>
          </a:prstGeom>
        </p:spPr>
        <p:txBody>
          <a:bodyPr lIns="68560" tIns="34281" rIns="68560" bIns="34281" anchor="b"/>
          <a:lstStyle>
            <a:lvl1pPr algn="l">
              <a:defRPr sz="2100" b="1"/>
            </a:lvl1pPr>
          </a:lstStyle>
          <a:p>
            <a:r>
              <a:rPr lang="zh-CN" altLang="en-US"/>
              <a:t>单击此处编辑母版标题样式</a:t>
            </a:r>
          </a:p>
        </p:txBody>
      </p:sp>
      <p:sp>
        <p:nvSpPr>
          <p:cNvPr id="3" name="内容占位符 2"/>
          <p:cNvSpPr>
            <a:spLocks noGrp="1"/>
          </p:cNvSpPr>
          <p:nvPr>
            <p:ph idx="1"/>
          </p:nvPr>
        </p:nvSpPr>
        <p:spPr>
          <a:xfrm>
            <a:off x="3575054" y="204793"/>
            <a:ext cx="5111751" cy="4389835"/>
          </a:xfrm>
          <a:prstGeom prst="rect">
            <a:avLst/>
          </a:prstGeom>
        </p:spPr>
        <p:txBody>
          <a:bodyPr lIns="68560" tIns="34281" rIns="68560" bIns="34281"/>
          <a:lstStyle>
            <a:lvl1pPr>
              <a:defRPr sz="33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8"/>
          </a:xfrm>
          <a:prstGeom prst="rect">
            <a:avLst/>
          </a:prstGeom>
        </p:spPr>
        <p:txBody>
          <a:bodyPr lIns="68560" tIns="34281" rIns="68560" bIns="34281"/>
          <a:lstStyle>
            <a:lvl1pPr marL="0" indent="0">
              <a:buNone/>
              <a:defRPr sz="1500"/>
            </a:lvl1pPr>
            <a:lvl2pPr marL="457052" indent="0">
              <a:buNone/>
              <a:defRPr sz="1200"/>
            </a:lvl2pPr>
            <a:lvl3pPr marL="914103" indent="0">
              <a:buNone/>
              <a:defRPr sz="1000"/>
            </a:lvl3pPr>
            <a:lvl4pPr marL="1371154" indent="0">
              <a:buNone/>
              <a:defRPr sz="900"/>
            </a:lvl4pPr>
            <a:lvl5pPr marL="1828206" indent="0">
              <a:buNone/>
              <a:defRPr sz="900"/>
            </a:lvl5pPr>
            <a:lvl6pPr marL="2285259" indent="0">
              <a:buNone/>
              <a:defRPr sz="900"/>
            </a:lvl6pPr>
            <a:lvl7pPr marL="2742309" indent="0">
              <a:buNone/>
              <a:defRPr sz="900"/>
            </a:lvl7pPr>
            <a:lvl8pPr marL="3199362" indent="0">
              <a:buNone/>
              <a:defRPr sz="900"/>
            </a:lvl8pPr>
            <a:lvl9pPr marL="3656411"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6"/>
            <a:ext cx="2133600" cy="273844"/>
          </a:xfrm>
          <a:prstGeom prst="rect">
            <a:avLst/>
          </a:prstGeom>
        </p:spPr>
        <p:txBody>
          <a:bodyPr lIns="68560" tIns="34281" rIns="68560" bIns="34281"/>
          <a:lstStyle/>
          <a:p>
            <a:pPr defTabSz="914103">
              <a:defRPr/>
            </a:pPr>
            <a:fld id="{B44CCEC7-3A54-47D1-BB25-17A0FDA63797}" type="datetimeFigureOut">
              <a:rPr lang="zh-CN" altLang="en-US" sz="1800" smtClean="0">
                <a:solidFill>
                  <a:srgbClr val="63AECE"/>
                </a:solidFill>
              </a:rPr>
              <a:pPr defTabSz="914103">
                <a:defRPr/>
              </a:pPr>
              <a:t>2023/10/26</a:t>
            </a:fld>
            <a:endParaRPr lang="zh-CN" altLang="en-US" sz="1800">
              <a:solidFill>
                <a:srgbClr val="63AECE"/>
              </a:solidFill>
            </a:endParaRPr>
          </a:p>
        </p:txBody>
      </p:sp>
      <p:sp>
        <p:nvSpPr>
          <p:cNvPr id="6" name="页脚占位符 5"/>
          <p:cNvSpPr>
            <a:spLocks noGrp="1"/>
          </p:cNvSpPr>
          <p:nvPr>
            <p:ph type="ftr" sz="quarter" idx="11"/>
          </p:nvPr>
        </p:nvSpPr>
        <p:spPr>
          <a:xfrm>
            <a:off x="3124202" y="4767266"/>
            <a:ext cx="2895600" cy="273844"/>
          </a:xfrm>
          <a:prstGeom prst="rect">
            <a:avLst/>
          </a:prstGeom>
        </p:spPr>
        <p:txBody>
          <a:bodyPr lIns="68560" tIns="34281" rIns="68560" bIns="34281"/>
          <a:lstStyle/>
          <a:p>
            <a:pPr defTabSz="914103">
              <a:defRPr/>
            </a:pPr>
            <a:endParaRPr lang="zh-CN" altLang="en-US" sz="1800">
              <a:solidFill>
                <a:srgbClr val="63AECE"/>
              </a:solidFill>
            </a:endParaRPr>
          </a:p>
        </p:txBody>
      </p:sp>
      <p:sp>
        <p:nvSpPr>
          <p:cNvPr id="7" name="灯片编号占位符 6"/>
          <p:cNvSpPr>
            <a:spLocks noGrp="1"/>
          </p:cNvSpPr>
          <p:nvPr>
            <p:ph type="sldNum" sz="quarter" idx="12"/>
          </p:nvPr>
        </p:nvSpPr>
        <p:spPr>
          <a:xfrm>
            <a:off x="6553200" y="4767266"/>
            <a:ext cx="2133600" cy="273844"/>
          </a:xfrm>
          <a:prstGeom prst="rect">
            <a:avLst/>
          </a:prstGeom>
        </p:spPr>
        <p:txBody>
          <a:bodyPr lIns="68560" tIns="34281" rIns="68560" bIns="34281"/>
          <a:lstStyle/>
          <a:p>
            <a:pPr defTabSz="914103">
              <a:defRPr/>
            </a:pPr>
            <a:fld id="{65495661-81B6-46E9-A91E-889569155CC2}" type="slidenum">
              <a:rPr lang="zh-CN" altLang="en-US" sz="1800" smtClean="0">
                <a:solidFill>
                  <a:srgbClr val="63AECE"/>
                </a:solidFill>
              </a:rPr>
              <a:pPr defTabSz="914103">
                <a:defRPr/>
              </a:pPr>
              <a:t>‹#›</a:t>
            </a:fld>
            <a:endParaRPr lang="zh-CN" altLang="en-US" sz="1800">
              <a:solidFill>
                <a:srgbClr val="63AECE"/>
              </a:solidFill>
            </a:endParaRPr>
          </a:p>
        </p:txBody>
      </p:sp>
    </p:spTree>
    <p:extLst>
      <p:ext uri="{BB962C8B-B14F-4D97-AF65-F5344CB8AC3E}">
        <p14:creationId xmlns:p14="http://schemas.microsoft.com/office/powerpoint/2010/main" val="221088733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4"/>
            <a:ext cx="5486400" cy="425055"/>
          </a:xfrm>
          <a:prstGeom prst="rect">
            <a:avLst/>
          </a:prstGeom>
        </p:spPr>
        <p:txBody>
          <a:bodyPr lIns="68560" tIns="34281" rIns="68560" bIns="34281" anchor="b"/>
          <a:lstStyle>
            <a:lvl1pPr algn="l">
              <a:defRPr sz="2100" b="1"/>
            </a:lvl1pPr>
          </a:lstStyle>
          <a:p>
            <a:r>
              <a:rPr lang="zh-CN" altLang="en-US"/>
              <a:t>单击此处编辑母版标题样式</a:t>
            </a:r>
          </a:p>
        </p:txBody>
      </p:sp>
      <p:sp>
        <p:nvSpPr>
          <p:cNvPr id="3" name="图片占位符 2"/>
          <p:cNvSpPr>
            <a:spLocks noGrp="1"/>
          </p:cNvSpPr>
          <p:nvPr>
            <p:ph type="pic" idx="1"/>
          </p:nvPr>
        </p:nvSpPr>
        <p:spPr>
          <a:xfrm>
            <a:off x="1792288" y="459582"/>
            <a:ext cx="5486400" cy="3086100"/>
          </a:xfrm>
          <a:prstGeom prst="rect">
            <a:avLst/>
          </a:prstGeom>
        </p:spPr>
        <p:txBody>
          <a:bodyPr lIns="68560" tIns="34281" rIns="68560" bIns="34281"/>
          <a:lstStyle>
            <a:lvl1pPr marL="0" indent="0">
              <a:buNone/>
              <a:defRPr sz="3300"/>
            </a:lvl1pPr>
            <a:lvl2pPr marL="457052" indent="0">
              <a:buNone/>
              <a:defRPr sz="2800"/>
            </a:lvl2pPr>
            <a:lvl3pPr marL="914103" indent="0">
              <a:buNone/>
              <a:defRPr sz="2400"/>
            </a:lvl3pPr>
            <a:lvl4pPr marL="1371154" indent="0">
              <a:buNone/>
              <a:defRPr sz="2100"/>
            </a:lvl4pPr>
            <a:lvl5pPr marL="1828206" indent="0">
              <a:buNone/>
              <a:defRPr sz="2100"/>
            </a:lvl5pPr>
            <a:lvl6pPr marL="2285259" indent="0">
              <a:buNone/>
              <a:defRPr sz="2100"/>
            </a:lvl6pPr>
            <a:lvl7pPr marL="2742309" indent="0">
              <a:buNone/>
              <a:defRPr sz="2100"/>
            </a:lvl7pPr>
            <a:lvl8pPr marL="3199362" indent="0">
              <a:buNone/>
              <a:defRPr sz="2100"/>
            </a:lvl8pPr>
            <a:lvl9pPr marL="3656411" indent="0">
              <a:buNone/>
              <a:defRPr sz="2100"/>
            </a:lvl9pPr>
          </a:lstStyle>
          <a:p>
            <a:endParaRPr lang="zh-CN" altLang="en-US"/>
          </a:p>
        </p:txBody>
      </p:sp>
      <p:sp>
        <p:nvSpPr>
          <p:cNvPr id="4" name="文本占位符 3"/>
          <p:cNvSpPr>
            <a:spLocks noGrp="1"/>
          </p:cNvSpPr>
          <p:nvPr>
            <p:ph type="body" sz="half" idx="2"/>
          </p:nvPr>
        </p:nvSpPr>
        <p:spPr>
          <a:xfrm>
            <a:off x="1792288" y="4025506"/>
            <a:ext cx="5486400" cy="603648"/>
          </a:xfrm>
          <a:prstGeom prst="rect">
            <a:avLst/>
          </a:prstGeom>
        </p:spPr>
        <p:txBody>
          <a:bodyPr lIns="68560" tIns="34281" rIns="68560" bIns="34281"/>
          <a:lstStyle>
            <a:lvl1pPr marL="0" indent="0">
              <a:buNone/>
              <a:defRPr sz="1500"/>
            </a:lvl1pPr>
            <a:lvl2pPr marL="457052" indent="0">
              <a:buNone/>
              <a:defRPr sz="1200"/>
            </a:lvl2pPr>
            <a:lvl3pPr marL="914103" indent="0">
              <a:buNone/>
              <a:defRPr sz="1000"/>
            </a:lvl3pPr>
            <a:lvl4pPr marL="1371154" indent="0">
              <a:buNone/>
              <a:defRPr sz="900"/>
            </a:lvl4pPr>
            <a:lvl5pPr marL="1828206" indent="0">
              <a:buNone/>
              <a:defRPr sz="900"/>
            </a:lvl5pPr>
            <a:lvl6pPr marL="2285259" indent="0">
              <a:buNone/>
              <a:defRPr sz="900"/>
            </a:lvl6pPr>
            <a:lvl7pPr marL="2742309" indent="0">
              <a:buNone/>
              <a:defRPr sz="900"/>
            </a:lvl7pPr>
            <a:lvl8pPr marL="3199362" indent="0">
              <a:buNone/>
              <a:defRPr sz="900"/>
            </a:lvl8pPr>
            <a:lvl9pPr marL="3656411"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6"/>
            <a:ext cx="2133600" cy="273844"/>
          </a:xfrm>
          <a:prstGeom prst="rect">
            <a:avLst/>
          </a:prstGeom>
        </p:spPr>
        <p:txBody>
          <a:bodyPr lIns="68560" tIns="34281" rIns="68560" bIns="34281"/>
          <a:lstStyle/>
          <a:p>
            <a:pPr defTabSz="914103">
              <a:defRPr/>
            </a:pPr>
            <a:fld id="{B44CCEC7-3A54-47D1-BB25-17A0FDA63797}" type="datetimeFigureOut">
              <a:rPr lang="zh-CN" altLang="en-US" sz="1800" smtClean="0">
                <a:solidFill>
                  <a:srgbClr val="63AECE"/>
                </a:solidFill>
              </a:rPr>
              <a:pPr defTabSz="914103">
                <a:defRPr/>
              </a:pPr>
              <a:t>2023/10/26</a:t>
            </a:fld>
            <a:endParaRPr lang="zh-CN" altLang="en-US" sz="1800">
              <a:solidFill>
                <a:srgbClr val="63AECE"/>
              </a:solidFill>
            </a:endParaRPr>
          </a:p>
        </p:txBody>
      </p:sp>
      <p:sp>
        <p:nvSpPr>
          <p:cNvPr id="6" name="页脚占位符 5"/>
          <p:cNvSpPr>
            <a:spLocks noGrp="1"/>
          </p:cNvSpPr>
          <p:nvPr>
            <p:ph type="ftr" sz="quarter" idx="11"/>
          </p:nvPr>
        </p:nvSpPr>
        <p:spPr>
          <a:xfrm>
            <a:off x="3124202" y="4767266"/>
            <a:ext cx="2895600" cy="273844"/>
          </a:xfrm>
          <a:prstGeom prst="rect">
            <a:avLst/>
          </a:prstGeom>
        </p:spPr>
        <p:txBody>
          <a:bodyPr lIns="68560" tIns="34281" rIns="68560" bIns="34281"/>
          <a:lstStyle/>
          <a:p>
            <a:pPr defTabSz="914103">
              <a:defRPr/>
            </a:pPr>
            <a:endParaRPr lang="zh-CN" altLang="en-US" sz="1800">
              <a:solidFill>
                <a:srgbClr val="63AECE"/>
              </a:solidFill>
            </a:endParaRPr>
          </a:p>
        </p:txBody>
      </p:sp>
      <p:sp>
        <p:nvSpPr>
          <p:cNvPr id="7" name="灯片编号占位符 6"/>
          <p:cNvSpPr>
            <a:spLocks noGrp="1"/>
          </p:cNvSpPr>
          <p:nvPr>
            <p:ph type="sldNum" sz="quarter" idx="12"/>
          </p:nvPr>
        </p:nvSpPr>
        <p:spPr>
          <a:xfrm>
            <a:off x="6553200" y="4767266"/>
            <a:ext cx="2133600" cy="273844"/>
          </a:xfrm>
          <a:prstGeom prst="rect">
            <a:avLst/>
          </a:prstGeom>
        </p:spPr>
        <p:txBody>
          <a:bodyPr lIns="68560" tIns="34281" rIns="68560" bIns="34281"/>
          <a:lstStyle/>
          <a:p>
            <a:pPr defTabSz="914103">
              <a:defRPr/>
            </a:pPr>
            <a:fld id="{65495661-81B6-46E9-A91E-889569155CC2}" type="slidenum">
              <a:rPr lang="zh-CN" altLang="en-US" sz="1800" smtClean="0">
                <a:solidFill>
                  <a:srgbClr val="63AECE"/>
                </a:solidFill>
              </a:rPr>
              <a:pPr defTabSz="914103">
                <a:defRPr/>
              </a:pPr>
              <a:t>‹#›</a:t>
            </a:fld>
            <a:endParaRPr lang="zh-CN" altLang="en-US" sz="1800">
              <a:solidFill>
                <a:srgbClr val="63AECE"/>
              </a:solidFill>
            </a:endParaRPr>
          </a:p>
        </p:txBody>
      </p:sp>
    </p:spTree>
    <p:extLst>
      <p:ext uri="{BB962C8B-B14F-4D97-AF65-F5344CB8AC3E}">
        <p14:creationId xmlns:p14="http://schemas.microsoft.com/office/powerpoint/2010/main" val="412678183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68560" tIns="34281" rIns="68560" bIns="34281"/>
          <a:lstStyle/>
          <a:p>
            <a:r>
              <a:rPr lang="zh-CN" altLang="en-US"/>
              <a:t>单击此处编辑母版标题样式</a:t>
            </a:r>
          </a:p>
        </p:txBody>
      </p:sp>
      <p:sp>
        <p:nvSpPr>
          <p:cNvPr id="3" name="竖排文字占位符 2"/>
          <p:cNvSpPr>
            <a:spLocks noGrp="1"/>
          </p:cNvSpPr>
          <p:nvPr>
            <p:ph type="body" orient="vert" idx="1"/>
          </p:nvPr>
        </p:nvSpPr>
        <p:spPr>
          <a:xfrm>
            <a:off x="457200" y="1200155"/>
            <a:ext cx="8229600" cy="3394473"/>
          </a:xfrm>
          <a:prstGeom prst="rect">
            <a:avLst/>
          </a:prstGeom>
        </p:spPr>
        <p:txBody>
          <a:bodyPr vert="eaVert" lIns="68560" tIns="34281" rIns="68560" bIns="342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6"/>
            <a:ext cx="2133600" cy="273844"/>
          </a:xfrm>
          <a:prstGeom prst="rect">
            <a:avLst/>
          </a:prstGeom>
        </p:spPr>
        <p:txBody>
          <a:bodyPr lIns="68560" tIns="34281" rIns="68560" bIns="34281"/>
          <a:lstStyle/>
          <a:p>
            <a:pPr defTabSz="914103">
              <a:defRPr/>
            </a:pPr>
            <a:fld id="{B44CCEC7-3A54-47D1-BB25-17A0FDA63797}" type="datetimeFigureOut">
              <a:rPr lang="zh-CN" altLang="en-US" sz="1800" smtClean="0">
                <a:solidFill>
                  <a:srgbClr val="63AECE"/>
                </a:solidFill>
              </a:rPr>
              <a:pPr defTabSz="914103">
                <a:defRPr/>
              </a:pPr>
              <a:t>2023/10/26</a:t>
            </a:fld>
            <a:endParaRPr lang="zh-CN" altLang="en-US" sz="1800">
              <a:solidFill>
                <a:srgbClr val="63AECE"/>
              </a:solidFill>
            </a:endParaRPr>
          </a:p>
        </p:txBody>
      </p:sp>
      <p:sp>
        <p:nvSpPr>
          <p:cNvPr id="5" name="页脚占位符 4"/>
          <p:cNvSpPr>
            <a:spLocks noGrp="1"/>
          </p:cNvSpPr>
          <p:nvPr>
            <p:ph type="ftr" sz="quarter" idx="11"/>
          </p:nvPr>
        </p:nvSpPr>
        <p:spPr>
          <a:xfrm>
            <a:off x="3124202" y="4767266"/>
            <a:ext cx="2895600" cy="273844"/>
          </a:xfrm>
          <a:prstGeom prst="rect">
            <a:avLst/>
          </a:prstGeom>
        </p:spPr>
        <p:txBody>
          <a:bodyPr lIns="68560" tIns="34281" rIns="68560" bIns="34281"/>
          <a:lstStyle/>
          <a:p>
            <a:pPr defTabSz="914103">
              <a:defRPr/>
            </a:pPr>
            <a:endParaRPr lang="zh-CN" altLang="en-US" sz="1800">
              <a:solidFill>
                <a:srgbClr val="63AECE"/>
              </a:solidFill>
            </a:endParaRPr>
          </a:p>
        </p:txBody>
      </p:sp>
      <p:sp>
        <p:nvSpPr>
          <p:cNvPr id="6" name="灯片编号占位符 5"/>
          <p:cNvSpPr>
            <a:spLocks noGrp="1"/>
          </p:cNvSpPr>
          <p:nvPr>
            <p:ph type="sldNum" sz="quarter" idx="12"/>
          </p:nvPr>
        </p:nvSpPr>
        <p:spPr>
          <a:xfrm>
            <a:off x="6553200" y="4767266"/>
            <a:ext cx="2133600" cy="273844"/>
          </a:xfrm>
          <a:prstGeom prst="rect">
            <a:avLst/>
          </a:prstGeom>
        </p:spPr>
        <p:txBody>
          <a:bodyPr lIns="68560" tIns="34281" rIns="68560" bIns="34281"/>
          <a:lstStyle/>
          <a:p>
            <a:pPr defTabSz="914103">
              <a:defRPr/>
            </a:pPr>
            <a:fld id="{65495661-81B6-46E9-A91E-889569155CC2}" type="slidenum">
              <a:rPr lang="zh-CN" altLang="en-US" sz="1800" smtClean="0">
                <a:solidFill>
                  <a:srgbClr val="63AECE"/>
                </a:solidFill>
              </a:rPr>
              <a:pPr defTabSz="914103">
                <a:defRPr/>
              </a:pPr>
              <a:t>‹#›</a:t>
            </a:fld>
            <a:endParaRPr lang="zh-CN" altLang="en-US" sz="1800">
              <a:solidFill>
                <a:srgbClr val="63AECE"/>
              </a:solidFill>
            </a:endParaRPr>
          </a:p>
        </p:txBody>
      </p:sp>
    </p:spTree>
    <p:extLst>
      <p:ext uri="{BB962C8B-B14F-4D97-AF65-F5344CB8AC3E}">
        <p14:creationId xmlns:p14="http://schemas.microsoft.com/office/powerpoint/2010/main" val="30277302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399" y="154785"/>
            <a:ext cx="2057401" cy="3290889"/>
          </a:xfrm>
          <a:prstGeom prst="rect">
            <a:avLst/>
          </a:prstGeom>
        </p:spPr>
        <p:txBody>
          <a:bodyPr vert="eaVert" lIns="68560" tIns="34281" rIns="68560" bIns="34281"/>
          <a:lstStyle/>
          <a:p>
            <a:r>
              <a:rPr lang="zh-CN" altLang="en-US"/>
              <a:t>单击此处编辑母版标题样式</a:t>
            </a:r>
          </a:p>
        </p:txBody>
      </p:sp>
      <p:sp>
        <p:nvSpPr>
          <p:cNvPr id="3" name="竖排文字占位符 2"/>
          <p:cNvSpPr>
            <a:spLocks noGrp="1"/>
          </p:cNvSpPr>
          <p:nvPr>
            <p:ph type="body" orient="vert" idx="1"/>
          </p:nvPr>
        </p:nvSpPr>
        <p:spPr>
          <a:xfrm>
            <a:off x="457200" y="154785"/>
            <a:ext cx="6019801" cy="3290889"/>
          </a:xfrm>
          <a:prstGeom prst="rect">
            <a:avLst/>
          </a:prstGeom>
        </p:spPr>
        <p:txBody>
          <a:bodyPr vert="eaVert" lIns="68560" tIns="34281" rIns="68560" bIns="342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6"/>
            <a:ext cx="2133600" cy="273844"/>
          </a:xfrm>
          <a:prstGeom prst="rect">
            <a:avLst/>
          </a:prstGeom>
        </p:spPr>
        <p:txBody>
          <a:bodyPr lIns="68560" tIns="34281" rIns="68560" bIns="34281"/>
          <a:lstStyle/>
          <a:p>
            <a:pPr defTabSz="914103">
              <a:defRPr/>
            </a:pPr>
            <a:fld id="{B44CCEC7-3A54-47D1-BB25-17A0FDA63797}" type="datetimeFigureOut">
              <a:rPr lang="zh-CN" altLang="en-US" sz="1800" smtClean="0">
                <a:solidFill>
                  <a:srgbClr val="63AECE"/>
                </a:solidFill>
              </a:rPr>
              <a:pPr defTabSz="914103">
                <a:defRPr/>
              </a:pPr>
              <a:t>2023/10/26</a:t>
            </a:fld>
            <a:endParaRPr lang="zh-CN" altLang="en-US" sz="1800">
              <a:solidFill>
                <a:srgbClr val="63AECE"/>
              </a:solidFill>
            </a:endParaRPr>
          </a:p>
        </p:txBody>
      </p:sp>
      <p:sp>
        <p:nvSpPr>
          <p:cNvPr id="5" name="页脚占位符 4"/>
          <p:cNvSpPr>
            <a:spLocks noGrp="1"/>
          </p:cNvSpPr>
          <p:nvPr>
            <p:ph type="ftr" sz="quarter" idx="11"/>
          </p:nvPr>
        </p:nvSpPr>
        <p:spPr>
          <a:xfrm>
            <a:off x="3124202" y="4767266"/>
            <a:ext cx="2895600" cy="273844"/>
          </a:xfrm>
          <a:prstGeom prst="rect">
            <a:avLst/>
          </a:prstGeom>
        </p:spPr>
        <p:txBody>
          <a:bodyPr lIns="68560" tIns="34281" rIns="68560" bIns="34281"/>
          <a:lstStyle/>
          <a:p>
            <a:pPr defTabSz="914103">
              <a:defRPr/>
            </a:pPr>
            <a:endParaRPr lang="zh-CN" altLang="en-US" sz="1800">
              <a:solidFill>
                <a:srgbClr val="63AECE"/>
              </a:solidFill>
            </a:endParaRPr>
          </a:p>
        </p:txBody>
      </p:sp>
      <p:sp>
        <p:nvSpPr>
          <p:cNvPr id="6" name="灯片编号占位符 5"/>
          <p:cNvSpPr>
            <a:spLocks noGrp="1"/>
          </p:cNvSpPr>
          <p:nvPr>
            <p:ph type="sldNum" sz="quarter" idx="12"/>
          </p:nvPr>
        </p:nvSpPr>
        <p:spPr>
          <a:xfrm>
            <a:off x="6553200" y="4767266"/>
            <a:ext cx="2133600" cy="273844"/>
          </a:xfrm>
          <a:prstGeom prst="rect">
            <a:avLst/>
          </a:prstGeom>
        </p:spPr>
        <p:txBody>
          <a:bodyPr lIns="68560" tIns="34281" rIns="68560" bIns="34281"/>
          <a:lstStyle/>
          <a:p>
            <a:pPr defTabSz="914103">
              <a:defRPr/>
            </a:pPr>
            <a:fld id="{65495661-81B6-46E9-A91E-889569155CC2}" type="slidenum">
              <a:rPr lang="zh-CN" altLang="en-US" sz="1800" smtClean="0">
                <a:solidFill>
                  <a:srgbClr val="63AECE"/>
                </a:solidFill>
              </a:rPr>
              <a:pPr defTabSz="914103">
                <a:defRPr/>
              </a:pPr>
              <a:t>‹#›</a:t>
            </a:fld>
            <a:endParaRPr lang="zh-CN" altLang="en-US" sz="1800">
              <a:solidFill>
                <a:srgbClr val="63AECE"/>
              </a:solidFill>
            </a:endParaRPr>
          </a:p>
        </p:txBody>
      </p:sp>
    </p:spTree>
    <p:extLst>
      <p:ext uri="{BB962C8B-B14F-4D97-AF65-F5344CB8AC3E}">
        <p14:creationId xmlns:p14="http://schemas.microsoft.com/office/powerpoint/2010/main" val="13739572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2" y="841773"/>
            <a:ext cx="6858000" cy="1790700"/>
          </a:xfrm>
        </p:spPr>
        <p:txBody>
          <a:bodyPr lIns="68560" tIns="34281" rIns="68560" bIns="34281"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2" y="2701532"/>
            <a:ext cx="6858000" cy="1241823"/>
          </a:xfrm>
        </p:spPr>
        <p:txBody>
          <a:bodyPr lIns="68560" tIns="34281" rIns="68560" bIns="34281"/>
          <a:lstStyle>
            <a:lvl1pPr marL="0" indent="0" algn="ctr">
              <a:buNone/>
              <a:defRPr sz="1800"/>
            </a:lvl1pPr>
            <a:lvl2pPr marL="342789" indent="0" algn="ctr">
              <a:buNone/>
              <a:defRPr sz="1500"/>
            </a:lvl2pPr>
            <a:lvl3pPr marL="685578" indent="0" algn="ctr">
              <a:buNone/>
              <a:defRPr sz="1400"/>
            </a:lvl3pPr>
            <a:lvl4pPr marL="1028367" indent="0" algn="ctr">
              <a:buNone/>
              <a:defRPr sz="1200"/>
            </a:lvl4pPr>
            <a:lvl5pPr marL="1371154" indent="0" algn="ctr">
              <a:buNone/>
              <a:defRPr sz="1200"/>
            </a:lvl5pPr>
            <a:lvl6pPr marL="1713945" indent="0" algn="ctr">
              <a:buNone/>
              <a:defRPr sz="1200"/>
            </a:lvl6pPr>
            <a:lvl7pPr marL="2056732" indent="0" algn="ctr">
              <a:buNone/>
              <a:defRPr sz="1200"/>
            </a:lvl7pPr>
            <a:lvl8pPr marL="2399520" indent="0" algn="ctr">
              <a:buNone/>
              <a:defRPr sz="1200"/>
            </a:lvl8pPr>
            <a:lvl9pPr marL="2742309"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lIns="68560" tIns="34281" rIns="68560" bIns="34281"/>
          <a:lstStyle/>
          <a:p>
            <a:pPr defTabSz="685578">
              <a:defRPr/>
            </a:pPr>
            <a:fld id="{9CE5B826-6809-49B3-9B4B-177D412235B0}" type="datetimeFigureOut">
              <a:rPr lang="zh-CN" altLang="en-US" sz="1400" smtClean="0">
                <a:solidFill>
                  <a:srgbClr val="86C58D"/>
                </a:solidFill>
              </a:rPr>
              <a:pPr defTabSz="685578">
                <a:defRPr/>
              </a:pPr>
              <a:t>2023/10/26</a:t>
            </a:fld>
            <a:endParaRPr lang="zh-CN" altLang="en-US" sz="1400">
              <a:solidFill>
                <a:srgbClr val="86C58D"/>
              </a:solidFill>
            </a:endParaRPr>
          </a:p>
        </p:txBody>
      </p:sp>
      <p:sp>
        <p:nvSpPr>
          <p:cNvPr id="5" name="页脚占位符 4"/>
          <p:cNvSpPr>
            <a:spLocks noGrp="1"/>
          </p:cNvSpPr>
          <p:nvPr>
            <p:ph type="ftr" sz="quarter" idx="11"/>
          </p:nvPr>
        </p:nvSpPr>
        <p:spPr/>
        <p:txBody>
          <a:bodyPr lIns="68560" tIns="34281" rIns="68560" bIns="34281"/>
          <a:lstStyle/>
          <a:p>
            <a:pPr defTabSz="685578">
              <a:defRPr/>
            </a:pPr>
            <a:endParaRPr lang="zh-CN" altLang="en-US" sz="1400">
              <a:solidFill>
                <a:srgbClr val="86C58D"/>
              </a:solidFill>
            </a:endParaRPr>
          </a:p>
        </p:txBody>
      </p:sp>
      <p:sp>
        <p:nvSpPr>
          <p:cNvPr id="6" name="灯片编号占位符 5"/>
          <p:cNvSpPr>
            <a:spLocks noGrp="1"/>
          </p:cNvSpPr>
          <p:nvPr>
            <p:ph type="sldNum" sz="quarter" idx="12"/>
          </p:nvPr>
        </p:nvSpPr>
        <p:spPr/>
        <p:txBody>
          <a:bodyPr lIns="68560" tIns="34281" rIns="68560" bIns="34281"/>
          <a:lstStyle/>
          <a:p>
            <a:pPr defTabSz="685578">
              <a:defRPr/>
            </a:pPr>
            <a:fld id="{601AD0B5-09AD-499F-88BC-01FCE55CDA76}" type="slidenum">
              <a:rPr lang="zh-CN" altLang="en-US" sz="1400" smtClean="0">
                <a:solidFill>
                  <a:srgbClr val="86C58D"/>
                </a:solidFill>
              </a:rPr>
              <a:pPr defTabSz="685578">
                <a:defRPr/>
              </a:pPr>
              <a:t>‹#›</a:t>
            </a:fld>
            <a:endParaRPr lang="zh-CN" altLang="en-US" sz="1400">
              <a:solidFill>
                <a:srgbClr val="86C58D"/>
              </a:solidFill>
            </a:endParaRPr>
          </a:p>
        </p:txBody>
      </p:sp>
    </p:spTree>
    <p:extLst>
      <p:ext uri="{BB962C8B-B14F-4D97-AF65-F5344CB8AC3E}">
        <p14:creationId xmlns:p14="http://schemas.microsoft.com/office/powerpoint/2010/main" val="12553635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136526"/>
            <a:ext cx="1504156"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36528"/>
            <a:ext cx="2555876" cy="2926557"/>
          </a:xfrm>
        </p:spPr>
        <p:txBody>
          <a:bodyPr/>
          <a:lstStyle>
            <a:lvl1pPr>
              <a:defRPr sz="1600"/>
            </a:lvl1pPr>
            <a:lvl2pPr>
              <a:defRPr sz="15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1" y="717554"/>
            <a:ext cx="1504156" cy="2345532"/>
          </a:xfrm>
        </p:spPr>
        <p:txBody>
          <a:bodyPr/>
          <a:lstStyle>
            <a:lvl1pPr marL="0" indent="0">
              <a:buNone/>
              <a:defRPr sz="700"/>
            </a:lvl1pPr>
            <a:lvl2pPr marL="228533" indent="0">
              <a:buNone/>
              <a:defRPr sz="600"/>
            </a:lvl2pPr>
            <a:lvl3pPr marL="457063" indent="0">
              <a:buNone/>
              <a:defRPr sz="600"/>
            </a:lvl3pPr>
            <a:lvl4pPr marL="685596" indent="0">
              <a:buNone/>
              <a:defRPr sz="500"/>
            </a:lvl4pPr>
            <a:lvl5pPr marL="914126" indent="0">
              <a:buNone/>
              <a:defRPr sz="500"/>
            </a:lvl5pPr>
            <a:lvl6pPr marL="1142658" indent="0">
              <a:buNone/>
              <a:defRPr sz="500"/>
            </a:lvl6pPr>
            <a:lvl7pPr marL="1371189" indent="0">
              <a:buNone/>
              <a:defRPr sz="500"/>
            </a:lvl7pPr>
            <a:lvl8pPr marL="1599721" indent="0">
              <a:buNone/>
              <a:defRPr sz="500"/>
            </a:lvl8pPr>
            <a:lvl9pPr marL="1828251"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6" y="2400303"/>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6" y="306388"/>
            <a:ext cx="2743200" cy="2057400"/>
          </a:xfrm>
        </p:spPr>
        <p:txBody>
          <a:bodyPr/>
          <a:lstStyle>
            <a:lvl1pPr marL="0" indent="0">
              <a:buNone/>
              <a:defRPr sz="1600"/>
            </a:lvl1pPr>
            <a:lvl2pPr marL="228533" indent="0">
              <a:buNone/>
              <a:defRPr sz="1500"/>
            </a:lvl2pPr>
            <a:lvl3pPr marL="457063" indent="0">
              <a:buNone/>
              <a:defRPr sz="1200"/>
            </a:lvl3pPr>
            <a:lvl4pPr marL="685596" indent="0">
              <a:buNone/>
              <a:defRPr sz="1000"/>
            </a:lvl4pPr>
            <a:lvl5pPr marL="914126" indent="0">
              <a:buNone/>
              <a:defRPr sz="1000"/>
            </a:lvl5pPr>
            <a:lvl6pPr marL="1142658" indent="0">
              <a:buNone/>
              <a:defRPr sz="1000"/>
            </a:lvl6pPr>
            <a:lvl7pPr marL="1371189" indent="0">
              <a:buNone/>
              <a:defRPr sz="1000"/>
            </a:lvl7pPr>
            <a:lvl8pPr marL="1599721" indent="0">
              <a:buNone/>
              <a:defRPr sz="1000"/>
            </a:lvl8pPr>
            <a:lvl9pPr marL="1828251" indent="0">
              <a:buNone/>
              <a:defRPr sz="1000"/>
            </a:lvl9pPr>
          </a:lstStyle>
          <a:p>
            <a:endParaRPr lang="en-US"/>
          </a:p>
        </p:txBody>
      </p:sp>
      <p:sp>
        <p:nvSpPr>
          <p:cNvPr id="4" name="Text Placeholder 3"/>
          <p:cNvSpPr>
            <a:spLocks noGrp="1"/>
          </p:cNvSpPr>
          <p:nvPr>
            <p:ph type="body" sz="half" idx="2"/>
          </p:nvPr>
        </p:nvSpPr>
        <p:spPr>
          <a:xfrm>
            <a:off x="896146" y="2683672"/>
            <a:ext cx="2743200" cy="402432"/>
          </a:xfrm>
        </p:spPr>
        <p:txBody>
          <a:bodyPr/>
          <a:lstStyle>
            <a:lvl1pPr marL="0" indent="0">
              <a:buNone/>
              <a:defRPr sz="700"/>
            </a:lvl1pPr>
            <a:lvl2pPr marL="228533" indent="0">
              <a:buNone/>
              <a:defRPr sz="600"/>
            </a:lvl2pPr>
            <a:lvl3pPr marL="457063" indent="0">
              <a:buNone/>
              <a:defRPr sz="600"/>
            </a:lvl3pPr>
            <a:lvl4pPr marL="685596" indent="0">
              <a:buNone/>
              <a:defRPr sz="500"/>
            </a:lvl4pPr>
            <a:lvl5pPr marL="914126" indent="0">
              <a:buNone/>
              <a:defRPr sz="500"/>
            </a:lvl5pPr>
            <a:lvl6pPr marL="1142658" indent="0">
              <a:buNone/>
              <a:defRPr sz="500"/>
            </a:lvl6pPr>
            <a:lvl7pPr marL="1371189" indent="0">
              <a:buNone/>
              <a:defRPr sz="500"/>
            </a:lvl7pPr>
            <a:lvl8pPr marL="1599721" indent="0">
              <a:buNone/>
              <a:defRPr sz="500"/>
            </a:lvl8pPr>
            <a:lvl9pPr marL="1828251"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2" y="137319"/>
            <a:ext cx="4114800" cy="571500"/>
          </a:xfrm>
          <a:prstGeom prst="rect">
            <a:avLst/>
          </a:prstGeom>
        </p:spPr>
        <p:txBody>
          <a:bodyPr vert="horz" lIns="45707" tIns="22854" rIns="45707" bIns="22854" rtlCol="0" anchor="ctr">
            <a:normAutofit/>
          </a:bodyPr>
          <a:lstStyle/>
          <a:p>
            <a:r>
              <a:rPr lang="en-US"/>
              <a:t>Click to edit Master title style</a:t>
            </a:r>
          </a:p>
        </p:txBody>
      </p:sp>
      <p:sp>
        <p:nvSpPr>
          <p:cNvPr id="3" name="Text Placeholder 2"/>
          <p:cNvSpPr>
            <a:spLocks noGrp="1"/>
          </p:cNvSpPr>
          <p:nvPr>
            <p:ph type="body" idx="1"/>
          </p:nvPr>
        </p:nvSpPr>
        <p:spPr>
          <a:xfrm>
            <a:off x="228602" y="800103"/>
            <a:ext cx="4114800" cy="2262982"/>
          </a:xfrm>
          <a:prstGeom prst="rect">
            <a:avLst/>
          </a:prstGeom>
        </p:spPr>
        <p:txBody>
          <a:bodyPr vert="horz" lIns="45707" tIns="22854" rIns="45707" bIns="228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2" y="3178178"/>
            <a:ext cx="1066800" cy="182563"/>
          </a:xfrm>
          <a:prstGeom prst="rect">
            <a:avLst/>
          </a:prstGeom>
        </p:spPr>
        <p:txBody>
          <a:bodyPr vert="horz" lIns="45707" tIns="22854" rIns="45707" bIns="22854" rtlCol="0" anchor="ctr"/>
          <a:lstStyle>
            <a:lvl1pPr algn="l">
              <a:defRPr sz="600">
                <a:solidFill>
                  <a:schemeClr val="tx1">
                    <a:tint val="75000"/>
                  </a:schemeClr>
                </a:solidFill>
              </a:defRPr>
            </a:lvl1pPr>
          </a:lstStyle>
          <a:p>
            <a:fld id="{1D8BD707-D9CF-40AE-B4C6-C98DA3205C09}" type="datetimeFigureOut">
              <a:rPr lang="en-US" smtClean="0"/>
              <a:pPr/>
              <a:t>26/10/2023</a:t>
            </a:fld>
            <a:endParaRPr lang="en-US"/>
          </a:p>
        </p:txBody>
      </p:sp>
      <p:sp>
        <p:nvSpPr>
          <p:cNvPr id="5" name="Footer Placeholder 4"/>
          <p:cNvSpPr>
            <a:spLocks noGrp="1"/>
          </p:cNvSpPr>
          <p:nvPr>
            <p:ph type="ftr" sz="quarter" idx="3"/>
          </p:nvPr>
        </p:nvSpPr>
        <p:spPr>
          <a:xfrm>
            <a:off x="1562100" y="3178178"/>
            <a:ext cx="1447801" cy="182563"/>
          </a:xfrm>
          <a:prstGeom prst="rect">
            <a:avLst/>
          </a:prstGeom>
        </p:spPr>
        <p:txBody>
          <a:bodyPr vert="horz" lIns="45707" tIns="22854" rIns="45707" bIns="22854"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2" y="3178178"/>
            <a:ext cx="1066800" cy="182563"/>
          </a:xfrm>
          <a:prstGeom prst="rect">
            <a:avLst/>
          </a:prstGeom>
        </p:spPr>
        <p:txBody>
          <a:bodyPr vert="horz" lIns="45707" tIns="22854" rIns="45707" bIns="22854"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2" r:id="rId12"/>
  </p:sldLayoutIdLst>
  <p:txStyles>
    <p:titleStyle>
      <a:lvl1pPr algn="ctr" defTabSz="457063" rtl="0" eaLnBrk="1" latinLnBrk="0" hangingPunct="1">
        <a:spcBef>
          <a:spcPct val="0"/>
        </a:spcBef>
        <a:buNone/>
        <a:defRPr sz="2200" kern="1200">
          <a:solidFill>
            <a:schemeClr val="tx1"/>
          </a:solidFill>
          <a:latin typeface="+mj-lt"/>
          <a:ea typeface="+mj-ea"/>
          <a:cs typeface="+mj-cs"/>
        </a:defRPr>
      </a:lvl1pPr>
    </p:titleStyle>
    <p:bodyStyle>
      <a:lvl1pPr marL="171399" indent="-171399" algn="l" defTabSz="45706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363" indent="-142833" algn="l" defTabSz="457063" rtl="0" eaLnBrk="1" latinLnBrk="0" hangingPunct="1">
        <a:spcBef>
          <a:spcPct val="20000"/>
        </a:spcBef>
        <a:buFont typeface="Arial" pitchFamily="34" charset="0"/>
        <a:buChar char="–"/>
        <a:defRPr sz="1500" kern="1200">
          <a:solidFill>
            <a:schemeClr val="tx1"/>
          </a:solidFill>
          <a:latin typeface="+mn-lt"/>
          <a:ea typeface="+mn-ea"/>
          <a:cs typeface="+mn-cs"/>
        </a:defRPr>
      </a:lvl2pPr>
      <a:lvl3pPr marL="571329" indent="-114267" algn="l" defTabSz="45706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799861" indent="-114267" algn="l" defTabSz="45706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392" indent="-114267" algn="l" defTabSz="45706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6922" indent="-114267" algn="l" defTabSz="45706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455" indent="-114267" algn="l" defTabSz="45706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3987" indent="-114267" algn="l" defTabSz="45706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2518" indent="-114267" algn="l" defTabSz="45706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063" rtl="0" eaLnBrk="1" latinLnBrk="0" hangingPunct="1">
        <a:defRPr sz="900" kern="1200">
          <a:solidFill>
            <a:schemeClr val="tx1"/>
          </a:solidFill>
          <a:latin typeface="+mn-lt"/>
          <a:ea typeface="+mn-ea"/>
          <a:cs typeface="+mn-cs"/>
        </a:defRPr>
      </a:lvl1pPr>
      <a:lvl2pPr marL="228533" algn="l" defTabSz="457063" rtl="0" eaLnBrk="1" latinLnBrk="0" hangingPunct="1">
        <a:defRPr sz="900" kern="1200">
          <a:solidFill>
            <a:schemeClr val="tx1"/>
          </a:solidFill>
          <a:latin typeface="+mn-lt"/>
          <a:ea typeface="+mn-ea"/>
          <a:cs typeface="+mn-cs"/>
        </a:defRPr>
      </a:lvl2pPr>
      <a:lvl3pPr marL="457063" algn="l" defTabSz="457063" rtl="0" eaLnBrk="1" latinLnBrk="0" hangingPunct="1">
        <a:defRPr sz="900" kern="1200">
          <a:solidFill>
            <a:schemeClr val="tx1"/>
          </a:solidFill>
          <a:latin typeface="+mn-lt"/>
          <a:ea typeface="+mn-ea"/>
          <a:cs typeface="+mn-cs"/>
        </a:defRPr>
      </a:lvl3pPr>
      <a:lvl4pPr marL="685596" algn="l" defTabSz="457063" rtl="0" eaLnBrk="1" latinLnBrk="0" hangingPunct="1">
        <a:defRPr sz="900" kern="1200">
          <a:solidFill>
            <a:schemeClr val="tx1"/>
          </a:solidFill>
          <a:latin typeface="+mn-lt"/>
          <a:ea typeface="+mn-ea"/>
          <a:cs typeface="+mn-cs"/>
        </a:defRPr>
      </a:lvl4pPr>
      <a:lvl5pPr marL="914126" algn="l" defTabSz="457063" rtl="0" eaLnBrk="1" latinLnBrk="0" hangingPunct="1">
        <a:defRPr sz="900" kern="1200">
          <a:solidFill>
            <a:schemeClr val="tx1"/>
          </a:solidFill>
          <a:latin typeface="+mn-lt"/>
          <a:ea typeface="+mn-ea"/>
          <a:cs typeface="+mn-cs"/>
        </a:defRPr>
      </a:lvl5pPr>
      <a:lvl6pPr marL="1142658" algn="l" defTabSz="457063" rtl="0" eaLnBrk="1" latinLnBrk="0" hangingPunct="1">
        <a:defRPr sz="900" kern="1200">
          <a:solidFill>
            <a:schemeClr val="tx1"/>
          </a:solidFill>
          <a:latin typeface="+mn-lt"/>
          <a:ea typeface="+mn-ea"/>
          <a:cs typeface="+mn-cs"/>
        </a:defRPr>
      </a:lvl6pPr>
      <a:lvl7pPr marL="1371189" algn="l" defTabSz="457063" rtl="0" eaLnBrk="1" latinLnBrk="0" hangingPunct="1">
        <a:defRPr sz="900" kern="1200">
          <a:solidFill>
            <a:schemeClr val="tx1"/>
          </a:solidFill>
          <a:latin typeface="+mn-lt"/>
          <a:ea typeface="+mn-ea"/>
          <a:cs typeface="+mn-cs"/>
        </a:defRPr>
      </a:lvl7pPr>
      <a:lvl8pPr marL="1599721" algn="l" defTabSz="457063" rtl="0" eaLnBrk="1" latinLnBrk="0" hangingPunct="1">
        <a:defRPr sz="900" kern="1200">
          <a:solidFill>
            <a:schemeClr val="tx1"/>
          </a:solidFill>
          <a:latin typeface="+mn-lt"/>
          <a:ea typeface="+mn-ea"/>
          <a:cs typeface="+mn-cs"/>
        </a:defRPr>
      </a:lvl8pPr>
      <a:lvl9pPr marL="1828251" algn="l" defTabSz="45706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07845"/>
            <a:ext cx="7704000" cy="640200"/>
          </a:xfrm>
          <a:prstGeom prst="rect">
            <a:avLst/>
          </a:prstGeom>
          <a:noFill/>
          <a:ln>
            <a:noFill/>
          </a:ln>
        </p:spPr>
        <p:txBody>
          <a:bodyPr spcFirstLastPara="1" wrap="square" lIns="91398" tIns="91398" rIns="91398" bIns="91398" anchor="t" anchorCtr="0">
            <a:noAutofit/>
          </a:bodyPr>
          <a:lstStyle>
            <a:lvl1pPr lvl="0"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1pPr>
            <a:lvl2pPr lvl="1"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398" tIns="91398" rIns="91398" bIns="91398"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8795086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93B0B6D7-55EA-4ACB-AEA3-FDCEE1E4BF4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21594" y="207169"/>
            <a:ext cx="928464" cy="928464"/>
          </a:xfrm>
          <a:prstGeom prst="rect">
            <a:avLst/>
          </a:prstGeom>
        </p:spPr>
      </p:pic>
    </p:spTree>
    <p:extLst>
      <p:ext uri="{BB962C8B-B14F-4D97-AF65-F5344CB8AC3E}">
        <p14:creationId xmlns:p14="http://schemas.microsoft.com/office/powerpoint/2010/main" val="23773627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052" algn="l" rtl="0" eaLnBrk="0" fontAlgn="base" hangingPunct="0">
        <a:spcBef>
          <a:spcPct val="0"/>
        </a:spcBef>
        <a:spcAft>
          <a:spcPct val="0"/>
        </a:spcAft>
        <a:defRPr sz="4000" b="1">
          <a:solidFill>
            <a:schemeClr val="tx2"/>
          </a:solidFill>
          <a:latin typeface="Arial" pitchFamily="34" charset="0"/>
        </a:defRPr>
      </a:lvl6pPr>
      <a:lvl7pPr marL="914103" algn="l" rtl="0" eaLnBrk="0" fontAlgn="base" hangingPunct="0">
        <a:spcBef>
          <a:spcPct val="0"/>
        </a:spcBef>
        <a:spcAft>
          <a:spcPct val="0"/>
        </a:spcAft>
        <a:defRPr sz="4000" b="1">
          <a:solidFill>
            <a:schemeClr val="tx2"/>
          </a:solidFill>
          <a:latin typeface="Arial" pitchFamily="34" charset="0"/>
        </a:defRPr>
      </a:lvl7pPr>
      <a:lvl8pPr marL="1371154" algn="l" rtl="0" eaLnBrk="0" fontAlgn="base" hangingPunct="0">
        <a:spcBef>
          <a:spcPct val="0"/>
        </a:spcBef>
        <a:spcAft>
          <a:spcPct val="0"/>
        </a:spcAft>
        <a:defRPr sz="4000" b="1">
          <a:solidFill>
            <a:schemeClr val="tx2"/>
          </a:solidFill>
          <a:latin typeface="Arial" pitchFamily="34" charset="0"/>
        </a:defRPr>
      </a:lvl8pPr>
      <a:lvl9pPr marL="1828206" algn="l" rtl="0" eaLnBrk="0" fontAlgn="base" hangingPunct="0">
        <a:spcBef>
          <a:spcPct val="0"/>
        </a:spcBef>
        <a:spcAft>
          <a:spcPct val="0"/>
        </a:spcAft>
        <a:defRPr sz="4000" b="1">
          <a:solidFill>
            <a:schemeClr val="tx2"/>
          </a:solidFill>
          <a:latin typeface="Arial" pitchFamily="34" charset="0"/>
        </a:defRPr>
      </a:lvl9pPr>
    </p:titleStyle>
    <p:bodyStyle>
      <a:lvl1pPr marL="342789" indent="-342789" algn="l" rtl="0" eaLnBrk="0" fontAlgn="base" hangingPunct="0">
        <a:spcBef>
          <a:spcPct val="20000"/>
        </a:spcBef>
        <a:spcAft>
          <a:spcPct val="0"/>
        </a:spcAft>
        <a:buChar char="•"/>
        <a:defRPr sz="3300">
          <a:solidFill>
            <a:schemeClr val="tx1"/>
          </a:solidFill>
          <a:latin typeface="+mn-lt"/>
          <a:ea typeface="+mn-ea"/>
          <a:cs typeface="+mn-cs"/>
        </a:defRPr>
      </a:lvl1pPr>
      <a:lvl2pPr marL="742709" indent="-285657" algn="l" rtl="0" eaLnBrk="0" fontAlgn="base" hangingPunct="0">
        <a:spcBef>
          <a:spcPct val="20000"/>
        </a:spcBef>
        <a:spcAft>
          <a:spcPct val="0"/>
        </a:spcAft>
        <a:buChar char="–"/>
        <a:defRPr sz="2800">
          <a:solidFill>
            <a:schemeClr val="tx1"/>
          </a:solidFill>
          <a:latin typeface="+mn-lt"/>
        </a:defRPr>
      </a:lvl2pPr>
      <a:lvl3pPr marL="1142630" indent="-228527" algn="l" rtl="0" eaLnBrk="0" fontAlgn="base" hangingPunct="0">
        <a:spcBef>
          <a:spcPct val="20000"/>
        </a:spcBef>
        <a:spcAft>
          <a:spcPct val="0"/>
        </a:spcAft>
        <a:buChar char="•"/>
        <a:defRPr sz="2400">
          <a:solidFill>
            <a:schemeClr val="tx1"/>
          </a:solidFill>
          <a:latin typeface="+mn-lt"/>
        </a:defRPr>
      </a:lvl3pPr>
      <a:lvl4pPr marL="1599681" indent="-228527" algn="l" rtl="0" eaLnBrk="0" fontAlgn="base" hangingPunct="0">
        <a:spcBef>
          <a:spcPct val="20000"/>
        </a:spcBef>
        <a:spcAft>
          <a:spcPct val="0"/>
        </a:spcAft>
        <a:buChar char="–"/>
        <a:defRPr sz="2100">
          <a:solidFill>
            <a:schemeClr val="tx1"/>
          </a:solidFill>
          <a:latin typeface="+mn-lt"/>
        </a:defRPr>
      </a:lvl4pPr>
      <a:lvl5pPr marL="2056732" indent="-228527" algn="l" rtl="0" eaLnBrk="0" fontAlgn="base" hangingPunct="0">
        <a:spcBef>
          <a:spcPct val="20000"/>
        </a:spcBef>
        <a:spcAft>
          <a:spcPct val="0"/>
        </a:spcAft>
        <a:buChar char="»"/>
        <a:defRPr sz="2100">
          <a:solidFill>
            <a:schemeClr val="tx1"/>
          </a:solidFill>
          <a:latin typeface="+mn-lt"/>
        </a:defRPr>
      </a:lvl5pPr>
      <a:lvl6pPr marL="2513784" indent="-228527" algn="l" rtl="0" eaLnBrk="0" fontAlgn="base" hangingPunct="0">
        <a:spcBef>
          <a:spcPct val="20000"/>
        </a:spcBef>
        <a:spcAft>
          <a:spcPct val="0"/>
        </a:spcAft>
        <a:buChar char="»"/>
        <a:defRPr sz="2100">
          <a:solidFill>
            <a:schemeClr val="tx1"/>
          </a:solidFill>
          <a:latin typeface="+mn-lt"/>
        </a:defRPr>
      </a:lvl6pPr>
      <a:lvl7pPr marL="2970835" indent="-228527" algn="l" rtl="0" eaLnBrk="0" fontAlgn="base" hangingPunct="0">
        <a:spcBef>
          <a:spcPct val="20000"/>
        </a:spcBef>
        <a:spcAft>
          <a:spcPct val="0"/>
        </a:spcAft>
        <a:buChar char="»"/>
        <a:defRPr sz="2100">
          <a:solidFill>
            <a:schemeClr val="tx1"/>
          </a:solidFill>
          <a:latin typeface="+mn-lt"/>
        </a:defRPr>
      </a:lvl7pPr>
      <a:lvl8pPr marL="3427887" indent="-228527" algn="l" rtl="0" eaLnBrk="0" fontAlgn="base" hangingPunct="0">
        <a:spcBef>
          <a:spcPct val="20000"/>
        </a:spcBef>
        <a:spcAft>
          <a:spcPct val="0"/>
        </a:spcAft>
        <a:buChar char="»"/>
        <a:defRPr sz="2100">
          <a:solidFill>
            <a:schemeClr val="tx1"/>
          </a:solidFill>
          <a:latin typeface="+mn-lt"/>
        </a:defRPr>
      </a:lvl8pPr>
      <a:lvl9pPr marL="3884937" indent="-228527" algn="l" rtl="0" eaLnBrk="0" fontAlgn="base" hangingPunct="0">
        <a:spcBef>
          <a:spcPct val="20000"/>
        </a:spcBef>
        <a:spcAft>
          <a:spcPct val="0"/>
        </a:spcAft>
        <a:buChar char="»"/>
        <a:defRPr sz="2100">
          <a:solidFill>
            <a:schemeClr val="tx1"/>
          </a:solidFill>
          <a:latin typeface="+mn-lt"/>
        </a:defRPr>
      </a:lvl9pPr>
    </p:bodyStyle>
    <p:otherStyle>
      <a:defPPr>
        <a:defRPr lang="zh-CN"/>
      </a:defPPr>
      <a:lvl1pPr marL="0" algn="l" defTabSz="914103" rtl="0" eaLnBrk="1" latinLnBrk="0" hangingPunct="1">
        <a:defRPr sz="1800" kern="1200">
          <a:solidFill>
            <a:schemeClr val="tx1"/>
          </a:solidFill>
          <a:latin typeface="+mn-lt"/>
          <a:ea typeface="+mn-ea"/>
          <a:cs typeface="+mn-cs"/>
        </a:defRPr>
      </a:lvl1pPr>
      <a:lvl2pPr marL="457052" algn="l" defTabSz="914103" rtl="0" eaLnBrk="1" latinLnBrk="0" hangingPunct="1">
        <a:defRPr sz="1800" kern="1200">
          <a:solidFill>
            <a:schemeClr val="tx1"/>
          </a:solidFill>
          <a:latin typeface="+mn-lt"/>
          <a:ea typeface="+mn-ea"/>
          <a:cs typeface="+mn-cs"/>
        </a:defRPr>
      </a:lvl2pPr>
      <a:lvl3pPr marL="914103" algn="l" defTabSz="914103" rtl="0" eaLnBrk="1" latinLnBrk="0" hangingPunct="1">
        <a:defRPr sz="1800" kern="1200">
          <a:solidFill>
            <a:schemeClr val="tx1"/>
          </a:solidFill>
          <a:latin typeface="+mn-lt"/>
          <a:ea typeface="+mn-ea"/>
          <a:cs typeface="+mn-cs"/>
        </a:defRPr>
      </a:lvl3pPr>
      <a:lvl4pPr marL="1371154" algn="l" defTabSz="914103" rtl="0" eaLnBrk="1" latinLnBrk="0" hangingPunct="1">
        <a:defRPr sz="1800" kern="1200">
          <a:solidFill>
            <a:schemeClr val="tx1"/>
          </a:solidFill>
          <a:latin typeface="+mn-lt"/>
          <a:ea typeface="+mn-ea"/>
          <a:cs typeface="+mn-cs"/>
        </a:defRPr>
      </a:lvl4pPr>
      <a:lvl5pPr marL="1828206" algn="l" defTabSz="914103" rtl="0" eaLnBrk="1" latinLnBrk="0" hangingPunct="1">
        <a:defRPr sz="1800" kern="1200">
          <a:solidFill>
            <a:schemeClr val="tx1"/>
          </a:solidFill>
          <a:latin typeface="+mn-lt"/>
          <a:ea typeface="+mn-ea"/>
          <a:cs typeface="+mn-cs"/>
        </a:defRPr>
      </a:lvl5pPr>
      <a:lvl6pPr marL="2285259" algn="l" defTabSz="914103" rtl="0" eaLnBrk="1" latinLnBrk="0" hangingPunct="1">
        <a:defRPr sz="1800" kern="1200">
          <a:solidFill>
            <a:schemeClr val="tx1"/>
          </a:solidFill>
          <a:latin typeface="+mn-lt"/>
          <a:ea typeface="+mn-ea"/>
          <a:cs typeface="+mn-cs"/>
        </a:defRPr>
      </a:lvl6pPr>
      <a:lvl7pPr marL="2742309" algn="l" defTabSz="914103" rtl="0" eaLnBrk="1" latinLnBrk="0" hangingPunct="1">
        <a:defRPr sz="1800" kern="1200">
          <a:solidFill>
            <a:schemeClr val="tx1"/>
          </a:solidFill>
          <a:latin typeface="+mn-lt"/>
          <a:ea typeface="+mn-ea"/>
          <a:cs typeface="+mn-cs"/>
        </a:defRPr>
      </a:lvl7pPr>
      <a:lvl8pPr marL="3199362" algn="l" defTabSz="914103" rtl="0" eaLnBrk="1" latinLnBrk="0" hangingPunct="1">
        <a:defRPr sz="1800" kern="1200">
          <a:solidFill>
            <a:schemeClr val="tx1"/>
          </a:solidFill>
          <a:latin typeface="+mn-lt"/>
          <a:ea typeface="+mn-ea"/>
          <a:cs typeface="+mn-cs"/>
        </a:defRPr>
      </a:lvl8pPr>
      <a:lvl9pPr marL="3656411" algn="l" defTabSz="91410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5B0ED0CD-5510-4BD2-80F6-561C76E4756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21594" y="207169"/>
            <a:ext cx="928464" cy="928464"/>
          </a:xfrm>
          <a:prstGeom prst="rect">
            <a:avLst/>
          </a:prstGeom>
        </p:spPr>
      </p:pic>
    </p:spTree>
    <p:extLst>
      <p:ext uri="{BB962C8B-B14F-4D97-AF65-F5344CB8AC3E}">
        <p14:creationId xmlns:p14="http://schemas.microsoft.com/office/powerpoint/2010/main" val="14085750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xStyles>
    <p:titleStyle>
      <a:lvl1pPr algn="ctr" defTabSz="914103" rtl="0" eaLnBrk="1" latinLnBrk="0" hangingPunct="1">
        <a:spcBef>
          <a:spcPct val="0"/>
        </a:spcBef>
        <a:buNone/>
        <a:defRPr sz="4500" kern="1200">
          <a:solidFill>
            <a:schemeClr val="tx1"/>
          </a:solidFill>
          <a:latin typeface="+mj-lt"/>
          <a:ea typeface="+mj-ea"/>
          <a:cs typeface="+mj-cs"/>
        </a:defRPr>
      </a:lvl1pPr>
    </p:titleStyle>
    <p:bodyStyle>
      <a:lvl1pPr marL="342789" indent="-342789" algn="l" defTabSz="914103"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1pPr>
      <a:lvl2pPr marL="742709" indent="-285657" algn="l" defTabSz="91410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30" indent="-228527" algn="l" defTabSz="91410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81" indent="-228527" algn="l" defTabSz="9141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056732" indent="-228527" algn="l" defTabSz="9141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513784" indent="-228527" algn="l" defTabSz="9141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2970835" indent="-228527" algn="l" defTabSz="9141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427887" indent="-228527" algn="l" defTabSz="9141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3884937" indent="-228527" algn="l" defTabSz="9141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914103" rtl="0" eaLnBrk="1" latinLnBrk="0" hangingPunct="1">
        <a:defRPr sz="1800" kern="1200">
          <a:solidFill>
            <a:schemeClr val="tx1"/>
          </a:solidFill>
          <a:latin typeface="+mn-lt"/>
          <a:ea typeface="+mn-ea"/>
          <a:cs typeface="+mn-cs"/>
        </a:defRPr>
      </a:lvl1pPr>
      <a:lvl2pPr marL="457052" algn="l" defTabSz="914103" rtl="0" eaLnBrk="1" latinLnBrk="0" hangingPunct="1">
        <a:defRPr sz="1800" kern="1200">
          <a:solidFill>
            <a:schemeClr val="tx1"/>
          </a:solidFill>
          <a:latin typeface="+mn-lt"/>
          <a:ea typeface="+mn-ea"/>
          <a:cs typeface="+mn-cs"/>
        </a:defRPr>
      </a:lvl2pPr>
      <a:lvl3pPr marL="914103" algn="l" defTabSz="914103" rtl="0" eaLnBrk="1" latinLnBrk="0" hangingPunct="1">
        <a:defRPr sz="1800" kern="1200">
          <a:solidFill>
            <a:schemeClr val="tx1"/>
          </a:solidFill>
          <a:latin typeface="+mn-lt"/>
          <a:ea typeface="+mn-ea"/>
          <a:cs typeface="+mn-cs"/>
        </a:defRPr>
      </a:lvl3pPr>
      <a:lvl4pPr marL="1371154" algn="l" defTabSz="914103" rtl="0" eaLnBrk="1" latinLnBrk="0" hangingPunct="1">
        <a:defRPr sz="1800" kern="1200">
          <a:solidFill>
            <a:schemeClr val="tx1"/>
          </a:solidFill>
          <a:latin typeface="+mn-lt"/>
          <a:ea typeface="+mn-ea"/>
          <a:cs typeface="+mn-cs"/>
        </a:defRPr>
      </a:lvl4pPr>
      <a:lvl5pPr marL="1828206" algn="l" defTabSz="914103" rtl="0" eaLnBrk="1" latinLnBrk="0" hangingPunct="1">
        <a:defRPr sz="1800" kern="1200">
          <a:solidFill>
            <a:schemeClr val="tx1"/>
          </a:solidFill>
          <a:latin typeface="+mn-lt"/>
          <a:ea typeface="+mn-ea"/>
          <a:cs typeface="+mn-cs"/>
        </a:defRPr>
      </a:lvl5pPr>
      <a:lvl6pPr marL="2285259" algn="l" defTabSz="914103" rtl="0" eaLnBrk="1" latinLnBrk="0" hangingPunct="1">
        <a:defRPr sz="1800" kern="1200">
          <a:solidFill>
            <a:schemeClr val="tx1"/>
          </a:solidFill>
          <a:latin typeface="+mn-lt"/>
          <a:ea typeface="+mn-ea"/>
          <a:cs typeface="+mn-cs"/>
        </a:defRPr>
      </a:lvl6pPr>
      <a:lvl7pPr marL="2742309" algn="l" defTabSz="914103" rtl="0" eaLnBrk="1" latinLnBrk="0" hangingPunct="1">
        <a:defRPr sz="1800" kern="1200">
          <a:solidFill>
            <a:schemeClr val="tx1"/>
          </a:solidFill>
          <a:latin typeface="+mn-lt"/>
          <a:ea typeface="+mn-ea"/>
          <a:cs typeface="+mn-cs"/>
        </a:defRPr>
      </a:lvl7pPr>
      <a:lvl8pPr marL="3199362" algn="l" defTabSz="914103" rtl="0" eaLnBrk="1" latinLnBrk="0" hangingPunct="1">
        <a:defRPr sz="1800" kern="1200">
          <a:solidFill>
            <a:schemeClr val="tx1"/>
          </a:solidFill>
          <a:latin typeface="+mn-lt"/>
          <a:ea typeface="+mn-ea"/>
          <a:cs typeface="+mn-cs"/>
        </a:defRPr>
      </a:lvl8pPr>
      <a:lvl9pPr marL="3656411" algn="l" defTabSz="9141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svg"/><Relationship Id="rId7" Type="http://schemas.openxmlformats.org/officeDocument/2006/relationships/image" Target="../media/image35.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4.svg"/><Relationship Id="rId5" Type="http://schemas.openxmlformats.org/officeDocument/2006/relationships/image" Target="../media/image33.svg"/><Relationship Id="rId10"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svg"/><Relationship Id="rId7" Type="http://schemas.openxmlformats.org/officeDocument/2006/relationships/image" Target="../media/image3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7.png"/><Relationship Id="rId5" Type="http://schemas.openxmlformats.org/officeDocument/2006/relationships/image" Target="../media/image33.svg"/><Relationship Id="rId10"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7.sv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0.png"/><Relationship Id="rId5" Type="http://schemas.openxmlformats.org/officeDocument/2006/relationships/image" Target="../media/image35.svg"/><Relationship Id="rId10" Type="http://schemas.openxmlformats.org/officeDocument/2006/relationships/image" Target="../media/image42.svg"/><Relationship Id="rId4" Type="http://schemas.openxmlformats.org/officeDocument/2006/relationships/image" Target="../media/image3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37.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8.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58.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7.png"/><Relationship Id="rId5" Type="http://schemas.openxmlformats.org/officeDocument/2006/relationships/image" Target="../media/image35.svg"/><Relationship Id="rId10" Type="http://schemas.openxmlformats.org/officeDocument/2006/relationships/image" Target="../media/image56.png"/><Relationship Id="rId4" Type="http://schemas.openxmlformats.org/officeDocument/2006/relationships/image" Target="../media/image34.png"/><Relationship Id="rId9" Type="http://schemas.openxmlformats.org/officeDocument/2006/relationships/image" Target="../media/image55.sv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svg"/><Relationship Id="rId15" Type="http://schemas.openxmlformats.org/officeDocument/2006/relationships/image" Target="../media/image21.svg"/><Relationship Id="rId10"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4.png"/><Relationship Id="rId3" Type="http://schemas.openxmlformats.org/officeDocument/2006/relationships/image" Target="../media/image55.svg"/><Relationship Id="rId7" Type="http://schemas.openxmlformats.org/officeDocument/2006/relationships/image" Target="../media/image35.svg"/><Relationship Id="rId12" Type="http://schemas.openxmlformats.org/officeDocument/2006/relationships/image" Target="../media/image63.png"/><Relationship Id="rId2" Type="http://schemas.openxmlformats.org/officeDocument/2006/relationships/image" Target="../media/image60.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2.png"/><Relationship Id="rId5" Type="http://schemas.openxmlformats.org/officeDocument/2006/relationships/image" Target="../media/image33.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69.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3.svg"/><Relationship Id="rId5" Type="http://schemas.openxmlformats.org/officeDocument/2006/relationships/image" Target="../media/image35.svg"/><Relationship Id="rId10" Type="http://schemas.openxmlformats.org/officeDocument/2006/relationships/image" Target="../media/image22.png"/><Relationship Id="rId4" Type="http://schemas.openxmlformats.org/officeDocument/2006/relationships/image" Target="../media/image34.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9.pn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sv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grpSp>
        <p:nvGrpSpPr>
          <p:cNvPr id="1016" name="Google Shape;1016;p39"/>
          <p:cNvGrpSpPr/>
          <p:nvPr/>
        </p:nvGrpSpPr>
        <p:grpSpPr>
          <a:xfrm>
            <a:off x="177447" y="402496"/>
            <a:ext cx="1049184" cy="323946"/>
            <a:chOff x="3365625" y="629625"/>
            <a:chExt cx="408975" cy="126275"/>
          </a:xfrm>
        </p:grpSpPr>
        <p:sp>
          <p:nvSpPr>
            <p:cNvPr id="1017" name="Google Shape;1017;p39"/>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18" name="Google Shape;1018;p39"/>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019" name="Google Shape;1019;p39"/>
          <p:cNvGrpSpPr/>
          <p:nvPr/>
        </p:nvGrpSpPr>
        <p:grpSpPr>
          <a:xfrm>
            <a:off x="1116868" y="125161"/>
            <a:ext cx="1049184" cy="323946"/>
            <a:chOff x="3365625" y="629625"/>
            <a:chExt cx="408975" cy="126275"/>
          </a:xfrm>
        </p:grpSpPr>
        <p:sp>
          <p:nvSpPr>
            <p:cNvPr id="1020" name="Google Shape;1020;p39"/>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21" name="Google Shape;1021;p39"/>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022" name="Google Shape;1022;p39"/>
          <p:cNvGrpSpPr/>
          <p:nvPr/>
        </p:nvGrpSpPr>
        <p:grpSpPr>
          <a:xfrm flipH="1">
            <a:off x="7878982" y="290206"/>
            <a:ext cx="1145989" cy="353848"/>
            <a:chOff x="3365625" y="629625"/>
            <a:chExt cx="408975" cy="126275"/>
          </a:xfrm>
        </p:grpSpPr>
        <p:sp>
          <p:nvSpPr>
            <p:cNvPr id="1023" name="Google Shape;1023;p39"/>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24" name="Google Shape;1024;p39"/>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025" name="Google Shape;1025;p39"/>
          <p:cNvGrpSpPr/>
          <p:nvPr/>
        </p:nvGrpSpPr>
        <p:grpSpPr>
          <a:xfrm>
            <a:off x="8255786" y="3024031"/>
            <a:ext cx="709680" cy="606066"/>
            <a:chOff x="4654725" y="758075"/>
            <a:chExt cx="524600" cy="447975"/>
          </a:xfrm>
        </p:grpSpPr>
        <p:sp>
          <p:nvSpPr>
            <p:cNvPr id="1026" name="Google Shape;1026;p39"/>
            <p:cNvSpPr/>
            <p:nvPr/>
          </p:nvSpPr>
          <p:spPr>
            <a:xfrm>
              <a:off x="4962150" y="954350"/>
              <a:ext cx="217150" cy="182400"/>
            </a:xfrm>
            <a:custGeom>
              <a:avLst/>
              <a:gdLst/>
              <a:ahLst/>
              <a:cxnLst/>
              <a:rect l="l" t="t" r="r" b="b"/>
              <a:pathLst>
                <a:path w="8686" h="7296" extrusionOk="0">
                  <a:moveTo>
                    <a:pt x="5026" y="1"/>
                  </a:moveTo>
                  <a:cubicBezTo>
                    <a:pt x="3523" y="1"/>
                    <a:pt x="2032" y="791"/>
                    <a:pt x="2032" y="791"/>
                  </a:cubicBezTo>
                  <a:cubicBezTo>
                    <a:pt x="1317" y="1106"/>
                    <a:pt x="1" y="1974"/>
                    <a:pt x="2" y="3884"/>
                  </a:cubicBezTo>
                  <a:cubicBezTo>
                    <a:pt x="2" y="5795"/>
                    <a:pt x="3367" y="6946"/>
                    <a:pt x="4520" y="7220"/>
                  </a:cubicBezTo>
                  <a:cubicBezTo>
                    <a:pt x="4709" y="7264"/>
                    <a:pt x="4953" y="7295"/>
                    <a:pt x="5224" y="7295"/>
                  </a:cubicBezTo>
                  <a:cubicBezTo>
                    <a:pt x="6601" y="7295"/>
                    <a:pt x="8686" y="6497"/>
                    <a:pt x="7975" y="2672"/>
                  </a:cubicBezTo>
                  <a:cubicBezTo>
                    <a:pt x="7586" y="570"/>
                    <a:pt x="6302" y="1"/>
                    <a:pt x="50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27" name="Google Shape;1027;p39"/>
            <p:cNvSpPr/>
            <p:nvPr/>
          </p:nvSpPr>
          <p:spPr>
            <a:xfrm>
              <a:off x="4955375" y="1034575"/>
              <a:ext cx="179100" cy="89900"/>
            </a:xfrm>
            <a:custGeom>
              <a:avLst/>
              <a:gdLst/>
              <a:ahLst/>
              <a:cxnLst/>
              <a:rect l="l" t="t" r="r" b="b"/>
              <a:pathLst>
                <a:path w="7164" h="3596" extrusionOk="0">
                  <a:moveTo>
                    <a:pt x="1" y="0"/>
                  </a:moveTo>
                  <a:lnTo>
                    <a:pt x="1" y="0"/>
                  </a:lnTo>
                  <a:cubicBezTo>
                    <a:pt x="1503" y="1611"/>
                    <a:pt x="3839" y="3595"/>
                    <a:pt x="5276" y="3595"/>
                  </a:cubicBezTo>
                  <a:cubicBezTo>
                    <a:pt x="5793" y="3595"/>
                    <a:pt x="6194" y="3338"/>
                    <a:pt x="6398" y="2712"/>
                  </a:cubicBezTo>
                  <a:cubicBezTo>
                    <a:pt x="7164" y="352"/>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28" name="Google Shape;1028;p39"/>
            <p:cNvSpPr/>
            <p:nvPr/>
          </p:nvSpPr>
          <p:spPr>
            <a:xfrm>
              <a:off x="4954725" y="1015525"/>
              <a:ext cx="189600" cy="63525"/>
            </a:xfrm>
            <a:custGeom>
              <a:avLst/>
              <a:gdLst/>
              <a:ahLst/>
              <a:cxnLst/>
              <a:rect l="l" t="t" r="r" b="b"/>
              <a:pathLst>
                <a:path w="7584" h="2541" extrusionOk="0">
                  <a:moveTo>
                    <a:pt x="5190" y="0"/>
                  </a:moveTo>
                  <a:cubicBezTo>
                    <a:pt x="2976" y="0"/>
                    <a:pt x="0" y="852"/>
                    <a:pt x="0" y="852"/>
                  </a:cubicBezTo>
                  <a:cubicBezTo>
                    <a:pt x="1763" y="1675"/>
                    <a:pt x="4200" y="2540"/>
                    <a:pt x="5822" y="2540"/>
                  </a:cubicBezTo>
                  <a:cubicBezTo>
                    <a:pt x="6874" y="2540"/>
                    <a:pt x="7583" y="2176"/>
                    <a:pt x="7545" y="1201"/>
                  </a:cubicBezTo>
                  <a:cubicBezTo>
                    <a:pt x="7508" y="289"/>
                    <a:pt x="6478" y="0"/>
                    <a:pt x="519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29" name="Google Shape;1029;p39"/>
            <p:cNvSpPr/>
            <p:nvPr/>
          </p:nvSpPr>
          <p:spPr>
            <a:xfrm>
              <a:off x="4954700" y="968575"/>
              <a:ext cx="183375" cy="72000"/>
            </a:xfrm>
            <a:custGeom>
              <a:avLst/>
              <a:gdLst/>
              <a:ahLst/>
              <a:cxnLst/>
              <a:rect l="l" t="t" r="r" b="b"/>
              <a:pathLst>
                <a:path w="7335" h="2880" extrusionOk="0">
                  <a:moveTo>
                    <a:pt x="0" y="2728"/>
                  </a:moveTo>
                  <a:cubicBezTo>
                    <a:pt x="0" y="2728"/>
                    <a:pt x="0" y="2728"/>
                    <a:pt x="0" y="2728"/>
                  </a:cubicBezTo>
                  <a:cubicBezTo>
                    <a:pt x="0" y="2728"/>
                    <a:pt x="0" y="2728"/>
                    <a:pt x="0" y="2728"/>
                  </a:cubicBezTo>
                  <a:lnTo>
                    <a:pt x="0" y="2728"/>
                  </a:lnTo>
                  <a:cubicBezTo>
                    <a:pt x="0" y="2728"/>
                    <a:pt x="0" y="2728"/>
                    <a:pt x="0" y="2728"/>
                  </a:cubicBezTo>
                  <a:close/>
                  <a:moveTo>
                    <a:pt x="5523" y="0"/>
                  </a:moveTo>
                  <a:cubicBezTo>
                    <a:pt x="3570" y="0"/>
                    <a:pt x="5" y="2727"/>
                    <a:pt x="0" y="2728"/>
                  </a:cubicBezTo>
                  <a:lnTo>
                    <a:pt x="0" y="2728"/>
                  </a:lnTo>
                  <a:cubicBezTo>
                    <a:pt x="765" y="2819"/>
                    <a:pt x="1637" y="2879"/>
                    <a:pt x="2494" y="2879"/>
                  </a:cubicBezTo>
                  <a:cubicBezTo>
                    <a:pt x="4975" y="2879"/>
                    <a:pt x="7334" y="2377"/>
                    <a:pt x="6636" y="669"/>
                  </a:cubicBezTo>
                  <a:cubicBezTo>
                    <a:pt x="6440" y="190"/>
                    <a:pt x="6038" y="0"/>
                    <a:pt x="552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0" name="Google Shape;1030;p39"/>
            <p:cNvSpPr/>
            <p:nvPr/>
          </p:nvSpPr>
          <p:spPr>
            <a:xfrm>
              <a:off x="4757575" y="1023350"/>
              <a:ext cx="237500" cy="175000"/>
            </a:xfrm>
            <a:custGeom>
              <a:avLst/>
              <a:gdLst/>
              <a:ahLst/>
              <a:cxnLst/>
              <a:rect l="l" t="t" r="r" b="b"/>
              <a:pathLst>
                <a:path w="9500" h="7000" extrusionOk="0">
                  <a:moveTo>
                    <a:pt x="5407" y="0"/>
                  </a:moveTo>
                  <a:cubicBezTo>
                    <a:pt x="5069" y="0"/>
                    <a:pt x="4795" y="55"/>
                    <a:pt x="4599" y="116"/>
                  </a:cubicBezTo>
                  <a:cubicBezTo>
                    <a:pt x="4597" y="116"/>
                    <a:pt x="1" y="1103"/>
                    <a:pt x="3447" y="4726"/>
                  </a:cubicBezTo>
                  <a:cubicBezTo>
                    <a:pt x="5095" y="6460"/>
                    <a:pt x="6332" y="7000"/>
                    <a:pt x="7207" y="7000"/>
                  </a:cubicBezTo>
                  <a:cubicBezTo>
                    <a:pt x="8161" y="7000"/>
                    <a:pt x="8684" y="6359"/>
                    <a:pt x="8840" y="5925"/>
                  </a:cubicBezTo>
                  <a:cubicBezTo>
                    <a:pt x="9081" y="5259"/>
                    <a:pt x="9500" y="3412"/>
                    <a:pt x="8835" y="2029"/>
                  </a:cubicBezTo>
                  <a:cubicBezTo>
                    <a:pt x="8689" y="1724"/>
                    <a:pt x="8490" y="1442"/>
                    <a:pt x="8223" y="1199"/>
                  </a:cubicBezTo>
                  <a:cubicBezTo>
                    <a:pt x="8190" y="1168"/>
                    <a:pt x="8156" y="1138"/>
                    <a:pt x="8121" y="1110"/>
                  </a:cubicBezTo>
                  <a:cubicBezTo>
                    <a:pt x="8013" y="1022"/>
                    <a:pt x="7907" y="940"/>
                    <a:pt x="7803" y="865"/>
                  </a:cubicBezTo>
                  <a:cubicBezTo>
                    <a:pt x="7794" y="858"/>
                    <a:pt x="7783" y="851"/>
                    <a:pt x="7775" y="844"/>
                  </a:cubicBezTo>
                  <a:cubicBezTo>
                    <a:pt x="7589" y="712"/>
                    <a:pt x="7407" y="599"/>
                    <a:pt x="7231" y="502"/>
                  </a:cubicBezTo>
                  <a:cubicBezTo>
                    <a:pt x="6841" y="288"/>
                    <a:pt x="6477" y="157"/>
                    <a:pt x="6147" y="85"/>
                  </a:cubicBezTo>
                  <a:cubicBezTo>
                    <a:pt x="5876" y="24"/>
                    <a:pt x="5628" y="0"/>
                    <a:pt x="54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1" name="Google Shape;1031;p39"/>
            <p:cNvSpPr/>
            <p:nvPr/>
          </p:nvSpPr>
          <p:spPr>
            <a:xfrm>
              <a:off x="4817975" y="1025450"/>
              <a:ext cx="134600" cy="79450"/>
            </a:xfrm>
            <a:custGeom>
              <a:avLst/>
              <a:gdLst/>
              <a:ahLst/>
              <a:cxnLst/>
              <a:rect l="l" t="t" r="r" b="b"/>
              <a:pathLst>
                <a:path w="5384" h="3178" extrusionOk="0">
                  <a:moveTo>
                    <a:pt x="3728" y="1"/>
                  </a:moveTo>
                  <a:cubicBezTo>
                    <a:pt x="1671" y="584"/>
                    <a:pt x="1" y="1519"/>
                    <a:pt x="902" y="2780"/>
                  </a:cubicBezTo>
                  <a:cubicBezTo>
                    <a:pt x="1102" y="3057"/>
                    <a:pt x="1370" y="3178"/>
                    <a:pt x="1683" y="3178"/>
                  </a:cubicBezTo>
                  <a:cubicBezTo>
                    <a:pt x="1694" y="3178"/>
                    <a:pt x="1705" y="3178"/>
                    <a:pt x="1717" y="3177"/>
                  </a:cubicBezTo>
                  <a:cubicBezTo>
                    <a:pt x="2705" y="3155"/>
                    <a:pt x="4122" y="2000"/>
                    <a:pt x="5185" y="976"/>
                  </a:cubicBezTo>
                  <a:cubicBezTo>
                    <a:pt x="5254" y="910"/>
                    <a:pt x="5320" y="846"/>
                    <a:pt x="5383" y="781"/>
                  </a:cubicBezTo>
                  <a:cubicBezTo>
                    <a:pt x="5376" y="775"/>
                    <a:pt x="5365" y="767"/>
                    <a:pt x="5356" y="760"/>
                  </a:cubicBezTo>
                  <a:cubicBezTo>
                    <a:pt x="5171" y="628"/>
                    <a:pt x="4989" y="516"/>
                    <a:pt x="4813" y="418"/>
                  </a:cubicBezTo>
                  <a:cubicBezTo>
                    <a:pt x="4423" y="204"/>
                    <a:pt x="4059" y="73"/>
                    <a:pt x="37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2" name="Google Shape;1032;p39"/>
            <p:cNvSpPr/>
            <p:nvPr/>
          </p:nvSpPr>
          <p:spPr>
            <a:xfrm>
              <a:off x="4850800" y="1035875"/>
              <a:ext cx="112350" cy="114900"/>
            </a:xfrm>
            <a:custGeom>
              <a:avLst/>
              <a:gdLst/>
              <a:ahLst/>
              <a:cxnLst/>
              <a:rect l="l" t="t" r="r" b="b"/>
              <a:pathLst>
                <a:path w="4494" h="4596" extrusionOk="0">
                  <a:moveTo>
                    <a:pt x="3501" y="1"/>
                  </a:moveTo>
                  <a:cubicBezTo>
                    <a:pt x="2190" y="860"/>
                    <a:pt x="941" y="1867"/>
                    <a:pt x="406" y="2759"/>
                  </a:cubicBezTo>
                  <a:cubicBezTo>
                    <a:pt x="7" y="3419"/>
                    <a:pt x="1" y="4014"/>
                    <a:pt x="646" y="4439"/>
                  </a:cubicBezTo>
                  <a:cubicBezTo>
                    <a:pt x="809" y="4547"/>
                    <a:pt x="979" y="4596"/>
                    <a:pt x="1153" y="4596"/>
                  </a:cubicBezTo>
                  <a:cubicBezTo>
                    <a:pt x="1464" y="4596"/>
                    <a:pt x="1787" y="4437"/>
                    <a:pt x="2109" y="4174"/>
                  </a:cubicBezTo>
                  <a:cubicBezTo>
                    <a:pt x="2997" y="3448"/>
                    <a:pt x="3882" y="1919"/>
                    <a:pt x="4493" y="699"/>
                  </a:cubicBezTo>
                  <a:cubicBezTo>
                    <a:pt x="4460" y="667"/>
                    <a:pt x="4426" y="638"/>
                    <a:pt x="4390" y="609"/>
                  </a:cubicBezTo>
                  <a:cubicBezTo>
                    <a:pt x="4283" y="521"/>
                    <a:pt x="4177" y="439"/>
                    <a:pt x="4073" y="364"/>
                  </a:cubicBezTo>
                  <a:cubicBezTo>
                    <a:pt x="4064" y="357"/>
                    <a:pt x="4053" y="350"/>
                    <a:pt x="4045" y="343"/>
                  </a:cubicBezTo>
                  <a:cubicBezTo>
                    <a:pt x="3859" y="211"/>
                    <a:pt x="3677" y="98"/>
                    <a:pt x="350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3" name="Google Shape;1033;p39"/>
            <p:cNvSpPr/>
            <p:nvPr/>
          </p:nvSpPr>
          <p:spPr>
            <a:xfrm>
              <a:off x="4900925" y="1044450"/>
              <a:ext cx="77500" cy="118550"/>
            </a:xfrm>
            <a:custGeom>
              <a:avLst/>
              <a:gdLst/>
              <a:ahLst/>
              <a:cxnLst/>
              <a:rect l="l" t="t" r="r" b="b"/>
              <a:pathLst>
                <a:path w="3100" h="4742" extrusionOk="0">
                  <a:moveTo>
                    <a:pt x="2040" y="0"/>
                  </a:moveTo>
                  <a:cubicBezTo>
                    <a:pt x="1982" y="72"/>
                    <a:pt x="1926" y="144"/>
                    <a:pt x="1869" y="215"/>
                  </a:cubicBezTo>
                  <a:cubicBezTo>
                    <a:pt x="842" y="1513"/>
                    <a:pt x="1" y="2927"/>
                    <a:pt x="104" y="3831"/>
                  </a:cubicBezTo>
                  <a:cubicBezTo>
                    <a:pt x="154" y="4263"/>
                    <a:pt x="418" y="4579"/>
                    <a:pt x="981" y="4711"/>
                  </a:cubicBezTo>
                  <a:cubicBezTo>
                    <a:pt x="1068" y="4732"/>
                    <a:pt x="1152" y="4741"/>
                    <a:pt x="1233" y="4741"/>
                  </a:cubicBezTo>
                  <a:cubicBezTo>
                    <a:pt x="2351" y="4741"/>
                    <a:pt x="2864" y="2867"/>
                    <a:pt x="3099" y="1185"/>
                  </a:cubicBezTo>
                  <a:cubicBezTo>
                    <a:pt x="2954" y="880"/>
                    <a:pt x="2754" y="598"/>
                    <a:pt x="2488" y="356"/>
                  </a:cubicBezTo>
                  <a:cubicBezTo>
                    <a:pt x="2455" y="324"/>
                    <a:pt x="2421" y="295"/>
                    <a:pt x="2385" y="266"/>
                  </a:cubicBezTo>
                  <a:cubicBezTo>
                    <a:pt x="2278" y="178"/>
                    <a:pt x="2172" y="96"/>
                    <a:pt x="2068" y="21"/>
                  </a:cubicBezTo>
                  <a:cubicBezTo>
                    <a:pt x="2059" y="14"/>
                    <a:pt x="2048" y="7"/>
                    <a:pt x="20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4" name="Google Shape;1034;p39"/>
            <p:cNvSpPr/>
            <p:nvPr/>
          </p:nvSpPr>
          <p:spPr>
            <a:xfrm>
              <a:off x="4932650" y="765775"/>
              <a:ext cx="200900" cy="272225"/>
            </a:xfrm>
            <a:custGeom>
              <a:avLst/>
              <a:gdLst/>
              <a:ahLst/>
              <a:cxnLst/>
              <a:rect l="l" t="t" r="r" b="b"/>
              <a:pathLst>
                <a:path w="8036" h="10889" extrusionOk="0">
                  <a:moveTo>
                    <a:pt x="5370" y="0"/>
                  </a:moveTo>
                  <a:cubicBezTo>
                    <a:pt x="4822" y="0"/>
                    <a:pt x="4086" y="455"/>
                    <a:pt x="3153" y="1693"/>
                  </a:cubicBezTo>
                  <a:cubicBezTo>
                    <a:pt x="0" y="5877"/>
                    <a:pt x="333" y="10578"/>
                    <a:pt x="333" y="10578"/>
                  </a:cubicBezTo>
                  <a:cubicBezTo>
                    <a:pt x="447" y="10795"/>
                    <a:pt x="655" y="10888"/>
                    <a:pt x="931" y="10888"/>
                  </a:cubicBezTo>
                  <a:cubicBezTo>
                    <a:pt x="2044" y="10888"/>
                    <a:pt x="4266" y="9366"/>
                    <a:pt x="5943" y="8272"/>
                  </a:cubicBezTo>
                  <a:cubicBezTo>
                    <a:pt x="8036" y="6908"/>
                    <a:pt x="7732" y="6241"/>
                    <a:pt x="7277" y="5296"/>
                  </a:cubicBezTo>
                  <a:cubicBezTo>
                    <a:pt x="6822" y="4352"/>
                    <a:pt x="6701" y="3178"/>
                    <a:pt x="6580" y="1693"/>
                  </a:cubicBezTo>
                  <a:cubicBezTo>
                    <a:pt x="6510" y="838"/>
                    <a:pt x="6114" y="0"/>
                    <a:pt x="53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5" name="Google Shape;1035;p39"/>
            <p:cNvSpPr/>
            <p:nvPr/>
          </p:nvSpPr>
          <p:spPr>
            <a:xfrm>
              <a:off x="4654725" y="906025"/>
              <a:ext cx="314025" cy="158450"/>
            </a:xfrm>
            <a:custGeom>
              <a:avLst/>
              <a:gdLst/>
              <a:ahLst/>
              <a:cxnLst/>
              <a:rect l="l" t="t" r="r" b="b"/>
              <a:pathLst>
                <a:path w="12561" h="6338" extrusionOk="0">
                  <a:moveTo>
                    <a:pt x="1671" y="0"/>
                  </a:moveTo>
                  <a:cubicBezTo>
                    <a:pt x="0" y="0"/>
                    <a:pt x="639" y="1230"/>
                    <a:pt x="1609" y="2118"/>
                  </a:cubicBezTo>
                  <a:cubicBezTo>
                    <a:pt x="2796" y="3208"/>
                    <a:pt x="3724" y="4083"/>
                    <a:pt x="4307" y="4987"/>
                  </a:cubicBezTo>
                  <a:cubicBezTo>
                    <a:pt x="4807" y="5764"/>
                    <a:pt x="5188" y="6338"/>
                    <a:pt x="6622" y="6338"/>
                  </a:cubicBezTo>
                  <a:cubicBezTo>
                    <a:pt x="6855" y="6338"/>
                    <a:pt x="7116" y="6322"/>
                    <a:pt x="7410" y="6291"/>
                  </a:cubicBezTo>
                  <a:cubicBezTo>
                    <a:pt x="9511" y="6060"/>
                    <a:pt x="12561" y="5817"/>
                    <a:pt x="11911" y="4745"/>
                  </a:cubicBezTo>
                  <a:cubicBezTo>
                    <a:pt x="11911" y="4745"/>
                    <a:pt x="8129" y="1325"/>
                    <a:pt x="3179" y="207"/>
                  </a:cubicBezTo>
                  <a:cubicBezTo>
                    <a:pt x="2543" y="63"/>
                    <a:pt x="2048" y="0"/>
                    <a:pt x="16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6" name="Google Shape;1036;p39"/>
            <p:cNvSpPr/>
            <p:nvPr/>
          </p:nvSpPr>
          <p:spPr>
            <a:xfrm>
              <a:off x="4654725" y="758075"/>
              <a:ext cx="524600" cy="447975"/>
            </a:xfrm>
            <a:custGeom>
              <a:avLst/>
              <a:gdLst/>
              <a:ahLst/>
              <a:cxnLst/>
              <a:rect l="l" t="t" r="r" b="b"/>
              <a:pathLst>
                <a:path w="20984" h="17919" extrusionOk="0">
                  <a:moveTo>
                    <a:pt x="12341" y="11166"/>
                  </a:moveTo>
                  <a:lnTo>
                    <a:pt x="12341" y="11166"/>
                  </a:lnTo>
                  <a:cubicBezTo>
                    <a:pt x="12237" y="11186"/>
                    <a:pt x="12139" y="11195"/>
                    <a:pt x="12049" y="11195"/>
                  </a:cubicBezTo>
                  <a:cubicBezTo>
                    <a:pt x="12002" y="11195"/>
                    <a:pt x="11956" y="11192"/>
                    <a:pt x="11913" y="11187"/>
                  </a:cubicBezTo>
                  <a:cubicBezTo>
                    <a:pt x="11869" y="11246"/>
                    <a:pt x="11811" y="11301"/>
                    <a:pt x="11737" y="11353"/>
                  </a:cubicBezTo>
                  <a:cubicBezTo>
                    <a:pt x="11787" y="11386"/>
                    <a:pt x="11836" y="11420"/>
                    <a:pt x="11886" y="11455"/>
                  </a:cubicBezTo>
                  <a:cubicBezTo>
                    <a:pt x="11895" y="11461"/>
                    <a:pt x="11906" y="11467"/>
                    <a:pt x="11913" y="11476"/>
                  </a:cubicBezTo>
                  <a:cubicBezTo>
                    <a:pt x="12018" y="11551"/>
                    <a:pt x="12126" y="11633"/>
                    <a:pt x="12232" y="11721"/>
                  </a:cubicBezTo>
                  <a:cubicBezTo>
                    <a:pt x="12255" y="11741"/>
                    <a:pt x="12277" y="11759"/>
                    <a:pt x="12299" y="11779"/>
                  </a:cubicBezTo>
                  <a:cubicBezTo>
                    <a:pt x="12299" y="11764"/>
                    <a:pt x="12298" y="11750"/>
                    <a:pt x="12298" y="11735"/>
                  </a:cubicBezTo>
                  <a:cubicBezTo>
                    <a:pt x="12298" y="11534"/>
                    <a:pt x="12313" y="11345"/>
                    <a:pt x="12341" y="11166"/>
                  </a:cubicBezTo>
                  <a:close/>
                  <a:moveTo>
                    <a:pt x="16487" y="309"/>
                  </a:moveTo>
                  <a:cubicBezTo>
                    <a:pt x="17230" y="309"/>
                    <a:pt x="17626" y="1146"/>
                    <a:pt x="17697" y="2001"/>
                  </a:cubicBezTo>
                  <a:cubicBezTo>
                    <a:pt x="17818" y="3486"/>
                    <a:pt x="17939" y="4660"/>
                    <a:pt x="18394" y="5604"/>
                  </a:cubicBezTo>
                  <a:cubicBezTo>
                    <a:pt x="18767" y="6379"/>
                    <a:pt x="19037" y="6967"/>
                    <a:pt x="17970" y="7905"/>
                  </a:cubicBezTo>
                  <a:cubicBezTo>
                    <a:pt x="19011" y="8089"/>
                    <a:pt x="19951" y="8775"/>
                    <a:pt x="20275" y="10520"/>
                  </a:cubicBezTo>
                  <a:cubicBezTo>
                    <a:pt x="20984" y="14346"/>
                    <a:pt x="18899" y="15145"/>
                    <a:pt x="17522" y="15145"/>
                  </a:cubicBezTo>
                  <a:cubicBezTo>
                    <a:pt x="17251" y="15145"/>
                    <a:pt x="17006" y="15116"/>
                    <a:pt x="16817" y="15071"/>
                  </a:cubicBezTo>
                  <a:cubicBezTo>
                    <a:pt x="16045" y="14887"/>
                    <a:pt x="14279" y="14309"/>
                    <a:pt x="13199" y="13373"/>
                  </a:cubicBezTo>
                  <a:lnTo>
                    <a:pt x="13199" y="13373"/>
                  </a:lnTo>
                  <a:cubicBezTo>
                    <a:pt x="13476" y="14615"/>
                    <a:pt x="13154" y="15982"/>
                    <a:pt x="12954" y="16536"/>
                  </a:cubicBezTo>
                  <a:cubicBezTo>
                    <a:pt x="12798" y="16970"/>
                    <a:pt x="12275" y="17610"/>
                    <a:pt x="11322" y="17610"/>
                  </a:cubicBezTo>
                  <a:cubicBezTo>
                    <a:pt x="10447" y="17610"/>
                    <a:pt x="9209" y="17070"/>
                    <a:pt x="7562" y="15336"/>
                  </a:cubicBezTo>
                  <a:cubicBezTo>
                    <a:pt x="6248" y="13954"/>
                    <a:pt x="6104" y="12956"/>
                    <a:pt x="6427" y="12249"/>
                  </a:cubicBezTo>
                  <a:cubicBezTo>
                    <a:pt x="5152" y="12200"/>
                    <a:pt x="4783" y="11644"/>
                    <a:pt x="4305" y="10904"/>
                  </a:cubicBezTo>
                  <a:cubicBezTo>
                    <a:pt x="3724" y="10000"/>
                    <a:pt x="2797" y="9125"/>
                    <a:pt x="1608" y="8035"/>
                  </a:cubicBezTo>
                  <a:cubicBezTo>
                    <a:pt x="640" y="7145"/>
                    <a:pt x="1" y="5916"/>
                    <a:pt x="1671" y="5916"/>
                  </a:cubicBezTo>
                  <a:cubicBezTo>
                    <a:pt x="2048" y="5916"/>
                    <a:pt x="2544" y="5980"/>
                    <a:pt x="3180" y="6123"/>
                  </a:cubicBezTo>
                  <a:cubicBezTo>
                    <a:pt x="7099" y="7008"/>
                    <a:pt x="10286" y="9336"/>
                    <a:pt x="11443" y="10266"/>
                  </a:cubicBezTo>
                  <a:cubicBezTo>
                    <a:pt x="11472" y="8857"/>
                    <a:pt x="11804" y="5270"/>
                    <a:pt x="14271" y="1997"/>
                  </a:cubicBezTo>
                  <a:cubicBezTo>
                    <a:pt x="15203" y="763"/>
                    <a:pt x="15938" y="309"/>
                    <a:pt x="16487" y="309"/>
                  </a:cubicBezTo>
                  <a:close/>
                  <a:moveTo>
                    <a:pt x="16487" y="1"/>
                  </a:moveTo>
                  <a:cubicBezTo>
                    <a:pt x="16129" y="1"/>
                    <a:pt x="15743" y="150"/>
                    <a:pt x="15341" y="441"/>
                  </a:cubicBezTo>
                  <a:cubicBezTo>
                    <a:pt x="14927" y="742"/>
                    <a:pt x="14484" y="1203"/>
                    <a:pt x="14023" y="1815"/>
                  </a:cubicBezTo>
                  <a:cubicBezTo>
                    <a:pt x="12932" y="3263"/>
                    <a:pt x="12133" y="4924"/>
                    <a:pt x="11644" y="6753"/>
                  </a:cubicBezTo>
                  <a:cubicBezTo>
                    <a:pt x="11340" y="7893"/>
                    <a:pt x="11211" y="8898"/>
                    <a:pt x="11159" y="9658"/>
                  </a:cubicBezTo>
                  <a:cubicBezTo>
                    <a:pt x="9707" y="8558"/>
                    <a:pt x="6771" y="6620"/>
                    <a:pt x="3246" y="5823"/>
                  </a:cubicBezTo>
                  <a:cubicBezTo>
                    <a:pt x="2618" y="5681"/>
                    <a:pt x="2087" y="5609"/>
                    <a:pt x="1670" y="5609"/>
                  </a:cubicBezTo>
                  <a:cubicBezTo>
                    <a:pt x="1335" y="5609"/>
                    <a:pt x="1070" y="5653"/>
                    <a:pt x="860" y="5746"/>
                  </a:cubicBezTo>
                  <a:cubicBezTo>
                    <a:pt x="567" y="5872"/>
                    <a:pt x="441" y="6068"/>
                    <a:pt x="384" y="6212"/>
                  </a:cubicBezTo>
                  <a:cubicBezTo>
                    <a:pt x="269" y="6509"/>
                    <a:pt x="334" y="6870"/>
                    <a:pt x="577" y="7286"/>
                  </a:cubicBezTo>
                  <a:cubicBezTo>
                    <a:pt x="763" y="7605"/>
                    <a:pt x="1048" y="7943"/>
                    <a:pt x="1399" y="8265"/>
                  </a:cubicBezTo>
                  <a:cubicBezTo>
                    <a:pt x="2598" y="9363"/>
                    <a:pt x="3488" y="10209"/>
                    <a:pt x="4046" y="11073"/>
                  </a:cubicBezTo>
                  <a:cubicBezTo>
                    <a:pt x="4278" y="11434"/>
                    <a:pt x="4519" y="11808"/>
                    <a:pt x="4880" y="12083"/>
                  </a:cubicBezTo>
                  <a:cubicBezTo>
                    <a:pt x="5189" y="12319"/>
                    <a:pt x="5554" y="12462"/>
                    <a:pt x="6014" y="12525"/>
                  </a:cubicBezTo>
                  <a:cubicBezTo>
                    <a:pt x="5940" y="12874"/>
                    <a:pt x="5965" y="13245"/>
                    <a:pt x="6086" y="13633"/>
                  </a:cubicBezTo>
                  <a:cubicBezTo>
                    <a:pt x="6176" y="13923"/>
                    <a:pt x="6324" y="14228"/>
                    <a:pt x="6525" y="14539"/>
                  </a:cubicBezTo>
                  <a:cubicBezTo>
                    <a:pt x="6735" y="14862"/>
                    <a:pt x="7008" y="15203"/>
                    <a:pt x="7337" y="15550"/>
                  </a:cubicBezTo>
                  <a:cubicBezTo>
                    <a:pt x="8125" y="16378"/>
                    <a:pt x="8880" y="16999"/>
                    <a:pt x="9579" y="17392"/>
                  </a:cubicBezTo>
                  <a:cubicBezTo>
                    <a:pt x="10200" y="17742"/>
                    <a:pt x="10785" y="17918"/>
                    <a:pt x="11321" y="17918"/>
                  </a:cubicBezTo>
                  <a:cubicBezTo>
                    <a:pt x="11812" y="17918"/>
                    <a:pt x="12265" y="17765"/>
                    <a:pt x="12628" y="17477"/>
                  </a:cubicBezTo>
                  <a:cubicBezTo>
                    <a:pt x="12908" y="17253"/>
                    <a:pt x="13132" y="16949"/>
                    <a:pt x="13244" y="16641"/>
                  </a:cubicBezTo>
                  <a:cubicBezTo>
                    <a:pt x="13430" y="16128"/>
                    <a:pt x="13668" y="15105"/>
                    <a:pt x="13603" y="14057"/>
                  </a:cubicBezTo>
                  <a:lnTo>
                    <a:pt x="13603" y="14057"/>
                  </a:lnTo>
                  <a:cubicBezTo>
                    <a:pt x="14669" y="14749"/>
                    <a:pt x="16019" y="15197"/>
                    <a:pt x="16747" y="15369"/>
                  </a:cubicBezTo>
                  <a:cubicBezTo>
                    <a:pt x="16979" y="15424"/>
                    <a:pt x="17248" y="15453"/>
                    <a:pt x="17522" y="15453"/>
                  </a:cubicBezTo>
                  <a:cubicBezTo>
                    <a:pt x="17959" y="15453"/>
                    <a:pt x="18393" y="15379"/>
                    <a:pt x="18774" y="15237"/>
                  </a:cubicBezTo>
                  <a:cubicBezTo>
                    <a:pt x="19256" y="15057"/>
                    <a:pt x="19659" y="14777"/>
                    <a:pt x="19972" y="14401"/>
                  </a:cubicBezTo>
                  <a:cubicBezTo>
                    <a:pt x="20313" y="13989"/>
                    <a:pt x="20541" y="13469"/>
                    <a:pt x="20650" y="12854"/>
                  </a:cubicBezTo>
                  <a:cubicBezTo>
                    <a:pt x="20770" y="12177"/>
                    <a:pt x="20745" y="11373"/>
                    <a:pt x="20575" y="10464"/>
                  </a:cubicBezTo>
                  <a:cubicBezTo>
                    <a:pt x="20413" y="9589"/>
                    <a:pt x="20089" y="8900"/>
                    <a:pt x="19610" y="8411"/>
                  </a:cubicBezTo>
                  <a:cubicBezTo>
                    <a:pt x="19317" y="8112"/>
                    <a:pt x="18965" y="7889"/>
                    <a:pt x="18563" y="7744"/>
                  </a:cubicBezTo>
                  <a:cubicBezTo>
                    <a:pt x="18860" y="7398"/>
                    <a:pt x="19009" y="7062"/>
                    <a:pt x="19028" y="6709"/>
                  </a:cubicBezTo>
                  <a:cubicBezTo>
                    <a:pt x="19052" y="6263"/>
                    <a:pt x="18857" y="5860"/>
                    <a:pt x="18670" y="5470"/>
                  </a:cubicBezTo>
                  <a:cubicBezTo>
                    <a:pt x="18243" y="4583"/>
                    <a:pt x="18124" y="3461"/>
                    <a:pt x="18003" y="1975"/>
                  </a:cubicBezTo>
                  <a:cubicBezTo>
                    <a:pt x="17962" y="1473"/>
                    <a:pt x="17820" y="1010"/>
                    <a:pt x="17604" y="669"/>
                  </a:cubicBezTo>
                  <a:cubicBezTo>
                    <a:pt x="17475" y="467"/>
                    <a:pt x="17321" y="307"/>
                    <a:pt x="17145" y="195"/>
                  </a:cubicBezTo>
                  <a:cubicBezTo>
                    <a:pt x="16946" y="65"/>
                    <a:pt x="16724" y="1"/>
                    <a:pt x="164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7" name="Google Shape;1037;p39"/>
            <p:cNvSpPr/>
            <p:nvPr/>
          </p:nvSpPr>
          <p:spPr>
            <a:xfrm>
              <a:off x="4945950" y="811825"/>
              <a:ext cx="166475" cy="213650"/>
            </a:xfrm>
            <a:custGeom>
              <a:avLst/>
              <a:gdLst/>
              <a:ahLst/>
              <a:cxnLst/>
              <a:rect l="l" t="t" r="r" b="b"/>
              <a:pathLst>
                <a:path w="6659" h="8546" extrusionOk="0">
                  <a:moveTo>
                    <a:pt x="4106" y="0"/>
                  </a:moveTo>
                  <a:cubicBezTo>
                    <a:pt x="1835" y="0"/>
                    <a:pt x="0" y="8546"/>
                    <a:pt x="0" y="8546"/>
                  </a:cubicBezTo>
                  <a:cubicBezTo>
                    <a:pt x="6659" y="2231"/>
                    <a:pt x="6031" y="550"/>
                    <a:pt x="4380" y="42"/>
                  </a:cubicBezTo>
                  <a:cubicBezTo>
                    <a:pt x="4288" y="14"/>
                    <a:pt x="4196" y="0"/>
                    <a:pt x="410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8" name="Google Shape;1038;p39"/>
            <p:cNvSpPr/>
            <p:nvPr/>
          </p:nvSpPr>
          <p:spPr>
            <a:xfrm>
              <a:off x="4944475" y="908025"/>
              <a:ext cx="159050" cy="116500"/>
            </a:xfrm>
            <a:custGeom>
              <a:avLst/>
              <a:gdLst/>
              <a:ahLst/>
              <a:cxnLst/>
              <a:rect l="l" t="t" r="r" b="b"/>
              <a:pathLst>
                <a:path w="6362" h="4660" extrusionOk="0">
                  <a:moveTo>
                    <a:pt x="4827" y="1"/>
                  </a:moveTo>
                  <a:cubicBezTo>
                    <a:pt x="3117" y="1"/>
                    <a:pt x="1" y="4659"/>
                    <a:pt x="1" y="4659"/>
                  </a:cubicBezTo>
                  <a:cubicBezTo>
                    <a:pt x="6361" y="2242"/>
                    <a:pt x="6346" y="946"/>
                    <a:pt x="5299" y="154"/>
                  </a:cubicBezTo>
                  <a:cubicBezTo>
                    <a:pt x="5159" y="49"/>
                    <a:pt x="5000" y="1"/>
                    <a:pt x="48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39" name="Google Shape;1039;p39"/>
            <p:cNvSpPr/>
            <p:nvPr/>
          </p:nvSpPr>
          <p:spPr>
            <a:xfrm>
              <a:off x="4724650" y="941275"/>
              <a:ext cx="210450" cy="90200"/>
            </a:xfrm>
            <a:custGeom>
              <a:avLst/>
              <a:gdLst/>
              <a:ahLst/>
              <a:cxnLst/>
              <a:rect l="l" t="t" r="r" b="b"/>
              <a:pathLst>
                <a:path w="8418" h="3608" extrusionOk="0">
                  <a:moveTo>
                    <a:pt x="1670" y="1"/>
                  </a:moveTo>
                  <a:cubicBezTo>
                    <a:pt x="1331" y="1"/>
                    <a:pt x="1057" y="95"/>
                    <a:pt x="880" y="313"/>
                  </a:cubicBezTo>
                  <a:cubicBezTo>
                    <a:pt x="1" y="1398"/>
                    <a:pt x="454" y="2741"/>
                    <a:pt x="8417" y="3608"/>
                  </a:cubicBezTo>
                  <a:cubicBezTo>
                    <a:pt x="8417" y="3608"/>
                    <a:pt x="3775" y="1"/>
                    <a:pt x="167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40" name="Google Shape;1040;p39"/>
            <p:cNvSpPr/>
            <p:nvPr/>
          </p:nvSpPr>
          <p:spPr>
            <a:xfrm>
              <a:off x="4779275" y="1007325"/>
              <a:ext cx="156350" cy="42225"/>
            </a:xfrm>
            <a:custGeom>
              <a:avLst/>
              <a:gdLst/>
              <a:ahLst/>
              <a:cxnLst/>
              <a:rect l="l" t="t" r="r" b="b"/>
              <a:pathLst>
                <a:path w="6254" h="1689" extrusionOk="0">
                  <a:moveTo>
                    <a:pt x="1580" y="0"/>
                  </a:moveTo>
                  <a:cubicBezTo>
                    <a:pt x="864" y="0"/>
                    <a:pt x="318" y="145"/>
                    <a:pt x="190" y="549"/>
                  </a:cubicBezTo>
                  <a:cubicBezTo>
                    <a:pt x="1" y="1149"/>
                    <a:pt x="180" y="1688"/>
                    <a:pt x="1651" y="1688"/>
                  </a:cubicBezTo>
                  <a:cubicBezTo>
                    <a:pt x="2585" y="1688"/>
                    <a:pt x="4041" y="1471"/>
                    <a:pt x="6253" y="914"/>
                  </a:cubicBezTo>
                  <a:cubicBezTo>
                    <a:pt x="6253" y="914"/>
                    <a:pt x="3380" y="0"/>
                    <a:pt x="1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41" name="Google Shape;1041;p39"/>
            <p:cNvSpPr/>
            <p:nvPr/>
          </p:nvSpPr>
          <p:spPr>
            <a:xfrm>
              <a:off x="4949575" y="1047300"/>
              <a:ext cx="79800" cy="111975"/>
            </a:xfrm>
            <a:custGeom>
              <a:avLst/>
              <a:gdLst/>
              <a:ahLst/>
              <a:cxnLst/>
              <a:rect l="l" t="t" r="r" b="b"/>
              <a:pathLst>
                <a:path w="3192" h="4479" extrusionOk="0">
                  <a:moveTo>
                    <a:pt x="374" y="0"/>
                  </a:moveTo>
                  <a:cubicBezTo>
                    <a:pt x="342" y="0"/>
                    <a:pt x="314" y="7"/>
                    <a:pt x="289" y="22"/>
                  </a:cubicBezTo>
                  <a:cubicBezTo>
                    <a:pt x="1" y="190"/>
                    <a:pt x="351" y="1322"/>
                    <a:pt x="1074" y="2547"/>
                  </a:cubicBezTo>
                  <a:cubicBezTo>
                    <a:pt x="1734" y="3668"/>
                    <a:pt x="2475" y="4479"/>
                    <a:pt x="2818" y="4479"/>
                  </a:cubicBezTo>
                  <a:cubicBezTo>
                    <a:pt x="2850" y="4479"/>
                    <a:pt x="2879" y="4472"/>
                    <a:pt x="2903" y="4457"/>
                  </a:cubicBezTo>
                  <a:cubicBezTo>
                    <a:pt x="3192" y="4289"/>
                    <a:pt x="2842" y="3157"/>
                    <a:pt x="2118" y="1932"/>
                  </a:cubicBezTo>
                  <a:cubicBezTo>
                    <a:pt x="1457" y="811"/>
                    <a:pt x="715" y="0"/>
                    <a:pt x="37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42" name="Google Shape;1042;p39"/>
            <p:cNvSpPr/>
            <p:nvPr/>
          </p:nvSpPr>
          <p:spPr>
            <a:xfrm>
              <a:off x="4935725" y="1027375"/>
              <a:ext cx="43525" cy="51650"/>
            </a:xfrm>
            <a:custGeom>
              <a:avLst/>
              <a:gdLst/>
              <a:ahLst/>
              <a:cxnLst/>
              <a:rect l="l" t="t" r="r" b="b"/>
              <a:pathLst>
                <a:path w="1741" h="2066" extrusionOk="0">
                  <a:moveTo>
                    <a:pt x="473" y="0"/>
                  </a:moveTo>
                  <a:cubicBezTo>
                    <a:pt x="407" y="0"/>
                    <a:pt x="345" y="16"/>
                    <a:pt x="290" y="48"/>
                  </a:cubicBezTo>
                  <a:cubicBezTo>
                    <a:pt x="1" y="219"/>
                    <a:pt x="27" y="798"/>
                    <a:pt x="348" y="1342"/>
                  </a:cubicBezTo>
                  <a:cubicBezTo>
                    <a:pt x="609" y="1782"/>
                    <a:pt x="982" y="2066"/>
                    <a:pt x="1268" y="2066"/>
                  </a:cubicBezTo>
                  <a:cubicBezTo>
                    <a:pt x="1335" y="2066"/>
                    <a:pt x="1397" y="2050"/>
                    <a:pt x="1452" y="2018"/>
                  </a:cubicBezTo>
                  <a:cubicBezTo>
                    <a:pt x="1741" y="1847"/>
                    <a:pt x="1714" y="1268"/>
                    <a:pt x="1394" y="724"/>
                  </a:cubicBezTo>
                  <a:cubicBezTo>
                    <a:pt x="1134" y="284"/>
                    <a:pt x="760" y="0"/>
                    <a:pt x="47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43" name="Google Shape;1043;p39"/>
            <p:cNvSpPr/>
            <p:nvPr/>
          </p:nvSpPr>
          <p:spPr>
            <a:xfrm>
              <a:off x="4868400" y="840025"/>
              <a:ext cx="70900" cy="151300"/>
            </a:xfrm>
            <a:custGeom>
              <a:avLst/>
              <a:gdLst/>
              <a:ahLst/>
              <a:cxnLst/>
              <a:rect l="l" t="t" r="r" b="b"/>
              <a:pathLst>
                <a:path w="2836" h="6052" fill="none" extrusionOk="0">
                  <a:moveTo>
                    <a:pt x="2446" y="6051"/>
                  </a:moveTo>
                  <a:cubicBezTo>
                    <a:pt x="2446" y="6051"/>
                    <a:pt x="2836" y="1030"/>
                    <a:pt x="1433" y="514"/>
                  </a:cubicBezTo>
                  <a:cubicBezTo>
                    <a:pt x="30" y="0"/>
                    <a:pt x="0" y="2953"/>
                    <a:pt x="1535" y="2413"/>
                  </a:cubicBezTo>
                </a:path>
              </a:pathLst>
            </a:custGeom>
            <a:solidFill>
              <a:schemeClr val="dk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44" name="Google Shape;1044;p39"/>
            <p:cNvSpPr/>
            <p:nvPr/>
          </p:nvSpPr>
          <p:spPr>
            <a:xfrm>
              <a:off x="4800100" y="875575"/>
              <a:ext cx="123750" cy="115750"/>
            </a:xfrm>
            <a:custGeom>
              <a:avLst/>
              <a:gdLst/>
              <a:ahLst/>
              <a:cxnLst/>
              <a:rect l="l" t="t" r="r" b="b"/>
              <a:pathLst>
                <a:path w="4950" h="4630" fill="none" extrusionOk="0">
                  <a:moveTo>
                    <a:pt x="4950" y="4629"/>
                  </a:moveTo>
                  <a:cubicBezTo>
                    <a:pt x="4950" y="4629"/>
                    <a:pt x="2963" y="1"/>
                    <a:pt x="1481" y="197"/>
                  </a:cubicBezTo>
                  <a:cubicBezTo>
                    <a:pt x="0" y="393"/>
                    <a:pt x="1345" y="3022"/>
                    <a:pt x="2452" y="1831"/>
                  </a:cubicBezTo>
                </a:path>
              </a:pathLst>
            </a:custGeom>
            <a:solidFill>
              <a:schemeClr val="dk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45" name="Google Shape;1045;p39"/>
            <p:cNvSpPr/>
            <p:nvPr/>
          </p:nvSpPr>
          <p:spPr>
            <a:xfrm>
              <a:off x="4914500" y="991300"/>
              <a:ext cx="43525" cy="51675"/>
            </a:xfrm>
            <a:custGeom>
              <a:avLst/>
              <a:gdLst/>
              <a:ahLst/>
              <a:cxnLst/>
              <a:rect l="l" t="t" r="r" b="b"/>
              <a:pathLst>
                <a:path w="1741" h="2067" extrusionOk="0">
                  <a:moveTo>
                    <a:pt x="473" y="1"/>
                  </a:moveTo>
                  <a:cubicBezTo>
                    <a:pt x="406" y="1"/>
                    <a:pt x="344" y="16"/>
                    <a:pt x="289" y="48"/>
                  </a:cubicBezTo>
                  <a:cubicBezTo>
                    <a:pt x="1" y="219"/>
                    <a:pt x="27" y="798"/>
                    <a:pt x="348" y="1342"/>
                  </a:cubicBezTo>
                  <a:cubicBezTo>
                    <a:pt x="609" y="1783"/>
                    <a:pt x="983" y="2067"/>
                    <a:pt x="1269" y="2067"/>
                  </a:cubicBezTo>
                  <a:cubicBezTo>
                    <a:pt x="1335" y="2067"/>
                    <a:pt x="1397" y="2052"/>
                    <a:pt x="1451" y="2020"/>
                  </a:cubicBezTo>
                  <a:cubicBezTo>
                    <a:pt x="1740" y="1849"/>
                    <a:pt x="1714" y="1269"/>
                    <a:pt x="1394" y="726"/>
                  </a:cubicBezTo>
                  <a:cubicBezTo>
                    <a:pt x="1134" y="284"/>
                    <a:pt x="759" y="1"/>
                    <a:pt x="4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46" name="Google Shape;1046;p39"/>
            <p:cNvSpPr/>
            <p:nvPr/>
          </p:nvSpPr>
          <p:spPr>
            <a:xfrm>
              <a:off x="4908900" y="983575"/>
              <a:ext cx="123650" cy="183375"/>
            </a:xfrm>
            <a:custGeom>
              <a:avLst/>
              <a:gdLst/>
              <a:ahLst/>
              <a:cxnLst/>
              <a:rect l="l" t="t" r="r" b="b"/>
              <a:pathLst>
                <a:path w="4946" h="7335" extrusionOk="0">
                  <a:moveTo>
                    <a:pt x="697" y="309"/>
                  </a:moveTo>
                  <a:cubicBezTo>
                    <a:pt x="983" y="309"/>
                    <a:pt x="1358" y="592"/>
                    <a:pt x="1618" y="1034"/>
                  </a:cubicBezTo>
                  <a:cubicBezTo>
                    <a:pt x="1785" y="1319"/>
                    <a:pt x="1872" y="1614"/>
                    <a:pt x="1875" y="1854"/>
                  </a:cubicBezTo>
                  <a:cubicBezTo>
                    <a:pt x="2085" y="1974"/>
                    <a:pt x="2299" y="2192"/>
                    <a:pt x="2468" y="2478"/>
                  </a:cubicBezTo>
                  <a:cubicBezTo>
                    <a:pt x="2577" y="2662"/>
                    <a:pt x="2652" y="2853"/>
                    <a:pt x="2691" y="3027"/>
                  </a:cubicBezTo>
                  <a:cubicBezTo>
                    <a:pt x="3017" y="3372"/>
                    <a:pt x="3393" y="3883"/>
                    <a:pt x="3745" y="4482"/>
                  </a:cubicBezTo>
                  <a:cubicBezTo>
                    <a:pt x="4469" y="5707"/>
                    <a:pt x="4819" y="6839"/>
                    <a:pt x="4530" y="7007"/>
                  </a:cubicBezTo>
                  <a:cubicBezTo>
                    <a:pt x="4505" y="7023"/>
                    <a:pt x="4476" y="7029"/>
                    <a:pt x="4444" y="7029"/>
                  </a:cubicBezTo>
                  <a:cubicBezTo>
                    <a:pt x="4102" y="7029"/>
                    <a:pt x="3360" y="6219"/>
                    <a:pt x="2699" y="5097"/>
                  </a:cubicBezTo>
                  <a:cubicBezTo>
                    <a:pt x="2409" y="4606"/>
                    <a:pt x="2179" y="4128"/>
                    <a:pt x="2026" y="3724"/>
                  </a:cubicBezTo>
                  <a:cubicBezTo>
                    <a:pt x="1813" y="3605"/>
                    <a:pt x="1592" y="3385"/>
                    <a:pt x="1421" y="3093"/>
                  </a:cubicBezTo>
                  <a:cubicBezTo>
                    <a:pt x="1253" y="2809"/>
                    <a:pt x="1166" y="2514"/>
                    <a:pt x="1163" y="2272"/>
                  </a:cubicBezTo>
                  <a:cubicBezTo>
                    <a:pt x="954" y="2153"/>
                    <a:pt x="739" y="1935"/>
                    <a:pt x="570" y="1649"/>
                  </a:cubicBezTo>
                  <a:cubicBezTo>
                    <a:pt x="249" y="1105"/>
                    <a:pt x="224" y="526"/>
                    <a:pt x="512" y="355"/>
                  </a:cubicBezTo>
                  <a:cubicBezTo>
                    <a:pt x="568" y="324"/>
                    <a:pt x="629" y="309"/>
                    <a:pt x="697" y="309"/>
                  </a:cubicBezTo>
                  <a:close/>
                  <a:moveTo>
                    <a:pt x="697" y="1"/>
                  </a:moveTo>
                  <a:cubicBezTo>
                    <a:pt x="573" y="1"/>
                    <a:pt x="458" y="30"/>
                    <a:pt x="358" y="90"/>
                  </a:cubicBezTo>
                  <a:cubicBezTo>
                    <a:pt x="227" y="167"/>
                    <a:pt x="128" y="288"/>
                    <a:pt x="69" y="442"/>
                  </a:cubicBezTo>
                  <a:cubicBezTo>
                    <a:pt x="21" y="569"/>
                    <a:pt x="0" y="713"/>
                    <a:pt x="7" y="875"/>
                  </a:cubicBezTo>
                  <a:cubicBezTo>
                    <a:pt x="21" y="1168"/>
                    <a:pt x="127" y="1498"/>
                    <a:pt x="307" y="1803"/>
                  </a:cubicBezTo>
                  <a:cubicBezTo>
                    <a:pt x="463" y="2066"/>
                    <a:pt x="659" y="2290"/>
                    <a:pt x="870" y="2445"/>
                  </a:cubicBezTo>
                  <a:cubicBezTo>
                    <a:pt x="903" y="2705"/>
                    <a:pt x="1003" y="2985"/>
                    <a:pt x="1157" y="3248"/>
                  </a:cubicBezTo>
                  <a:cubicBezTo>
                    <a:pt x="1327" y="3535"/>
                    <a:pt x="1544" y="3773"/>
                    <a:pt x="1778" y="3929"/>
                  </a:cubicBezTo>
                  <a:cubicBezTo>
                    <a:pt x="1942" y="4342"/>
                    <a:pt x="2168" y="4796"/>
                    <a:pt x="2435" y="5250"/>
                  </a:cubicBezTo>
                  <a:cubicBezTo>
                    <a:pt x="2763" y="5806"/>
                    <a:pt x="3128" y="6317"/>
                    <a:pt x="3463" y="6687"/>
                  </a:cubicBezTo>
                  <a:cubicBezTo>
                    <a:pt x="3634" y="6876"/>
                    <a:pt x="3794" y="7025"/>
                    <a:pt x="3938" y="7131"/>
                  </a:cubicBezTo>
                  <a:cubicBezTo>
                    <a:pt x="4125" y="7268"/>
                    <a:pt x="4290" y="7334"/>
                    <a:pt x="4444" y="7334"/>
                  </a:cubicBezTo>
                  <a:cubicBezTo>
                    <a:pt x="4532" y="7334"/>
                    <a:pt x="4614" y="7312"/>
                    <a:pt x="4685" y="7270"/>
                  </a:cubicBezTo>
                  <a:cubicBezTo>
                    <a:pt x="4806" y="7199"/>
                    <a:pt x="4945" y="7044"/>
                    <a:pt x="4938" y="6702"/>
                  </a:cubicBezTo>
                  <a:cubicBezTo>
                    <a:pt x="4933" y="6526"/>
                    <a:pt x="4890" y="6305"/>
                    <a:pt x="4810" y="6046"/>
                  </a:cubicBezTo>
                  <a:cubicBezTo>
                    <a:pt x="4654" y="5546"/>
                    <a:pt x="4371" y="4935"/>
                    <a:pt x="4009" y="4323"/>
                  </a:cubicBezTo>
                  <a:cubicBezTo>
                    <a:pt x="3677" y="3757"/>
                    <a:pt x="3309" y="3245"/>
                    <a:pt x="2969" y="2874"/>
                  </a:cubicBezTo>
                  <a:cubicBezTo>
                    <a:pt x="2918" y="2688"/>
                    <a:pt x="2837" y="2497"/>
                    <a:pt x="2732" y="2319"/>
                  </a:cubicBezTo>
                  <a:cubicBezTo>
                    <a:pt x="2577" y="2055"/>
                    <a:pt x="2381" y="1833"/>
                    <a:pt x="2169" y="1677"/>
                  </a:cubicBezTo>
                  <a:cubicBezTo>
                    <a:pt x="2136" y="1417"/>
                    <a:pt x="2036" y="1137"/>
                    <a:pt x="1882" y="875"/>
                  </a:cubicBezTo>
                  <a:cubicBezTo>
                    <a:pt x="1735" y="627"/>
                    <a:pt x="1554" y="415"/>
                    <a:pt x="1354" y="259"/>
                  </a:cubicBezTo>
                  <a:cubicBezTo>
                    <a:pt x="1135" y="91"/>
                    <a:pt x="907" y="1"/>
                    <a:pt x="69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grpSp>
        <p:nvGrpSpPr>
          <p:cNvPr id="1047" name="Google Shape;1047;p39"/>
          <p:cNvGrpSpPr/>
          <p:nvPr/>
        </p:nvGrpSpPr>
        <p:grpSpPr>
          <a:xfrm>
            <a:off x="2066836" y="3089653"/>
            <a:ext cx="5010567" cy="2609379"/>
            <a:chOff x="2326625" y="1274575"/>
            <a:chExt cx="2850800" cy="1592350"/>
          </a:xfrm>
        </p:grpSpPr>
        <p:sp>
          <p:nvSpPr>
            <p:cNvPr id="1048" name="Google Shape;1048;p39"/>
            <p:cNvSpPr/>
            <p:nvPr/>
          </p:nvSpPr>
          <p:spPr>
            <a:xfrm>
              <a:off x="4269600" y="1884625"/>
              <a:ext cx="677800" cy="336100"/>
            </a:xfrm>
            <a:custGeom>
              <a:avLst/>
              <a:gdLst/>
              <a:ahLst/>
              <a:cxnLst/>
              <a:rect l="l" t="t" r="r" b="b"/>
              <a:pathLst>
                <a:path w="27112" h="13444" extrusionOk="0">
                  <a:moveTo>
                    <a:pt x="23188" y="0"/>
                  </a:moveTo>
                  <a:cubicBezTo>
                    <a:pt x="22531" y="2511"/>
                    <a:pt x="20413" y="7575"/>
                    <a:pt x="13914" y="9002"/>
                  </a:cubicBezTo>
                  <a:cubicBezTo>
                    <a:pt x="12775" y="9252"/>
                    <a:pt x="11723" y="9361"/>
                    <a:pt x="10755" y="9361"/>
                  </a:cubicBezTo>
                  <a:cubicBezTo>
                    <a:pt x="6433" y="9361"/>
                    <a:pt x="3781" y="7191"/>
                    <a:pt x="2487" y="5739"/>
                  </a:cubicBezTo>
                  <a:cubicBezTo>
                    <a:pt x="1713" y="6835"/>
                    <a:pt x="884" y="7935"/>
                    <a:pt x="1" y="9032"/>
                  </a:cubicBezTo>
                  <a:cubicBezTo>
                    <a:pt x="551" y="9591"/>
                    <a:pt x="1226" y="10183"/>
                    <a:pt x="2030" y="10748"/>
                  </a:cubicBezTo>
                  <a:cubicBezTo>
                    <a:pt x="3924" y="12079"/>
                    <a:pt x="6820" y="13443"/>
                    <a:pt x="10745" y="13443"/>
                  </a:cubicBezTo>
                  <a:cubicBezTo>
                    <a:pt x="11802" y="13443"/>
                    <a:pt x="12933" y="13344"/>
                    <a:pt x="14140" y="13119"/>
                  </a:cubicBezTo>
                  <a:cubicBezTo>
                    <a:pt x="14352" y="13081"/>
                    <a:pt x="14571" y="13037"/>
                    <a:pt x="14792" y="12988"/>
                  </a:cubicBezTo>
                  <a:cubicBezTo>
                    <a:pt x="22538" y="11284"/>
                    <a:pt x="25985" y="5393"/>
                    <a:pt x="27111" y="1184"/>
                  </a:cubicBezTo>
                  <a:cubicBezTo>
                    <a:pt x="25804" y="1007"/>
                    <a:pt x="24416" y="563"/>
                    <a:pt x="2318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49" name="Google Shape;1049;p39"/>
            <p:cNvSpPr/>
            <p:nvPr/>
          </p:nvSpPr>
          <p:spPr>
            <a:xfrm>
              <a:off x="2556625" y="1860425"/>
              <a:ext cx="677800" cy="336100"/>
            </a:xfrm>
            <a:custGeom>
              <a:avLst/>
              <a:gdLst/>
              <a:ahLst/>
              <a:cxnLst/>
              <a:rect l="l" t="t" r="r" b="b"/>
              <a:pathLst>
                <a:path w="27112" h="13444" extrusionOk="0">
                  <a:moveTo>
                    <a:pt x="3923" y="0"/>
                  </a:moveTo>
                  <a:cubicBezTo>
                    <a:pt x="2695" y="563"/>
                    <a:pt x="1306" y="1007"/>
                    <a:pt x="0" y="1184"/>
                  </a:cubicBezTo>
                  <a:cubicBezTo>
                    <a:pt x="1126" y="5394"/>
                    <a:pt x="4572" y="11285"/>
                    <a:pt x="12319" y="12988"/>
                  </a:cubicBezTo>
                  <a:cubicBezTo>
                    <a:pt x="12539" y="13037"/>
                    <a:pt x="12759" y="13081"/>
                    <a:pt x="12972" y="13120"/>
                  </a:cubicBezTo>
                  <a:cubicBezTo>
                    <a:pt x="14179" y="13345"/>
                    <a:pt x="15310" y="13444"/>
                    <a:pt x="16367" y="13444"/>
                  </a:cubicBezTo>
                  <a:cubicBezTo>
                    <a:pt x="20292" y="13444"/>
                    <a:pt x="23188" y="12079"/>
                    <a:pt x="25081" y="10748"/>
                  </a:cubicBezTo>
                  <a:cubicBezTo>
                    <a:pt x="25884" y="10184"/>
                    <a:pt x="26561" y="9590"/>
                    <a:pt x="27111" y="9033"/>
                  </a:cubicBezTo>
                  <a:cubicBezTo>
                    <a:pt x="26227" y="7935"/>
                    <a:pt x="25399" y="6835"/>
                    <a:pt x="24624" y="5739"/>
                  </a:cubicBezTo>
                  <a:cubicBezTo>
                    <a:pt x="23331" y="7191"/>
                    <a:pt x="20678" y="9361"/>
                    <a:pt x="16356" y="9361"/>
                  </a:cubicBezTo>
                  <a:cubicBezTo>
                    <a:pt x="15388" y="9361"/>
                    <a:pt x="14337" y="9253"/>
                    <a:pt x="13198" y="9002"/>
                  </a:cubicBezTo>
                  <a:cubicBezTo>
                    <a:pt x="6698" y="7575"/>
                    <a:pt x="4581" y="2511"/>
                    <a:pt x="39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0" name="Google Shape;1050;p39"/>
            <p:cNvSpPr/>
            <p:nvPr/>
          </p:nvSpPr>
          <p:spPr>
            <a:xfrm>
              <a:off x="2331675" y="1282250"/>
              <a:ext cx="458700" cy="624925"/>
            </a:xfrm>
            <a:custGeom>
              <a:avLst/>
              <a:gdLst/>
              <a:ahLst/>
              <a:cxnLst/>
              <a:rect l="l" t="t" r="r" b="b"/>
              <a:pathLst>
                <a:path w="18348" h="24997" extrusionOk="0">
                  <a:moveTo>
                    <a:pt x="12918" y="0"/>
                  </a:moveTo>
                  <a:cubicBezTo>
                    <a:pt x="9894" y="0"/>
                    <a:pt x="9299" y="7646"/>
                    <a:pt x="9264" y="8129"/>
                  </a:cubicBezTo>
                  <a:cubicBezTo>
                    <a:pt x="9254" y="7678"/>
                    <a:pt x="9097" y="783"/>
                    <a:pt x="6426" y="783"/>
                  </a:cubicBezTo>
                  <a:cubicBezTo>
                    <a:pt x="6248" y="783"/>
                    <a:pt x="6059" y="813"/>
                    <a:pt x="5859" y="878"/>
                  </a:cubicBezTo>
                  <a:cubicBezTo>
                    <a:pt x="3439" y="1661"/>
                    <a:pt x="4286" y="6051"/>
                    <a:pt x="4921" y="8370"/>
                  </a:cubicBezTo>
                  <a:cubicBezTo>
                    <a:pt x="4144" y="8570"/>
                    <a:pt x="3542" y="8923"/>
                    <a:pt x="3122" y="9242"/>
                  </a:cubicBezTo>
                  <a:cubicBezTo>
                    <a:pt x="3089" y="9241"/>
                    <a:pt x="3057" y="9239"/>
                    <a:pt x="3024" y="9239"/>
                  </a:cubicBezTo>
                  <a:cubicBezTo>
                    <a:pt x="3010" y="9239"/>
                    <a:pt x="2996" y="9239"/>
                    <a:pt x="2982" y="9240"/>
                  </a:cubicBezTo>
                  <a:cubicBezTo>
                    <a:pt x="1080" y="9335"/>
                    <a:pt x="283" y="9969"/>
                    <a:pt x="142" y="11651"/>
                  </a:cubicBezTo>
                  <a:cubicBezTo>
                    <a:pt x="1" y="13328"/>
                    <a:pt x="1424" y="18197"/>
                    <a:pt x="2909" y="20263"/>
                  </a:cubicBezTo>
                  <a:cubicBezTo>
                    <a:pt x="3608" y="21232"/>
                    <a:pt x="4545" y="21702"/>
                    <a:pt x="5345" y="21927"/>
                  </a:cubicBezTo>
                  <a:cubicBezTo>
                    <a:pt x="5151" y="24208"/>
                    <a:pt x="6662" y="24997"/>
                    <a:pt x="8564" y="24997"/>
                  </a:cubicBezTo>
                  <a:cubicBezTo>
                    <a:pt x="8718" y="24997"/>
                    <a:pt x="8875" y="24992"/>
                    <a:pt x="9034" y="24982"/>
                  </a:cubicBezTo>
                  <a:cubicBezTo>
                    <a:pt x="10073" y="24914"/>
                    <a:pt x="11194" y="24641"/>
                    <a:pt x="12194" y="24266"/>
                  </a:cubicBezTo>
                  <a:cubicBezTo>
                    <a:pt x="14044" y="23573"/>
                    <a:pt x="15494" y="22537"/>
                    <a:pt x="15305" y="21817"/>
                  </a:cubicBezTo>
                  <a:cubicBezTo>
                    <a:pt x="15111" y="21068"/>
                    <a:pt x="14826" y="20571"/>
                    <a:pt x="14547" y="20241"/>
                  </a:cubicBezTo>
                  <a:cubicBezTo>
                    <a:pt x="15699" y="19434"/>
                    <a:pt x="17247" y="17760"/>
                    <a:pt x="17757" y="14441"/>
                  </a:cubicBezTo>
                  <a:cubicBezTo>
                    <a:pt x="18347" y="10601"/>
                    <a:pt x="15874" y="9562"/>
                    <a:pt x="13646" y="9453"/>
                  </a:cubicBezTo>
                  <a:cubicBezTo>
                    <a:pt x="14931" y="6715"/>
                    <a:pt x="16316" y="754"/>
                    <a:pt x="13372" y="55"/>
                  </a:cubicBezTo>
                  <a:cubicBezTo>
                    <a:pt x="13215" y="18"/>
                    <a:pt x="13063" y="0"/>
                    <a:pt x="1291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1" name="Google Shape;1051;p39"/>
            <p:cNvSpPr/>
            <p:nvPr/>
          </p:nvSpPr>
          <p:spPr>
            <a:xfrm>
              <a:off x="2553925" y="1627800"/>
              <a:ext cx="154025" cy="48600"/>
            </a:xfrm>
            <a:custGeom>
              <a:avLst/>
              <a:gdLst/>
              <a:ahLst/>
              <a:cxnLst/>
              <a:rect l="l" t="t" r="r" b="b"/>
              <a:pathLst>
                <a:path w="6161" h="1944" fill="none" extrusionOk="0">
                  <a:moveTo>
                    <a:pt x="6160" y="0"/>
                  </a:moveTo>
                  <a:cubicBezTo>
                    <a:pt x="4312" y="1944"/>
                    <a:pt x="1341" y="1394"/>
                    <a:pt x="0" y="299"/>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2" name="Google Shape;1052;p39"/>
            <p:cNvSpPr/>
            <p:nvPr/>
          </p:nvSpPr>
          <p:spPr>
            <a:xfrm>
              <a:off x="2661550" y="1789950"/>
              <a:ext cx="40175" cy="15575"/>
            </a:xfrm>
            <a:custGeom>
              <a:avLst/>
              <a:gdLst/>
              <a:ahLst/>
              <a:cxnLst/>
              <a:rect l="l" t="t" r="r" b="b"/>
              <a:pathLst>
                <a:path w="1607" h="623" fill="none" extrusionOk="0">
                  <a:moveTo>
                    <a:pt x="1" y="622"/>
                  </a:moveTo>
                  <a:cubicBezTo>
                    <a:pt x="1" y="622"/>
                    <a:pt x="847" y="535"/>
                    <a:pt x="1607" y="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3" name="Google Shape;1053;p39"/>
            <p:cNvSpPr/>
            <p:nvPr/>
          </p:nvSpPr>
          <p:spPr>
            <a:xfrm>
              <a:off x="2383075" y="1602075"/>
              <a:ext cx="117850" cy="121250"/>
            </a:xfrm>
            <a:custGeom>
              <a:avLst/>
              <a:gdLst/>
              <a:ahLst/>
              <a:cxnLst/>
              <a:rect l="l" t="t" r="r" b="b"/>
              <a:pathLst>
                <a:path w="4714" h="4850" fill="none" extrusionOk="0">
                  <a:moveTo>
                    <a:pt x="4714" y="1982"/>
                  </a:moveTo>
                  <a:cubicBezTo>
                    <a:pt x="4609" y="2492"/>
                    <a:pt x="4328" y="2930"/>
                    <a:pt x="3815" y="3237"/>
                  </a:cubicBezTo>
                  <a:cubicBezTo>
                    <a:pt x="1117" y="4849"/>
                    <a:pt x="1" y="1"/>
                    <a:pt x="1" y="1"/>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4" name="Google Shape;1054;p39"/>
            <p:cNvSpPr/>
            <p:nvPr/>
          </p:nvSpPr>
          <p:spPr>
            <a:xfrm>
              <a:off x="2459175" y="1835375"/>
              <a:ext cx="46825" cy="6750"/>
            </a:xfrm>
            <a:custGeom>
              <a:avLst/>
              <a:gdLst/>
              <a:ahLst/>
              <a:cxnLst/>
              <a:rect l="l" t="t" r="r" b="b"/>
              <a:pathLst>
                <a:path w="1873" h="270" fill="none" extrusionOk="0">
                  <a:moveTo>
                    <a:pt x="1872" y="0"/>
                  </a:moveTo>
                  <a:cubicBezTo>
                    <a:pt x="1872" y="0"/>
                    <a:pt x="902" y="270"/>
                    <a:pt x="0" y="14"/>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5" name="Google Shape;1055;p39"/>
            <p:cNvSpPr/>
            <p:nvPr/>
          </p:nvSpPr>
          <p:spPr>
            <a:xfrm>
              <a:off x="2500875" y="1635250"/>
              <a:ext cx="53075" cy="20125"/>
            </a:xfrm>
            <a:custGeom>
              <a:avLst/>
              <a:gdLst/>
              <a:ahLst/>
              <a:cxnLst/>
              <a:rect l="l" t="t" r="r" b="b"/>
              <a:pathLst>
                <a:path w="2123" h="805" fill="none" extrusionOk="0">
                  <a:moveTo>
                    <a:pt x="2122" y="1"/>
                  </a:moveTo>
                  <a:cubicBezTo>
                    <a:pt x="1641" y="509"/>
                    <a:pt x="851" y="805"/>
                    <a:pt x="0" y="655"/>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6" name="Google Shape;1056;p39"/>
            <p:cNvSpPr/>
            <p:nvPr/>
          </p:nvSpPr>
          <p:spPr>
            <a:xfrm>
              <a:off x="2446825" y="1478250"/>
              <a:ext cx="103400" cy="81450"/>
            </a:xfrm>
            <a:custGeom>
              <a:avLst/>
              <a:gdLst/>
              <a:ahLst/>
              <a:cxnLst/>
              <a:rect l="l" t="t" r="r" b="b"/>
              <a:pathLst>
                <a:path w="4136" h="3258" fill="none" extrusionOk="0">
                  <a:moveTo>
                    <a:pt x="1" y="370"/>
                  </a:moveTo>
                  <a:cubicBezTo>
                    <a:pt x="105" y="340"/>
                    <a:pt x="441" y="283"/>
                    <a:pt x="551" y="262"/>
                  </a:cubicBezTo>
                  <a:cubicBezTo>
                    <a:pt x="1930" y="1"/>
                    <a:pt x="3355" y="1703"/>
                    <a:pt x="4136" y="3258"/>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7" name="Google Shape;1057;p39"/>
            <p:cNvSpPr/>
            <p:nvPr/>
          </p:nvSpPr>
          <p:spPr>
            <a:xfrm>
              <a:off x="2532975" y="1510325"/>
              <a:ext cx="151225" cy="124950"/>
            </a:xfrm>
            <a:custGeom>
              <a:avLst/>
              <a:gdLst/>
              <a:ahLst/>
              <a:cxnLst/>
              <a:rect l="l" t="t" r="r" b="b"/>
              <a:pathLst>
                <a:path w="6049" h="4998" fill="none" extrusionOk="0">
                  <a:moveTo>
                    <a:pt x="6048" y="48"/>
                  </a:moveTo>
                  <a:cubicBezTo>
                    <a:pt x="5080" y="1"/>
                    <a:pt x="3704" y="410"/>
                    <a:pt x="3101" y="562"/>
                  </a:cubicBezTo>
                  <a:cubicBezTo>
                    <a:pt x="2065" y="818"/>
                    <a:pt x="1218" y="1324"/>
                    <a:pt x="691" y="1977"/>
                  </a:cubicBezTo>
                  <a:cubicBezTo>
                    <a:pt x="211" y="2572"/>
                    <a:pt x="0" y="3289"/>
                    <a:pt x="167" y="4045"/>
                  </a:cubicBezTo>
                  <a:cubicBezTo>
                    <a:pt x="239" y="4378"/>
                    <a:pt x="482" y="4708"/>
                    <a:pt x="838" y="4998"/>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8" name="Google Shape;1058;p39"/>
            <p:cNvSpPr/>
            <p:nvPr/>
          </p:nvSpPr>
          <p:spPr>
            <a:xfrm>
              <a:off x="2407400" y="1508725"/>
              <a:ext cx="104675" cy="142900"/>
            </a:xfrm>
            <a:custGeom>
              <a:avLst/>
              <a:gdLst/>
              <a:ahLst/>
              <a:cxnLst/>
              <a:rect l="l" t="t" r="r" b="b"/>
              <a:pathLst>
                <a:path w="4187" h="5716" fill="none" extrusionOk="0">
                  <a:moveTo>
                    <a:pt x="3741" y="5716"/>
                  </a:moveTo>
                  <a:cubicBezTo>
                    <a:pt x="4187" y="3611"/>
                    <a:pt x="1556" y="125"/>
                    <a:pt x="1" y="1"/>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59" name="Google Shape;1059;p39"/>
            <p:cNvSpPr/>
            <p:nvPr/>
          </p:nvSpPr>
          <p:spPr>
            <a:xfrm>
              <a:off x="2326625" y="1274575"/>
              <a:ext cx="463750" cy="640200"/>
            </a:xfrm>
            <a:custGeom>
              <a:avLst/>
              <a:gdLst/>
              <a:ahLst/>
              <a:cxnLst/>
              <a:rect l="l" t="t" r="r" b="b"/>
              <a:pathLst>
                <a:path w="18550" h="25608" extrusionOk="0">
                  <a:moveTo>
                    <a:pt x="13122" y="308"/>
                  </a:moveTo>
                  <a:cubicBezTo>
                    <a:pt x="13268" y="308"/>
                    <a:pt x="13419" y="326"/>
                    <a:pt x="13577" y="363"/>
                  </a:cubicBezTo>
                  <a:cubicBezTo>
                    <a:pt x="16519" y="1063"/>
                    <a:pt x="15137" y="7024"/>
                    <a:pt x="13849" y="9762"/>
                  </a:cubicBezTo>
                  <a:cubicBezTo>
                    <a:pt x="16077" y="9871"/>
                    <a:pt x="18549" y="10909"/>
                    <a:pt x="17960" y="14750"/>
                  </a:cubicBezTo>
                  <a:cubicBezTo>
                    <a:pt x="17450" y="18069"/>
                    <a:pt x="15902" y="19743"/>
                    <a:pt x="14750" y="20549"/>
                  </a:cubicBezTo>
                  <a:cubicBezTo>
                    <a:pt x="15030" y="20879"/>
                    <a:pt x="15314" y="21376"/>
                    <a:pt x="15509" y="22125"/>
                  </a:cubicBezTo>
                  <a:cubicBezTo>
                    <a:pt x="15696" y="22845"/>
                    <a:pt x="14246" y="23881"/>
                    <a:pt x="12398" y="24574"/>
                  </a:cubicBezTo>
                  <a:cubicBezTo>
                    <a:pt x="11396" y="24949"/>
                    <a:pt x="10276" y="25222"/>
                    <a:pt x="9238" y="25290"/>
                  </a:cubicBezTo>
                  <a:cubicBezTo>
                    <a:pt x="9078" y="25300"/>
                    <a:pt x="8921" y="25305"/>
                    <a:pt x="8766" y="25305"/>
                  </a:cubicBezTo>
                  <a:cubicBezTo>
                    <a:pt x="6866" y="25305"/>
                    <a:pt x="5354" y="24517"/>
                    <a:pt x="5549" y="22235"/>
                  </a:cubicBezTo>
                  <a:cubicBezTo>
                    <a:pt x="4750" y="22009"/>
                    <a:pt x="3811" y="21540"/>
                    <a:pt x="3112" y="20571"/>
                  </a:cubicBezTo>
                  <a:cubicBezTo>
                    <a:pt x="1629" y="18505"/>
                    <a:pt x="204" y="13637"/>
                    <a:pt x="346" y="11959"/>
                  </a:cubicBezTo>
                  <a:cubicBezTo>
                    <a:pt x="486" y="10278"/>
                    <a:pt x="1284" y="9643"/>
                    <a:pt x="3185" y="9548"/>
                  </a:cubicBezTo>
                  <a:cubicBezTo>
                    <a:pt x="3199" y="9547"/>
                    <a:pt x="3212" y="9547"/>
                    <a:pt x="3226" y="9547"/>
                  </a:cubicBezTo>
                  <a:cubicBezTo>
                    <a:pt x="3260" y="9547"/>
                    <a:pt x="3291" y="9548"/>
                    <a:pt x="3324" y="9552"/>
                  </a:cubicBezTo>
                  <a:cubicBezTo>
                    <a:pt x="3744" y="9232"/>
                    <a:pt x="4346" y="8878"/>
                    <a:pt x="5123" y="8678"/>
                  </a:cubicBezTo>
                  <a:cubicBezTo>
                    <a:pt x="4488" y="6359"/>
                    <a:pt x="3639" y="1970"/>
                    <a:pt x="6061" y="1186"/>
                  </a:cubicBezTo>
                  <a:cubicBezTo>
                    <a:pt x="6261" y="1122"/>
                    <a:pt x="6450" y="1091"/>
                    <a:pt x="6628" y="1091"/>
                  </a:cubicBezTo>
                  <a:cubicBezTo>
                    <a:pt x="9299" y="1091"/>
                    <a:pt x="9458" y="7986"/>
                    <a:pt x="9466" y="8437"/>
                  </a:cubicBezTo>
                  <a:cubicBezTo>
                    <a:pt x="9502" y="7953"/>
                    <a:pt x="10097" y="308"/>
                    <a:pt x="13122" y="308"/>
                  </a:cubicBezTo>
                  <a:close/>
                  <a:moveTo>
                    <a:pt x="13122" y="0"/>
                  </a:moveTo>
                  <a:cubicBezTo>
                    <a:pt x="12321" y="0"/>
                    <a:pt x="11614" y="450"/>
                    <a:pt x="11023" y="1339"/>
                  </a:cubicBezTo>
                  <a:cubicBezTo>
                    <a:pt x="10576" y="2011"/>
                    <a:pt x="10190" y="2945"/>
                    <a:pt x="9874" y="4110"/>
                  </a:cubicBezTo>
                  <a:cubicBezTo>
                    <a:pt x="9739" y="4615"/>
                    <a:pt x="9626" y="5123"/>
                    <a:pt x="9535" y="5606"/>
                  </a:cubicBezTo>
                  <a:cubicBezTo>
                    <a:pt x="9483" y="5254"/>
                    <a:pt x="9421" y="4890"/>
                    <a:pt x="9345" y="4530"/>
                  </a:cubicBezTo>
                  <a:cubicBezTo>
                    <a:pt x="9122" y="3473"/>
                    <a:pt x="8825" y="2626"/>
                    <a:pt x="8459" y="2016"/>
                  </a:cubicBezTo>
                  <a:cubicBezTo>
                    <a:pt x="8234" y="1638"/>
                    <a:pt x="7977" y="1344"/>
                    <a:pt x="7696" y="1139"/>
                  </a:cubicBezTo>
                  <a:cubicBezTo>
                    <a:pt x="7371" y="902"/>
                    <a:pt x="7011" y="782"/>
                    <a:pt x="6626" y="782"/>
                  </a:cubicBezTo>
                  <a:cubicBezTo>
                    <a:pt x="6413" y="782"/>
                    <a:pt x="6191" y="819"/>
                    <a:pt x="5964" y="892"/>
                  </a:cubicBezTo>
                  <a:cubicBezTo>
                    <a:pt x="5312" y="1102"/>
                    <a:pt x="4828" y="1554"/>
                    <a:pt x="4521" y="2234"/>
                  </a:cubicBezTo>
                  <a:cubicBezTo>
                    <a:pt x="4273" y="2787"/>
                    <a:pt x="4143" y="3501"/>
                    <a:pt x="4137" y="4352"/>
                  </a:cubicBezTo>
                  <a:cubicBezTo>
                    <a:pt x="4126" y="5753"/>
                    <a:pt x="4448" y="7313"/>
                    <a:pt x="4747" y="8464"/>
                  </a:cubicBezTo>
                  <a:cubicBezTo>
                    <a:pt x="4473" y="8552"/>
                    <a:pt x="4207" y="8662"/>
                    <a:pt x="3949" y="8793"/>
                  </a:cubicBezTo>
                  <a:cubicBezTo>
                    <a:pt x="3697" y="8921"/>
                    <a:pt x="3453" y="9070"/>
                    <a:pt x="3226" y="9236"/>
                  </a:cubicBezTo>
                  <a:lnTo>
                    <a:pt x="3225" y="9236"/>
                  </a:lnTo>
                  <a:cubicBezTo>
                    <a:pt x="3206" y="9236"/>
                    <a:pt x="3187" y="9236"/>
                    <a:pt x="3168" y="9238"/>
                  </a:cubicBezTo>
                  <a:cubicBezTo>
                    <a:pt x="2656" y="9263"/>
                    <a:pt x="2232" y="9326"/>
                    <a:pt x="1872" y="9428"/>
                  </a:cubicBezTo>
                  <a:cubicBezTo>
                    <a:pt x="1481" y="9542"/>
                    <a:pt x="1164" y="9701"/>
                    <a:pt x="905" y="9918"/>
                  </a:cubicBezTo>
                  <a:cubicBezTo>
                    <a:pt x="392" y="10350"/>
                    <a:pt x="116" y="10989"/>
                    <a:pt x="37" y="11928"/>
                  </a:cubicBezTo>
                  <a:cubicBezTo>
                    <a:pt x="0" y="12366"/>
                    <a:pt x="56" y="12987"/>
                    <a:pt x="205" y="13775"/>
                  </a:cubicBezTo>
                  <a:cubicBezTo>
                    <a:pt x="344" y="14512"/>
                    <a:pt x="558" y="15353"/>
                    <a:pt x="823" y="16206"/>
                  </a:cubicBezTo>
                  <a:cubicBezTo>
                    <a:pt x="1097" y="17089"/>
                    <a:pt x="1417" y="17955"/>
                    <a:pt x="1751" y="18709"/>
                  </a:cubicBezTo>
                  <a:cubicBezTo>
                    <a:pt x="2121" y="19550"/>
                    <a:pt x="2494" y="20235"/>
                    <a:pt x="2860" y="20746"/>
                  </a:cubicBezTo>
                  <a:cubicBezTo>
                    <a:pt x="3204" y="21224"/>
                    <a:pt x="3630" y="21624"/>
                    <a:pt x="4126" y="21938"/>
                  </a:cubicBezTo>
                  <a:cubicBezTo>
                    <a:pt x="4462" y="22150"/>
                    <a:pt x="4830" y="22323"/>
                    <a:pt x="5225" y="22454"/>
                  </a:cubicBezTo>
                  <a:cubicBezTo>
                    <a:pt x="5193" y="23356"/>
                    <a:pt x="5426" y="24082"/>
                    <a:pt x="5916" y="24616"/>
                  </a:cubicBezTo>
                  <a:cubicBezTo>
                    <a:pt x="6234" y="24960"/>
                    <a:pt x="6657" y="25221"/>
                    <a:pt x="7174" y="25387"/>
                  </a:cubicBezTo>
                  <a:cubicBezTo>
                    <a:pt x="7632" y="25533"/>
                    <a:pt x="8167" y="25608"/>
                    <a:pt x="8765" y="25608"/>
                  </a:cubicBezTo>
                  <a:cubicBezTo>
                    <a:pt x="8924" y="25608"/>
                    <a:pt x="9089" y="25602"/>
                    <a:pt x="9255" y="25591"/>
                  </a:cubicBezTo>
                  <a:cubicBezTo>
                    <a:pt x="10263" y="25525"/>
                    <a:pt x="11418" y="25265"/>
                    <a:pt x="12505" y="24856"/>
                  </a:cubicBezTo>
                  <a:cubicBezTo>
                    <a:pt x="13456" y="24500"/>
                    <a:pt x="14309" y="24054"/>
                    <a:pt x="14903" y="23598"/>
                  </a:cubicBezTo>
                  <a:cubicBezTo>
                    <a:pt x="15223" y="23355"/>
                    <a:pt x="15463" y="23113"/>
                    <a:pt x="15617" y="22878"/>
                  </a:cubicBezTo>
                  <a:cubicBezTo>
                    <a:pt x="15810" y="22586"/>
                    <a:pt x="15873" y="22304"/>
                    <a:pt x="15806" y="22041"/>
                  </a:cubicBezTo>
                  <a:cubicBezTo>
                    <a:pt x="15659" y="21477"/>
                    <a:pt x="15451" y="20996"/>
                    <a:pt x="15184" y="20605"/>
                  </a:cubicBezTo>
                  <a:cubicBezTo>
                    <a:pt x="15826" y="20109"/>
                    <a:pt x="16388" y="19485"/>
                    <a:pt x="16856" y="18752"/>
                  </a:cubicBezTo>
                  <a:cubicBezTo>
                    <a:pt x="17557" y="17652"/>
                    <a:pt x="18031" y="16319"/>
                    <a:pt x="18264" y="14791"/>
                  </a:cubicBezTo>
                  <a:cubicBezTo>
                    <a:pt x="18512" y="13181"/>
                    <a:pt x="18259" y="11900"/>
                    <a:pt x="17511" y="10985"/>
                  </a:cubicBezTo>
                  <a:cubicBezTo>
                    <a:pt x="17097" y="10479"/>
                    <a:pt x="16534" y="10089"/>
                    <a:pt x="15836" y="9828"/>
                  </a:cubicBezTo>
                  <a:cubicBezTo>
                    <a:pt x="15379" y="9657"/>
                    <a:pt x="14867" y="9542"/>
                    <a:pt x="14310" y="9482"/>
                  </a:cubicBezTo>
                  <a:cubicBezTo>
                    <a:pt x="14510" y="9013"/>
                    <a:pt x="14702" y="8487"/>
                    <a:pt x="14874" y="7941"/>
                  </a:cubicBezTo>
                  <a:cubicBezTo>
                    <a:pt x="15115" y="7174"/>
                    <a:pt x="15311" y="6377"/>
                    <a:pt x="15440" y="5637"/>
                  </a:cubicBezTo>
                  <a:cubicBezTo>
                    <a:pt x="15587" y="4791"/>
                    <a:pt x="15650" y="4014"/>
                    <a:pt x="15628" y="3330"/>
                  </a:cubicBezTo>
                  <a:cubicBezTo>
                    <a:pt x="15604" y="2539"/>
                    <a:pt x="15463" y="1876"/>
                    <a:pt x="15214" y="1359"/>
                  </a:cubicBezTo>
                  <a:cubicBezTo>
                    <a:pt x="15054" y="1026"/>
                    <a:pt x="14846" y="749"/>
                    <a:pt x="14596" y="535"/>
                  </a:cubicBezTo>
                  <a:cubicBezTo>
                    <a:pt x="14327" y="305"/>
                    <a:pt x="14009" y="145"/>
                    <a:pt x="13648" y="60"/>
                  </a:cubicBezTo>
                  <a:cubicBezTo>
                    <a:pt x="13470" y="21"/>
                    <a:pt x="13292" y="0"/>
                    <a:pt x="1312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0" name="Google Shape;1060;p39"/>
            <p:cNvSpPr/>
            <p:nvPr/>
          </p:nvSpPr>
          <p:spPr>
            <a:xfrm>
              <a:off x="3997350" y="1622700"/>
              <a:ext cx="541400" cy="1171075"/>
            </a:xfrm>
            <a:custGeom>
              <a:avLst/>
              <a:gdLst/>
              <a:ahLst/>
              <a:cxnLst/>
              <a:rect l="l" t="t" r="r" b="b"/>
              <a:pathLst>
                <a:path w="21656" h="46843" extrusionOk="0">
                  <a:moveTo>
                    <a:pt x="15897" y="1"/>
                  </a:moveTo>
                  <a:cubicBezTo>
                    <a:pt x="14718" y="660"/>
                    <a:pt x="13570" y="1433"/>
                    <a:pt x="12321" y="2307"/>
                  </a:cubicBezTo>
                  <a:cubicBezTo>
                    <a:pt x="11860" y="2616"/>
                    <a:pt x="11707" y="3077"/>
                    <a:pt x="11244" y="3386"/>
                  </a:cubicBezTo>
                  <a:cubicBezTo>
                    <a:pt x="10629" y="4002"/>
                    <a:pt x="10320" y="4772"/>
                    <a:pt x="10166" y="5695"/>
                  </a:cubicBezTo>
                  <a:cubicBezTo>
                    <a:pt x="10012" y="7388"/>
                    <a:pt x="10782" y="8929"/>
                    <a:pt x="11090" y="10621"/>
                  </a:cubicBezTo>
                  <a:cubicBezTo>
                    <a:pt x="11551" y="13392"/>
                    <a:pt x="9242" y="14931"/>
                    <a:pt x="7087" y="16009"/>
                  </a:cubicBezTo>
                  <a:cubicBezTo>
                    <a:pt x="6009" y="17394"/>
                    <a:pt x="7549" y="18934"/>
                    <a:pt x="7857" y="20472"/>
                  </a:cubicBezTo>
                  <a:cubicBezTo>
                    <a:pt x="7904" y="20907"/>
                    <a:pt x="7816" y="21312"/>
                    <a:pt x="7633" y="21672"/>
                  </a:cubicBezTo>
                  <a:cubicBezTo>
                    <a:pt x="7237" y="22459"/>
                    <a:pt x="6393" y="23032"/>
                    <a:pt x="5548" y="23244"/>
                  </a:cubicBezTo>
                  <a:cubicBezTo>
                    <a:pt x="5328" y="23288"/>
                    <a:pt x="5114" y="23307"/>
                    <a:pt x="4905" y="23307"/>
                  </a:cubicBezTo>
                  <a:cubicBezTo>
                    <a:pt x="3651" y="23307"/>
                    <a:pt x="2557" y="22629"/>
                    <a:pt x="1239" y="22629"/>
                  </a:cubicBezTo>
                  <a:cubicBezTo>
                    <a:pt x="315" y="22629"/>
                    <a:pt x="7" y="23552"/>
                    <a:pt x="161" y="24321"/>
                  </a:cubicBezTo>
                  <a:cubicBezTo>
                    <a:pt x="772" y="26033"/>
                    <a:pt x="3767" y="28439"/>
                    <a:pt x="3051" y="30415"/>
                  </a:cubicBezTo>
                  <a:cubicBezTo>
                    <a:pt x="2949" y="30699"/>
                    <a:pt x="2754" y="30937"/>
                    <a:pt x="2578" y="31180"/>
                  </a:cubicBezTo>
                  <a:cubicBezTo>
                    <a:pt x="1763" y="32309"/>
                    <a:pt x="0" y="36483"/>
                    <a:pt x="2777" y="36483"/>
                  </a:cubicBezTo>
                  <a:cubicBezTo>
                    <a:pt x="3161" y="36561"/>
                    <a:pt x="3585" y="36638"/>
                    <a:pt x="4005" y="36740"/>
                  </a:cubicBezTo>
                  <a:cubicBezTo>
                    <a:pt x="4045" y="36748"/>
                    <a:pt x="4085" y="36758"/>
                    <a:pt x="4124" y="36769"/>
                  </a:cubicBezTo>
                  <a:cubicBezTo>
                    <a:pt x="4242" y="36797"/>
                    <a:pt x="4361" y="36828"/>
                    <a:pt x="4476" y="36863"/>
                  </a:cubicBezTo>
                  <a:cubicBezTo>
                    <a:pt x="4528" y="36880"/>
                    <a:pt x="4579" y="36895"/>
                    <a:pt x="4630" y="36912"/>
                  </a:cubicBezTo>
                  <a:cubicBezTo>
                    <a:pt x="4681" y="36927"/>
                    <a:pt x="4732" y="36945"/>
                    <a:pt x="4782" y="36963"/>
                  </a:cubicBezTo>
                  <a:cubicBezTo>
                    <a:pt x="4831" y="36979"/>
                    <a:pt x="4878" y="36998"/>
                    <a:pt x="4924" y="37014"/>
                  </a:cubicBezTo>
                  <a:cubicBezTo>
                    <a:pt x="5120" y="37089"/>
                    <a:pt x="5309" y="37175"/>
                    <a:pt x="5482" y="37271"/>
                  </a:cubicBezTo>
                  <a:cubicBezTo>
                    <a:pt x="5522" y="37292"/>
                    <a:pt x="5561" y="37315"/>
                    <a:pt x="5597" y="37340"/>
                  </a:cubicBezTo>
                  <a:cubicBezTo>
                    <a:pt x="5634" y="37359"/>
                    <a:pt x="5668" y="37383"/>
                    <a:pt x="5702" y="37407"/>
                  </a:cubicBezTo>
                  <a:lnTo>
                    <a:pt x="5713" y="37413"/>
                  </a:lnTo>
                  <a:cubicBezTo>
                    <a:pt x="5740" y="37434"/>
                    <a:pt x="5768" y="37451"/>
                    <a:pt x="5795" y="37473"/>
                  </a:cubicBezTo>
                  <a:cubicBezTo>
                    <a:pt x="5809" y="37480"/>
                    <a:pt x="5820" y="37490"/>
                    <a:pt x="5832" y="37501"/>
                  </a:cubicBezTo>
                  <a:cubicBezTo>
                    <a:pt x="5855" y="37518"/>
                    <a:pt x="5878" y="37535"/>
                    <a:pt x="5902" y="37556"/>
                  </a:cubicBezTo>
                  <a:cubicBezTo>
                    <a:pt x="5914" y="37565"/>
                    <a:pt x="5927" y="37576"/>
                    <a:pt x="5938" y="37587"/>
                  </a:cubicBezTo>
                  <a:cubicBezTo>
                    <a:pt x="5955" y="37600"/>
                    <a:pt x="5975" y="37618"/>
                    <a:pt x="5993" y="37636"/>
                  </a:cubicBezTo>
                  <a:cubicBezTo>
                    <a:pt x="6015" y="37655"/>
                    <a:pt x="6036" y="37675"/>
                    <a:pt x="6056" y="37697"/>
                  </a:cubicBezTo>
                  <a:cubicBezTo>
                    <a:pt x="6081" y="37721"/>
                    <a:pt x="6106" y="37748"/>
                    <a:pt x="6129" y="37774"/>
                  </a:cubicBezTo>
                  <a:cubicBezTo>
                    <a:pt x="6152" y="37797"/>
                    <a:pt x="6172" y="37821"/>
                    <a:pt x="6192" y="37847"/>
                  </a:cubicBezTo>
                  <a:cubicBezTo>
                    <a:pt x="6249" y="37913"/>
                    <a:pt x="6300" y="37983"/>
                    <a:pt x="6344" y="38057"/>
                  </a:cubicBezTo>
                  <a:cubicBezTo>
                    <a:pt x="6366" y="38091"/>
                    <a:pt x="6387" y="38124"/>
                    <a:pt x="6403" y="38161"/>
                  </a:cubicBezTo>
                  <a:cubicBezTo>
                    <a:pt x="6406" y="38163"/>
                    <a:pt x="6409" y="38168"/>
                    <a:pt x="6411" y="38173"/>
                  </a:cubicBezTo>
                  <a:cubicBezTo>
                    <a:pt x="6431" y="38211"/>
                    <a:pt x="6451" y="38251"/>
                    <a:pt x="6466" y="38292"/>
                  </a:cubicBezTo>
                  <a:cubicBezTo>
                    <a:pt x="6487" y="38332"/>
                    <a:pt x="6502" y="38375"/>
                    <a:pt x="6516" y="38418"/>
                  </a:cubicBezTo>
                  <a:cubicBezTo>
                    <a:pt x="6530" y="38451"/>
                    <a:pt x="6538" y="38482"/>
                    <a:pt x="6548" y="38517"/>
                  </a:cubicBezTo>
                  <a:cubicBezTo>
                    <a:pt x="6555" y="38539"/>
                    <a:pt x="6563" y="38563"/>
                    <a:pt x="6569" y="38587"/>
                  </a:cubicBezTo>
                  <a:cubicBezTo>
                    <a:pt x="6574" y="38603"/>
                    <a:pt x="6576" y="38619"/>
                    <a:pt x="6580" y="38634"/>
                  </a:cubicBezTo>
                  <a:cubicBezTo>
                    <a:pt x="6591" y="38674"/>
                    <a:pt x="6598" y="38716"/>
                    <a:pt x="6604" y="38756"/>
                  </a:cubicBezTo>
                  <a:cubicBezTo>
                    <a:pt x="6607" y="38766"/>
                    <a:pt x="6608" y="38774"/>
                    <a:pt x="6609" y="38784"/>
                  </a:cubicBezTo>
                  <a:cubicBezTo>
                    <a:pt x="6616" y="38839"/>
                    <a:pt x="6624" y="38893"/>
                    <a:pt x="6627" y="38948"/>
                  </a:cubicBezTo>
                  <a:cubicBezTo>
                    <a:pt x="6627" y="40026"/>
                    <a:pt x="5089" y="40180"/>
                    <a:pt x="4165" y="40180"/>
                  </a:cubicBezTo>
                  <a:cubicBezTo>
                    <a:pt x="3394" y="40180"/>
                    <a:pt x="2472" y="40795"/>
                    <a:pt x="2778" y="41718"/>
                  </a:cubicBezTo>
                  <a:cubicBezTo>
                    <a:pt x="3086" y="42642"/>
                    <a:pt x="4318" y="43103"/>
                    <a:pt x="4472" y="44181"/>
                  </a:cubicBezTo>
                  <a:cubicBezTo>
                    <a:pt x="4472" y="44334"/>
                    <a:pt x="4318" y="44642"/>
                    <a:pt x="4164" y="44796"/>
                  </a:cubicBezTo>
                  <a:cubicBezTo>
                    <a:pt x="3328" y="45215"/>
                    <a:pt x="2744" y="46009"/>
                    <a:pt x="2871" y="46842"/>
                  </a:cubicBezTo>
                  <a:cubicBezTo>
                    <a:pt x="13829" y="42043"/>
                    <a:pt x="21515" y="31158"/>
                    <a:pt x="21652" y="18462"/>
                  </a:cubicBezTo>
                  <a:cubicBezTo>
                    <a:pt x="21656" y="18346"/>
                    <a:pt x="21656" y="18229"/>
                    <a:pt x="21656" y="18113"/>
                  </a:cubicBezTo>
                  <a:cubicBezTo>
                    <a:pt x="21656" y="11365"/>
                    <a:pt x="19523" y="5114"/>
                    <a:pt x="1589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1" name="Google Shape;1061;p39"/>
            <p:cNvSpPr/>
            <p:nvPr/>
          </p:nvSpPr>
          <p:spPr>
            <a:xfrm>
              <a:off x="3100050" y="1291800"/>
              <a:ext cx="1294725" cy="1567325"/>
            </a:xfrm>
            <a:custGeom>
              <a:avLst/>
              <a:gdLst/>
              <a:ahLst/>
              <a:cxnLst/>
              <a:rect l="l" t="t" r="r" b="b"/>
              <a:pathLst>
                <a:path w="51789" h="62693" extrusionOk="0">
                  <a:moveTo>
                    <a:pt x="26202" y="0"/>
                  </a:moveTo>
                  <a:cubicBezTo>
                    <a:pt x="17941" y="0"/>
                    <a:pt x="10425" y="3197"/>
                    <a:pt x="4826" y="8418"/>
                  </a:cubicBezTo>
                  <a:cubicBezTo>
                    <a:pt x="4167" y="9031"/>
                    <a:pt x="3536" y="9674"/>
                    <a:pt x="2932" y="10342"/>
                  </a:cubicBezTo>
                  <a:cubicBezTo>
                    <a:pt x="3443" y="11079"/>
                    <a:pt x="3943" y="11823"/>
                    <a:pt x="4415" y="12582"/>
                  </a:cubicBezTo>
                  <a:cubicBezTo>
                    <a:pt x="5078" y="13653"/>
                    <a:pt x="5689" y="14756"/>
                    <a:pt x="6199" y="15911"/>
                  </a:cubicBezTo>
                  <a:cubicBezTo>
                    <a:pt x="7351" y="18523"/>
                    <a:pt x="7966" y="21455"/>
                    <a:pt x="7416" y="24258"/>
                  </a:cubicBezTo>
                  <a:cubicBezTo>
                    <a:pt x="7365" y="24510"/>
                    <a:pt x="7303" y="24766"/>
                    <a:pt x="7160" y="24981"/>
                  </a:cubicBezTo>
                  <a:cubicBezTo>
                    <a:pt x="7067" y="25119"/>
                    <a:pt x="6951" y="25224"/>
                    <a:pt x="6821" y="25298"/>
                  </a:cubicBezTo>
                  <a:cubicBezTo>
                    <a:pt x="6642" y="25400"/>
                    <a:pt x="6434" y="25446"/>
                    <a:pt x="6217" y="25446"/>
                  </a:cubicBezTo>
                  <a:cubicBezTo>
                    <a:pt x="5630" y="25446"/>
                    <a:pt x="4973" y="25107"/>
                    <a:pt x="4615" y="24606"/>
                  </a:cubicBezTo>
                  <a:cubicBezTo>
                    <a:pt x="4030" y="23786"/>
                    <a:pt x="3900" y="22723"/>
                    <a:pt x="3420" y="21837"/>
                  </a:cubicBezTo>
                  <a:cubicBezTo>
                    <a:pt x="3396" y="21796"/>
                    <a:pt x="3372" y="21754"/>
                    <a:pt x="3347" y="21714"/>
                  </a:cubicBezTo>
                  <a:cubicBezTo>
                    <a:pt x="3328" y="21686"/>
                    <a:pt x="3309" y="21658"/>
                    <a:pt x="3292" y="21629"/>
                  </a:cubicBezTo>
                  <a:cubicBezTo>
                    <a:pt x="3216" y="21517"/>
                    <a:pt x="3128" y="21411"/>
                    <a:pt x="3034" y="21309"/>
                  </a:cubicBezTo>
                  <a:cubicBezTo>
                    <a:pt x="3012" y="21287"/>
                    <a:pt x="2992" y="21267"/>
                    <a:pt x="2970" y="21246"/>
                  </a:cubicBezTo>
                  <a:cubicBezTo>
                    <a:pt x="2942" y="21218"/>
                    <a:pt x="2910" y="21187"/>
                    <a:pt x="2880" y="21159"/>
                  </a:cubicBezTo>
                  <a:cubicBezTo>
                    <a:pt x="2818" y="21104"/>
                    <a:pt x="2753" y="21050"/>
                    <a:pt x="2685" y="21001"/>
                  </a:cubicBezTo>
                  <a:cubicBezTo>
                    <a:pt x="2651" y="20977"/>
                    <a:pt x="2618" y="20954"/>
                    <a:pt x="2584" y="20932"/>
                  </a:cubicBezTo>
                  <a:cubicBezTo>
                    <a:pt x="2550" y="20907"/>
                    <a:pt x="2516" y="20887"/>
                    <a:pt x="2479" y="20867"/>
                  </a:cubicBezTo>
                  <a:cubicBezTo>
                    <a:pt x="2445" y="20845"/>
                    <a:pt x="2409" y="20827"/>
                    <a:pt x="2373" y="20807"/>
                  </a:cubicBezTo>
                  <a:cubicBezTo>
                    <a:pt x="2337" y="20789"/>
                    <a:pt x="2303" y="20770"/>
                    <a:pt x="2266" y="20755"/>
                  </a:cubicBezTo>
                  <a:cubicBezTo>
                    <a:pt x="2228" y="20739"/>
                    <a:pt x="2193" y="20723"/>
                    <a:pt x="2158" y="20711"/>
                  </a:cubicBezTo>
                  <a:cubicBezTo>
                    <a:pt x="2131" y="20700"/>
                    <a:pt x="2106" y="20693"/>
                    <a:pt x="2082" y="20685"/>
                  </a:cubicBezTo>
                  <a:cubicBezTo>
                    <a:pt x="2079" y="20684"/>
                    <a:pt x="2078" y="20684"/>
                    <a:pt x="2077" y="20684"/>
                  </a:cubicBezTo>
                  <a:cubicBezTo>
                    <a:pt x="2060" y="20678"/>
                    <a:pt x="2040" y="20671"/>
                    <a:pt x="2022" y="20667"/>
                  </a:cubicBezTo>
                  <a:cubicBezTo>
                    <a:pt x="1974" y="20653"/>
                    <a:pt x="1929" y="20641"/>
                    <a:pt x="1880" y="20632"/>
                  </a:cubicBezTo>
                  <a:cubicBezTo>
                    <a:pt x="1864" y="20629"/>
                    <a:pt x="1845" y="20626"/>
                    <a:pt x="1828" y="20623"/>
                  </a:cubicBezTo>
                  <a:cubicBezTo>
                    <a:pt x="1796" y="20619"/>
                    <a:pt x="1763" y="20613"/>
                    <a:pt x="1731" y="20610"/>
                  </a:cubicBezTo>
                  <a:cubicBezTo>
                    <a:pt x="1716" y="20609"/>
                    <a:pt x="1700" y="20609"/>
                    <a:pt x="1683" y="20608"/>
                  </a:cubicBezTo>
                  <a:cubicBezTo>
                    <a:pt x="1662" y="20607"/>
                    <a:pt x="1641" y="20606"/>
                    <a:pt x="1620" y="20606"/>
                  </a:cubicBezTo>
                  <a:cubicBezTo>
                    <a:pt x="1385" y="20606"/>
                    <a:pt x="1156" y="20669"/>
                    <a:pt x="947" y="20814"/>
                  </a:cubicBezTo>
                  <a:cubicBezTo>
                    <a:pt x="591" y="21061"/>
                    <a:pt x="398" y="21490"/>
                    <a:pt x="307" y="21914"/>
                  </a:cubicBezTo>
                  <a:cubicBezTo>
                    <a:pt x="0" y="23329"/>
                    <a:pt x="733" y="24905"/>
                    <a:pt x="2010" y="25584"/>
                  </a:cubicBezTo>
                  <a:cubicBezTo>
                    <a:pt x="2072" y="25618"/>
                    <a:pt x="2137" y="25648"/>
                    <a:pt x="2199" y="25678"/>
                  </a:cubicBezTo>
                  <a:cubicBezTo>
                    <a:pt x="2264" y="25707"/>
                    <a:pt x="2329" y="25735"/>
                    <a:pt x="2393" y="25762"/>
                  </a:cubicBezTo>
                  <a:cubicBezTo>
                    <a:pt x="2420" y="25774"/>
                    <a:pt x="2447" y="25785"/>
                    <a:pt x="2474" y="25794"/>
                  </a:cubicBezTo>
                  <a:cubicBezTo>
                    <a:pt x="2556" y="25828"/>
                    <a:pt x="2640" y="25859"/>
                    <a:pt x="2723" y="25890"/>
                  </a:cubicBezTo>
                  <a:cubicBezTo>
                    <a:pt x="2811" y="25925"/>
                    <a:pt x="2898" y="25956"/>
                    <a:pt x="2986" y="25991"/>
                  </a:cubicBezTo>
                  <a:cubicBezTo>
                    <a:pt x="3046" y="26015"/>
                    <a:pt x="3105" y="26038"/>
                    <a:pt x="3165" y="26061"/>
                  </a:cubicBezTo>
                  <a:cubicBezTo>
                    <a:pt x="3171" y="26064"/>
                    <a:pt x="3177" y="26065"/>
                    <a:pt x="3183" y="26070"/>
                  </a:cubicBezTo>
                  <a:cubicBezTo>
                    <a:pt x="3248" y="26096"/>
                    <a:pt x="3312" y="26124"/>
                    <a:pt x="3377" y="26152"/>
                  </a:cubicBezTo>
                  <a:cubicBezTo>
                    <a:pt x="3442" y="26181"/>
                    <a:pt x="3504" y="26213"/>
                    <a:pt x="3568" y="26245"/>
                  </a:cubicBezTo>
                  <a:cubicBezTo>
                    <a:pt x="4512" y="26733"/>
                    <a:pt x="5209" y="27672"/>
                    <a:pt x="5404" y="28715"/>
                  </a:cubicBezTo>
                  <a:cubicBezTo>
                    <a:pt x="5550" y="29493"/>
                    <a:pt x="5403" y="30361"/>
                    <a:pt x="4856" y="30930"/>
                  </a:cubicBezTo>
                  <a:cubicBezTo>
                    <a:pt x="4831" y="30953"/>
                    <a:pt x="4811" y="30974"/>
                    <a:pt x="4787" y="30996"/>
                  </a:cubicBezTo>
                  <a:cubicBezTo>
                    <a:pt x="4743" y="31037"/>
                    <a:pt x="4698" y="31074"/>
                    <a:pt x="4653" y="31109"/>
                  </a:cubicBezTo>
                  <a:cubicBezTo>
                    <a:pt x="4515" y="31209"/>
                    <a:pt x="4378" y="31273"/>
                    <a:pt x="4240" y="31310"/>
                  </a:cubicBezTo>
                  <a:cubicBezTo>
                    <a:pt x="4179" y="31327"/>
                    <a:pt x="4121" y="31339"/>
                    <a:pt x="4063" y="31346"/>
                  </a:cubicBezTo>
                  <a:cubicBezTo>
                    <a:pt x="4048" y="31350"/>
                    <a:pt x="4033" y="31351"/>
                    <a:pt x="4019" y="31352"/>
                  </a:cubicBezTo>
                  <a:cubicBezTo>
                    <a:pt x="3931" y="31363"/>
                    <a:pt x="3844" y="31366"/>
                    <a:pt x="3760" y="31366"/>
                  </a:cubicBezTo>
                  <a:cubicBezTo>
                    <a:pt x="3675" y="31366"/>
                    <a:pt x="3592" y="31362"/>
                    <a:pt x="3513" y="31356"/>
                  </a:cubicBezTo>
                  <a:cubicBezTo>
                    <a:pt x="3423" y="31352"/>
                    <a:pt x="3337" y="31347"/>
                    <a:pt x="3255" y="31347"/>
                  </a:cubicBezTo>
                  <a:cubicBezTo>
                    <a:pt x="3121" y="31347"/>
                    <a:pt x="3000" y="31360"/>
                    <a:pt x="2898" y="31410"/>
                  </a:cubicBezTo>
                  <a:cubicBezTo>
                    <a:pt x="2882" y="31418"/>
                    <a:pt x="2868" y="31427"/>
                    <a:pt x="2851" y="31437"/>
                  </a:cubicBezTo>
                  <a:cubicBezTo>
                    <a:pt x="2848" y="31438"/>
                    <a:pt x="2843" y="31440"/>
                    <a:pt x="2840" y="31444"/>
                  </a:cubicBezTo>
                  <a:cubicBezTo>
                    <a:pt x="2825" y="31454"/>
                    <a:pt x="2810" y="31466"/>
                    <a:pt x="2796" y="31479"/>
                  </a:cubicBezTo>
                  <a:cubicBezTo>
                    <a:pt x="2788" y="31484"/>
                    <a:pt x="2781" y="31493"/>
                    <a:pt x="2771" y="31503"/>
                  </a:cubicBezTo>
                  <a:cubicBezTo>
                    <a:pt x="2756" y="31517"/>
                    <a:pt x="2741" y="31536"/>
                    <a:pt x="2727" y="31553"/>
                  </a:cubicBezTo>
                  <a:cubicBezTo>
                    <a:pt x="2686" y="31610"/>
                    <a:pt x="2649" y="31681"/>
                    <a:pt x="2621" y="31773"/>
                  </a:cubicBezTo>
                  <a:cubicBezTo>
                    <a:pt x="2611" y="31798"/>
                    <a:pt x="2605" y="31825"/>
                    <a:pt x="2596" y="31857"/>
                  </a:cubicBezTo>
                  <a:cubicBezTo>
                    <a:pt x="2593" y="31880"/>
                    <a:pt x="2585" y="31907"/>
                    <a:pt x="2582" y="31933"/>
                  </a:cubicBezTo>
                  <a:cubicBezTo>
                    <a:pt x="2576" y="31963"/>
                    <a:pt x="2571" y="31998"/>
                    <a:pt x="2566" y="32032"/>
                  </a:cubicBezTo>
                  <a:cubicBezTo>
                    <a:pt x="2556" y="32095"/>
                    <a:pt x="2551" y="32166"/>
                    <a:pt x="2545" y="32243"/>
                  </a:cubicBezTo>
                  <a:cubicBezTo>
                    <a:pt x="2490" y="33243"/>
                    <a:pt x="3057" y="34131"/>
                    <a:pt x="3755" y="34792"/>
                  </a:cubicBezTo>
                  <a:cubicBezTo>
                    <a:pt x="3838" y="34870"/>
                    <a:pt x="3934" y="34946"/>
                    <a:pt x="4036" y="35022"/>
                  </a:cubicBezTo>
                  <a:cubicBezTo>
                    <a:pt x="4071" y="35049"/>
                    <a:pt x="4107" y="35074"/>
                    <a:pt x="4143" y="35100"/>
                  </a:cubicBezTo>
                  <a:cubicBezTo>
                    <a:pt x="4281" y="35199"/>
                    <a:pt x="4427" y="35297"/>
                    <a:pt x="4567" y="35401"/>
                  </a:cubicBezTo>
                  <a:cubicBezTo>
                    <a:pt x="4603" y="35428"/>
                    <a:pt x="4637" y="35454"/>
                    <a:pt x="4674" y="35481"/>
                  </a:cubicBezTo>
                  <a:cubicBezTo>
                    <a:pt x="4873" y="35639"/>
                    <a:pt x="5055" y="35808"/>
                    <a:pt x="5176" y="36008"/>
                  </a:cubicBezTo>
                  <a:cubicBezTo>
                    <a:pt x="5188" y="36025"/>
                    <a:pt x="5199" y="36046"/>
                    <a:pt x="5208" y="36064"/>
                  </a:cubicBezTo>
                  <a:cubicBezTo>
                    <a:pt x="5238" y="36122"/>
                    <a:pt x="5264" y="36184"/>
                    <a:pt x="5283" y="36249"/>
                  </a:cubicBezTo>
                  <a:cubicBezTo>
                    <a:pt x="5292" y="36266"/>
                    <a:pt x="5296" y="36287"/>
                    <a:pt x="5299" y="36307"/>
                  </a:cubicBezTo>
                  <a:cubicBezTo>
                    <a:pt x="5329" y="36433"/>
                    <a:pt x="5336" y="36568"/>
                    <a:pt x="5310" y="36715"/>
                  </a:cubicBezTo>
                  <a:cubicBezTo>
                    <a:pt x="5293" y="36827"/>
                    <a:pt x="5255" y="36927"/>
                    <a:pt x="5205" y="37023"/>
                  </a:cubicBezTo>
                  <a:cubicBezTo>
                    <a:pt x="5191" y="37050"/>
                    <a:pt x="5176" y="37077"/>
                    <a:pt x="5158" y="37102"/>
                  </a:cubicBezTo>
                  <a:cubicBezTo>
                    <a:pt x="5140" y="37132"/>
                    <a:pt x="5118" y="37164"/>
                    <a:pt x="5093" y="37194"/>
                  </a:cubicBezTo>
                  <a:cubicBezTo>
                    <a:pt x="5072" y="37220"/>
                    <a:pt x="5054" y="37244"/>
                    <a:pt x="5032" y="37270"/>
                  </a:cubicBezTo>
                  <a:cubicBezTo>
                    <a:pt x="4808" y="37526"/>
                    <a:pt x="4494" y="37732"/>
                    <a:pt x="4217" y="37968"/>
                  </a:cubicBezTo>
                  <a:cubicBezTo>
                    <a:pt x="4192" y="37988"/>
                    <a:pt x="4167" y="38009"/>
                    <a:pt x="4142" y="38031"/>
                  </a:cubicBezTo>
                  <a:cubicBezTo>
                    <a:pt x="4048" y="38115"/>
                    <a:pt x="3960" y="38205"/>
                    <a:pt x="3883" y="38300"/>
                  </a:cubicBezTo>
                  <a:cubicBezTo>
                    <a:pt x="3399" y="38909"/>
                    <a:pt x="3457" y="39879"/>
                    <a:pt x="4010" y="40426"/>
                  </a:cubicBezTo>
                  <a:cubicBezTo>
                    <a:pt x="4305" y="40719"/>
                    <a:pt x="4722" y="40868"/>
                    <a:pt x="5137" y="40868"/>
                  </a:cubicBezTo>
                  <a:cubicBezTo>
                    <a:pt x="5498" y="40868"/>
                    <a:pt x="5858" y="40756"/>
                    <a:pt x="6138" y="40527"/>
                  </a:cubicBezTo>
                  <a:cubicBezTo>
                    <a:pt x="6224" y="40458"/>
                    <a:pt x="6306" y="40375"/>
                    <a:pt x="6388" y="40303"/>
                  </a:cubicBezTo>
                  <a:cubicBezTo>
                    <a:pt x="6405" y="40288"/>
                    <a:pt x="6422" y="40275"/>
                    <a:pt x="6439" y="40260"/>
                  </a:cubicBezTo>
                  <a:cubicBezTo>
                    <a:pt x="6474" y="40231"/>
                    <a:pt x="6507" y="40204"/>
                    <a:pt x="6544" y="40181"/>
                  </a:cubicBezTo>
                  <a:cubicBezTo>
                    <a:pt x="6574" y="40159"/>
                    <a:pt x="6606" y="40141"/>
                    <a:pt x="6637" y="40124"/>
                  </a:cubicBezTo>
                  <a:cubicBezTo>
                    <a:pt x="6647" y="40121"/>
                    <a:pt x="6654" y="40116"/>
                    <a:pt x="6664" y="40112"/>
                  </a:cubicBezTo>
                  <a:cubicBezTo>
                    <a:pt x="6687" y="40101"/>
                    <a:pt x="6711" y="40092"/>
                    <a:pt x="6734" y="40084"/>
                  </a:cubicBezTo>
                  <a:cubicBezTo>
                    <a:pt x="6801" y="40063"/>
                    <a:pt x="6868" y="40054"/>
                    <a:pt x="6934" y="40054"/>
                  </a:cubicBezTo>
                  <a:cubicBezTo>
                    <a:pt x="7242" y="40054"/>
                    <a:pt x="7545" y="40256"/>
                    <a:pt x="7803" y="40450"/>
                  </a:cubicBezTo>
                  <a:cubicBezTo>
                    <a:pt x="8836" y="41227"/>
                    <a:pt x="9988" y="42271"/>
                    <a:pt x="9791" y="43552"/>
                  </a:cubicBezTo>
                  <a:cubicBezTo>
                    <a:pt x="9787" y="43579"/>
                    <a:pt x="9781" y="43607"/>
                    <a:pt x="9776" y="43634"/>
                  </a:cubicBezTo>
                  <a:cubicBezTo>
                    <a:pt x="9772" y="43662"/>
                    <a:pt x="9765" y="43689"/>
                    <a:pt x="9758" y="43717"/>
                  </a:cubicBezTo>
                  <a:cubicBezTo>
                    <a:pt x="9752" y="43745"/>
                    <a:pt x="9745" y="43772"/>
                    <a:pt x="9736" y="43800"/>
                  </a:cubicBezTo>
                  <a:cubicBezTo>
                    <a:pt x="9728" y="43826"/>
                    <a:pt x="9720" y="43854"/>
                    <a:pt x="9712" y="43881"/>
                  </a:cubicBezTo>
                  <a:cubicBezTo>
                    <a:pt x="9693" y="43936"/>
                    <a:pt x="9674" y="43989"/>
                    <a:pt x="9653" y="44046"/>
                  </a:cubicBezTo>
                  <a:cubicBezTo>
                    <a:pt x="9642" y="44072"/>
                    <a:pt x="9631" y="44098"/>
                    <a:pt x="9619" y="44126"/>
                  </a:cubicBezTo>
                  <a:cubicBezTo>
                    <a:pt x="9608" y="44153"/>
                    <a:pt x="9596" y="44179"/>
                    <a:pt x="9585" y="44206"/>
                  </a:cubicBezTo>
                  <a:cubicBezTo>
                    <a:pt x="9532" y="44317"/>
                    <a:pt x="9476" y="44427"/>
                    <a:pt x="9415" y="44538"/>
                  </a:cubicBezTo>
                  <a:cubicBezTo>
                    <a:pt x="9388" y="44588"/>
                    <a:pt x="9360" y="44635"/>
                    <a:pt x="9333" y="44683"/>
                  </a:cubicBezTo>
                  <a:cubicBezTo>
                    <a:pt x="9304" y="44736"/>
                    <a:pt x="9272" y="44787"/>
                    <a:pt x="9240" y="44840"/>
                  </a:cubicBezTo>
                  <a:cubicBezTo>
                    <a:pt x="9196" y="44914"/>
                    <a:pt x="9151" y="44988"/>
                    <a:pt x="9107" y="45062"/>
                  </a:cubicBezTo>
                  <a:cubicBezTo>
                    <a:pt x="8965" y="45296"/>
                    <a:pt x="8825" y="45525"/>
                    <a:pt x="8716" y="45755"/>
                  </a:cubicBezTo>
                  <a:cubicBezTo>
                    <a:pt x="8669" y="45850"/>
                    <a:pt x="8629" y="45948"/>
                    <a:pt x="8596" y="46043"/>
                  </a:cubicBezTo>
                  <a:cubicBezTo>
                    <a:pt x="8585" y="46070"/>
                    <a:pt x="8575" y="46097"/>
                    <a:pt x="8570" y="46123"/>
                  </a:cubicBezTo>
                  <a:cubicBezTo>
                    <a:pt x="8561" y="46149"/>
                    <a:pt x="8553" y="46175"/>
                    <a:pt x="8547" y="46202"/>
                  </a:cubicBezTo>
                  <a:cubicBezTo>
                    <a:pt x="8539" y="46227"/>
                    <a:pt x="8535" y="46250"/>
                    <a:pt x="8530" y="46272"/>
                  </a:cubicBezTo>
                  <a:cubicBezTo>
                    <a:pt x="8525" y="46298"/>
                    <a:pt x="8519" y="46323"/>
                    <a:pt x="8515" y="46350"/>
                  </a:cubicBezTo>
                  <a:cubicBezTo>
                    <a:pt x="8514" y="46360"/>
                    <a:pt x="8513" y="46368"/>
                    <a:pt x="8511" y="46376"/>
                  </a:cubicBezTo>
                  <a:cubicBezTo>
                    <a:pt x="8507" y="46408"/>
                    <a:pt x="8503" y="46442"/>
                    <a:pt x="8500" y="46475"/>
                  </a:cubicBezTo>
                  <a:cubicBezTo>
                    <a:pt x="8497" y="46513"/>
                    <a:pt x="8496" y="46548"/>
                    <a:pt x="8496" y="46582"/>
                  </a:cubicBezTo>
                  <a:cubicBezTo>
                    <a:pt x="8496" y="46756"/>
                    <a:pt x="8530" y="46931"/>
                    <a:pt x="8612" y="47105"/>
                  </a:cubicBezTo>
                  <a:cubicBezTo>
                    <a:pt x="8971" y="47878"/>
                    <a:pt x="9978" y="48017"/>
                    <a:pt x="10748" y="48380"/>
                  </a:cubicBezTo>
                  <a:cubicBezTo>
                    <a:pt x="12099" y="49018"/>
                    <a:pt x="12864" y="50694"/>
                    <a:pt x="12460" y="52131"/>
                  </a:cubicBezTo>
                  <a:cubicBezTo>
                    <a:pt x="12212" y="53016"/>
                    <a:pt x="11600" y="54002"/>
                    <a:pt x="12125" y="54755"/>
                  </a:cubicBezTo>
                  <a:cubicBezTo>
                    <a:pt x="12308" y="55017"/>
                    <a:pt x="12599" y="55181"/>
                    <a:pt x="12864" y="55363"/>
                  </a:cubicBezTo>
                  <a:cubicBezTo>
                    <a:pt x="14481" y="56474"/>
                    <a:pt x="15268" y="58653"/>
                    <a:pt x="14767" y="60543"/>
                  </a:cubicBezTo>
                  <a:cubicBezTo>
                    <a:pt x="18312" y="61932"/>
                    <a:pt x="22167" y="62692"/>
                    <a:pt x="26202" y="62692"/>
                  </a:cubicBezTo>
                  <a:cubicBezTo>
                    <a:pt x="30669" y="62692"/>
                    <a:pt x="34917" y="61759"/>
                    <a:pt x="38763" y="60076"/>
                  </a:cubicBezTo>
                  <a:lnTo>
                    <a:pt x="38763" y="60075"/>
                  </a:lnTo>
                  <a:cubicBezTo>
                    <a:pt x="38636" y="59242"/>
                    <a:pt x="39220" y="58447"/>
                    <a:pt x="40056" y="58029"/>
                  </a:cubicBezTo>
                  <a:cubicBezTo>
                    <a:pt x="40210" y="57875"/>
                    <a:pt x="40364" y="57566"/>
                    <a:pt x="40364" y="57414"/>
                  </a:cubicBezTo>
                  <a:cubicBezTo>
                    <a:pt x="40210" y="56336"/>
                    <a:pt x="38978" y="55875"/>
                    <a:pt x="38670" y="54951"/>
                  </a:cubicBezTo>
                  <a:cubicBezTo>
                    <a:pt x="38364" y="54028"/>
                    <a:pt x="39286" y="53413"/>
                    <a:pt x="40057" y="53413"/>
                  </a:cubicBezTo>
                  <a:cubicBezTo>
                    <a:pt x="40981" y="53413"/>
                    <a:pt x="42519" y="53259"/>
                    <a:pt x="42519" y="52181"/>
                  </a:cubicBezTo>
                  <a:cubicBezTo>
                    <a:pt x="42516" y="52126"/>
                    <a:pt x="42508" y="52072"/>
                    <a:pt x="42501" y="52017"/>
                  </a:cubicBezTo>
                  <a:cubicBezTo>
                    <a:pt x="42500" y="52008"/>
                    <a:pt x="42499" y="51999"/>
                    <a:pt x="42496" y="51989"/>
                  </a:cubicBezTo>
                  <a:cubicBezTo>
                    <a:pt x="42490" y="51948"/>
                    <a:pt x="42483" y="51906"/>
                    <a:pt x="42472" y="51867"/>
                  </a:cubicBezTo>
                  <a:cubicBezTo>
                    <a:pt x="42468" y="51851"/>
                    <a:pt x="42466" y="51837"/>
                    <a:pt x="42461" y="51821"/>
                  </a:cubicBezTo>
                  <a:cubicBezTo>
                    <a:pt x="42455" y="51795"/>
                    <a:pt x="42447" y="51772"/>
                    <a:pt x="42440" y="51750"/>
                  </a:cubicBezTo>
                  <a:cubicBezTo>
                    <a:pt x="42430" y="51716"/>
                    <a:pt x="42419" y="51684"/>
                    <a:pt x="42408" y="51651"/>
                  </a:cubicBezTo>
                  <a:cubicBezTo>
                    <a:pt x="42392" y="51608"/>
                    <a:pt x="42376" y="51565"/>
                    <a:pt x="42358" y="51524"/>
                  </a:cubicBezTo>
                  <a:cubicBezTo>
                    <a:pt x="42342" y="51485"/>
                    <a:pt x="42321" y="51444"/>
                    <a:pt x="42303" y="51405"/>
                  </a:cubicBezTo>
                  <a:cubicBezTo>
                    <a:pt x="42301" y="51402"/>
                    <a:pt x="42298" y="51397"/>
                    <a:pt x="42295" y="51393"/>
                  </a:cubicBezTo>
                  <a:cubicBezTo>
                    <a:pt x="42277" y="51358"/>
                    <a:pt x="42257" y="51325"/>
                    <a:pt x="42236" y="51290"/>
                  </a:cubicBezTo>
                  <a:cubicBezTo>
                    <a:pt x="42189" y="51216"/>
                    <a:pt x="42141" y="51146"/>
                    <a:pt x="42084" y="51079"/>
                  </a:cubicBezTo>
                  <a:cubicBezTo>
                    <a:pt x="42064" y="51055"/>
                    <a:pt x="42043" y="51030"/>
                    <a:pt x="42021" y="51007"/>
                  </a:cubicBezTo>
                  <a:cubicBezTo>
                    <a:pt x="41998" y="50980"/>
                    <a:pt x="41973" y="50954"/>
                    <a:pt x="41948" y="50930"/>
                  </a:cubicBezTo>
                  <a:cubicBezTo>
                    <a:pt x="41928" y="50908"/>
                    <a:pt x="41907" y="50888"/>
                    <a:pt x="41885" y="50869"/>
                  </a:cubicBezTo>
                  <a:cubicBezTo>
                    <a:pt x="41868" y="50853"/>
                    <a:pt x="41849" y="50835"/>
                    <a:pt x="41830" y="50820"/>
                  </a:cubicBezTo>
                  <a:cubicBezTo>
                    <a:pt x="41819" y="50809"/>
                    <a:pt x="41806" y="50798"/>
                    <a:pt x="41794" y="50789"/>
                  </a:cubicBezTo>
                  <a:cubicBezTo>
                    <a:pt x="41770" y="50769"/>
                    <a:pt x="41747" y="50750"/>
                    <a:pt x="41724" y="50734"/>
                  </a:cubicBezTo>
                  <a:cubicBezTo>
                    <a:pt x="41712" y="50723"/>
                    <a:pt x="41701" y="50714"/>
                    <a:pt x="41687" y="50706"/>
                  </a:cubicBezTo>
                  <a:lnTo>
                    <a:pt x="41605" y="50646"/>
                  </a:lnTo>
                  <a:lnTo>
                    <a:pt x="41594" y="50640"/>
                  </a:lnTo>
                  <a:cubicBezTo>
                    <a:pt x="41560" y="50616"/>
                    <a:pt x="41526" y="50594"/>
                    <a:pt x="41489" y="50573"/>
                  </a:cubicBezTo>
                  <a:cubicBezTo>
                    <a:pt x="41453" y="50549"/>
                    <a:pt x="41414" y="50526"/>
                    <a:pt x="41374" y="50505"/>
                  </a:cubicBezTo>
                  <a:cubicBezTo>
                    <a:pt x="41201" y="50408"/>
                    <a:pt x="41012" y="50323"/>
                    <a:pt x="40816" y="50247"/>
                  </a:cubicBezTo>
                  <a:cubicBezTo>
                    <a:pt x="40770" y="50230"/>
                    <a:pt x="40723" y="50213"/>
                    <a:pt x="40674" y="50196"/>
                  </a:cubicBezTo>
                  <a:cubicBezTo>
                    <a:pt x="40624" y="50179"/>
                    <a:pt x="40573" y="50160"/>
                    <a:pt x="40522" y="50146"/>
                  </a:cubicBezTo>
                  <a:cubicBezTo>
                    <a:pt x="40471" y="50129"/>
                    <a:pt x="40420" y="50114"/>
                    <a:pt x="40368" y="50097"/>
                  </a:cubicBezTo>
                  <a:cubicBezTo>
                    <a:pt x="40253" y="50061"/>
                    <a:pt x="40134" y="50031"/>
                    <a:pt x="40016" y="50002"/>
                  </a:cubicBezTo>
                  <a:cubicBezTo>
                    <a:pt x="39977" y="49991"/>
                    <a:pt x="39937" y="49982"/>
                    <a:pt x="39897" y="49973"/>
                  </a:cubicBezTo>
                  <a:cubicBezTo>
                    <a:pt x="39477" y="49871"/>
                    <a:pt x="39053" y="49794"/>
                    <a:pt x="38669" y="49717"/>
                  </a:cubicBezTo>
                  <a:cubicBezTo>
                    <a:pt x="35892" y="49717"/>
                    <a:pt x="37655" y="45543"/>
                    <a:pt x="38470" y="44414"/>
                  </a:cubicBezTo>
                  <a:cubicBezTo>
                    <a:pt x="38646" y="44170"/>
                    <a:pt x="38841" y="43932"/>
                    <a:pt x="38943" y="43648"/>
                  </a:cubicBezTo>
                  <a:cubicBezTo>
                    <a:pt x="39659" y="41673"/>
                    <a:pt x="36664" y="39267"/>
                    <a:pt x="36053" y="37555"/>
                  </a:cubicBezTo>
                  <a:cubicBezTo>
                    <a:pt x="35899" y="36785"/>
                    <a:pt x="36207" y="35861"/>
                    <a:pt x="37131" y="35861"/>
                  </a:cubicBezTo>
                  <a:cubicBezTo>
                    <a:pt x="38449" y="35861"/>
                    <a:pt x="39543" y="36540"/>
                    <a:pt x="40797" y="36540"/>
                  </a:cubicBezTo>
                  <a:cubicBezTo>
                    <a:pt x="41006" y="36540"/>
                    <a:pt x="41220" y="36521"/>
                    <a:pt x="41440" y="36477"/>
                  </a:cubicBezTo>
                  <a:cubicBezTo>
                    <a:pt x="42285" y="36265"/>
                    <a:pt x="43129" y="35692"/>
                    <a:pt x="43525" y="34904"/>
                  </a:cubicBezTo>
                  <a:cubicBezTo>
                    <a:pt x="43708" y="34544"/>
                    <a:pt x="43796" y="34141"/>
                    <a:pt x="43749" y="33706"/>
                  </a:cubicBezTo>
                  <a:cubicBezTo>
                    <a:pt x="43441" y="32167"/>
                    <a:pt x="41901" y="30626"/>
                    <a:pt x="42979" y="29242"/>
                  </a:cubicBezTo>
                  <a:cubicBezTo>
                    <a:pt x="45134" y="28164"/>
                    <a:pt x="47443" y="26626"/>
                    <a:pt x="46982" y="23854"/>
                  </a:cubicBezTo>
                  <a:cubicBezTo>
                    <a:pt x="46674" y="22162"/>
                    <a:pt x="45904" y="20621"/>
                    <a:pt x="46058" y="18928"/>
                  </a:cubicBezTo>
                  <a:cubicBezTo>
                    <a:pt x="46212" y="18005"/>
                    <a:pt x="46521" y="17235"/>
                    <a:pt x="47136" y="16618"/>
                  </a:cubicBezTo>
                  <a:cubicBezTo>
                    <a:pt x="47599" y="16310"/>
                    <a:pt x="47752" y="15849"/>
                    <a:pt x="48213" y="15540"/>
                  </a:cubicBezTo>
                  <a:cubicBezTo>
                    <a:pt x="49462" y="14667"/>
                    <a:pt x="50610" y="13893"/>
                    <a:pt x="51789" y="13233"/>
                  </a:cubicBezTo>
                  <a:cubicBezTo>
                    <a:pt x="46110" y="5227"/>
                    <a:pt x="36765" y="0"/>
                    <a:pt x="2620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2" name="Google Shape;1062;p39"/>
            <p:cNvSpPr/>
            <p:nvPr/>
          </p:nvSpPr>
          <p:spPr>
            <a:xfrm>
              <a:off x="3457925" y="2168125"/>
              <a:ext cx="310175" cy="523100"/>
            </a:xfrm>
            <a:custGeom>
              <a:avLst/>
              <a:gdLst/>
              <a:ahLst/>
              <a:cxnLst/>
              <a:rect l="l" t="t" r="r" b="b"/>
              <a:pathLst>
                <a:path w="12407" h="20924" extrusionOk="0">
                  <a:moveTo>
                    <a:pt x="3599" y="0"/>
                  </a:moveTo>
                  <a:cubicBezTo>
                    <a:pt x="2953" y="0"/>
                    <a:pt x="2311" y="144"/>
                    <a:pt x="1735" y="454"/>
                  </a:cubicBezTo>
                  <a:cubicBezTo>
                    <a:pt x="1288" y="693"/>
                    <a:pt x="877" y="1023"/>
                    <a:pt x="618" y="1458"/>
                  </a:cubicBezTo>
                  <a:cubicBezTo>
                    <a:pt x="384" y="1851"/>
                    <a:pt x="286" y="2306"/>
                    <a:pt x="235" y="2761"/>
                  </a:cubicBezTo>
                  <a:cubicBezTo>
                    <a:pt x="1" y="4910"/>
                    <a:pt x="828" y="7034"/>
                    <a:pt x="1804" y="8965"/>
                  </a:cubicBezTo>
                  <a:cubicBezTo>
                    <a:pt x="2101" y="9548"/>
                    <a:pt x="2421" y="10198"/>
                    <a:pt x="2243" y="10826"/>
                  </a:cubicBezTo>
                  <a:cubicBezTo>
                    <a:pt x="2142" y="11180"/>
                    <a:pt x="1895" y="11471"/>
                    <a:pt x="1691" y="11779"/>
                  </a:cubicBezTo>
                  <a:cubicBezTo>
                    <a:pt x="538" y="13523"/>
                    <a:pt x="920" y="16109"/>
                    <a:pt x="2528" y="17446"/>
                  </a:cubicBezTo>
                  <a:cubicBezTo>
                    <a:pt x="3273" y="18068"/>
                    <a:pt x="4286" y="18506"/>
                    <a:pt x="4600" y="19426"/>
                  </a:cubicBezTo>
                  <a:cubicBezTo>
                    <a:pt x="4737" y="19823"/>
                    <a:pt x="4731" y="20293"/>
                    <a:pt x="5022" y="20601"/>
                  </a:cubicBezTo>
                  <a:cubicBezTo>
                    <a:pt x="5285" y="20881"/>
                    <a:pt x="5705" y="20924"/>
                    <a:pt x="6092" y="20924"/>
                  </a:cubicBezTo>
                  <a:cubicBezTo>
                    <a:pt x="6108" y="20924"/>
                    <a:pt x="6124" y="20923"/>
                    <a:pt x="6140" y="20923"/>
                  </a:cubicBezTo>
                  <a:cubicBezTo>
                    <a:pt x="7010" y="20911"/>
                    <a:pt x="7902" y="20788"/>
                    <a:pt x="8660" y="20365"/>
                  </a:cubicBezTo>
                  <a:cubicBezTo>
                    <a:pt x="9418" y="19943"/>
                    <a:pt x="10024" y="19173"/>
                    <a:pt x="10066" y="18305"/>
                  </a:cubicBezTo>
                  <a:cubicBezTo>
                    <a:pt x="10108" y="17412"/>
                    <a:pt x="9629" y="16337"/>
                    <a:pt x="10287" y="15731"/>
                  </a:cubicBezTo>
                  <a:cubicBezTo>
                    <a:pt x="11443" y="14666"/>
                    <a:pt x="12406" y="14516"/>
                    <a:pt x="12395" y="12635"/>
                  </a:cubicBezTo>
                  <a:cubicBezTo>
                    <a:pt x="12390" y="11449"/>
                    <a:pt x="12005" y="10293"/>
                    <a:pt x="11300" y="9350"/>
                  </a:cubicBezTo>
                  <a:cubicBezTo>
                    <a:pt x="10656" y="8488"/>
                    <a:pt x="9839" y="7795"/>
                    <a:pt x="9249" y="6883"/>
                  </a:cubicBezTo>
                  <a:cubicBezTo>
                    <a:pt x="8344" y="5483"/>
                    <a:pt x="8265" y="3952"/>
                    <a:pt x="7614" y="2474"/>
                  </a:cubicBezTo>
                  <a:cubicBezTo>
                    <a:pt x="6938" y="944"/>
                    <a:pt x="5254" y="0"/>
                    <a:pt x="359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3" name="Google Shape;1063;p39"/>
            <p:cNvSpPr/>
            <p:nvPr/>
          </p:nvSpPr>
          <p:spPr>
            <a:xfrm>
              <a:off x="2971375" y="1550350"/>
              <a:ext cx="510375" cy="1255125"/>
            </a:xfrm>
            <a:custGeom>
              <a:avLst/>
              <a:gdLst/>
              <a:ahLst/>
              <a:cxnLst/>
              <a:rect l="l" t="t" r="r" b="b"/>
              <a:pathLst>
                <a:path w="20415" h="50205" extrusionOk="0">
                  <a:moveTo>
                    <a:pt x="8079" y="1"/>
                  </a:moveTo>
                  <a:cubicBezTo>
                    <a:pt x="3057" y="5559"/>
                    <a:pt x="1" y="12926"/>
                    <a:pt x="1" y="21007"/>
                  </a:cubicBezTo>
                  <a:cubicBezTo>
                    <a:pt x="1" y="34285"/>
                    <a:pt x="8257" y="45634"/>
                    <a:pt x="19914" y="50204"/>
                  </a:cubicBezTo>
                  <a:cubicBezTo>
                    <a:pt x="20414" y="48312"/>
                    <a:pt x="19628" y="46135"/>
                    <a:pt x="18011" y="45022"/>
                  </a:cubicBezTo>
                  <a:cubicBezTo>
                    <a:pt x="17746" y="44840"/>
                    <a:pt x="17455" y="44677"/>
                    <a:pt x="17272" y="44414"/>
                  </a:cubicBezTo>
                  <a:cubicBezTo>
                    <a:pt x="16747" y="43661"/>
                    <a:pt x="17359" y="42676"/>
                    <a:pt x="17607" y="41790"/>
                  </a:cubicBezTo>
                  <a:cubicBezTo>
                    <a:pt x="18011" y="40353"/>
                    <a:pt x="17246" y="38677"/>
                    <a:pt x="15895" y="38040"/>
                  </a:cubicBezTo>
                  <a:cubicBezTo>
                    <a:pt x="15125" y="37676"/>
                    <a:pt x="14118" y="37537"/>
                    <a:pt x="13759" y="36766"/>
                  </a:cubicBezTo>
                  <a:cubicBezTo>
                    <a:pt x="13677" y="36590"/>
                    <a:pt x="13643" y="36415"/>
                    <a:pt x="13643" y="36242"/>
                  </a:cubicBezTo>
                  <a:cubicBezTo>
                    <a:pt x="13643" y="36207"/>
                    <a:pt x="13644" y="36171"/>
                    <a:pt x="13647" y="36135"/>
                  </a:cubicBezTo>
                  <a:cubicBezTo>
                    <a:pt x="13650" y="36102"/>
                    <a:pt x="13654" y="36067"/>
                    <a:pt x="13658" y="36035"/>
                  </a:cubicBezTo>
                  <a:cubicBezTo>
                    <a:pt x="13660" y="36028"/>
                    <a:pt x="13661" y="36019"/>
                    <a:pt x="13662" y="36009"/>
                  </a:cubicBezTo>
                  <a:cubicBezTo>
                    <a:pt x="13666" y="35984"/>
                    <a:pt x="13672" y="35957"/>
                    <a:pt x="13677" y="35931"/>
                  </a:cubicBezTo>
                  <a:cubicBezTo>
                    <a:pt x="13682" y="35909"/>
                    <a:pt x="13686" y="35886"/>
                    <a:pt x="13694" y="35863"/>
                  </a:cubicBezTo>
                  <a:cubicBezTo>
                    <a:pt x="13700" y="35835"/>
                    <a:pt x="13708" y="35809"/>
                    <a:pt x="13717" y="35782"/>
                  </a:cubicBezTo>
                  <a:cubicBezTo>
                    <a:pt x="13722" y="35756"/>
                    <a:pt x="13732" y="35730"/>
                    <a:pt x="13743" y="35703"/>
                  </a:cubicBezTo>
                  <a:cubicBezTo>
                    <a:pt x="13776" y="35607"/>
                    <a:pt x="13816" y="35510"/>
                    <a:pt x="13863" y="35414"/>
                  </a:cubicBezTo>
                  <a:cubicBezTo>
                    <a:pt x="13972" y="35185"/>
                    <a:pt x="14112" y="34955"/>
                    <a:pt x="14254" y="34721"/>
                  </a:cubicBezTo>
                  <a:cubicBezTo>
                    <a:pt x="14298" y="34647"/>
                    <a:pt x="14343" y="34574"/>
                    <a:pt x="14387" y="34499"/>
                  </a:cubicBezTo>
                  <a:cubicBezTo>
                    <a:pt x="14419" y="34448"/>
                    <a:pt x="14451" y="34395"/>
                    <a:pt x="14480" y="34343"/>
                  </a:cubicBezTo>
                  <a:cubicBezTo>
                    <a:pt x="14507" y="34294"/>
                    <a:pt x="14535" y="34247"/>
                    <a:pt x="14562" y="34198"/>
                  </a:cubicBezTo>
                  <a:cubicBezTo>
                    <a:pt x="14623" y="34086"/>
                    <a:pt x="14679" y="33976"/>
                    <a:pt x="14732" y="33865"/>
                  </a:cubicBezTo>
                  <a:cubicBezTo>
                    <a:pt x="14743" y="33839"/>
                    <a:pt x="14755" y="33812"/>
                    <a:pt x="14766" y="33785"/>
                  </a:cubicBezTo>
                  <a:cubicBezTo>
                    <a:pt x="14778" y="33757"/>
                    <a:pt x="14789" y="33732"/>
                    <a:pt x="14800" y="33705"/>
                  </a:cubicBezTo>
                  <a:cubicBezTo>
                    <a:pt x="14821" y="33649"/>
                    <a:pt x="14842" y="33595"/>
                    <a:pt x="14859" y="33540"/>
                  </a:cubicBezTo>
                  <a:cubicBezTo>
                    <a:pt x="14867" y="33513"/>
                    <a:pt x="14875" y="33485"/>
                    <a:pt x="14883" y="33459"/>
                  </a:cubicBezTo>
                  <a:cubicBezTo>
                    <a:pt x="14892" y="33431"/>
                    <a:pt x="14899" y="33404"/>
                    <a:pt x="14905" y="33376"/>
                  </a:cubicBezTo>
                  <a:cubicBezTo>
                    <a:pt x="14912" y="33349"/>
                    <a:pt x="14919" y="33321"/>
                    <a:pt x="14923" y="33294"/>
                  </a:cubicBezTo>
                  <a:cubicBezTo>
                    <a:pt x="14928" y="33266"/>
                    <a:pt x="14934" y="33238"/>
                    <a:pt x="14938" y="33211"/>
                  </a:cubicBezTo>
                  <a:cubicBezTo>
                    <a:pt x="15135" y="31931"/>
                    <a:pt x="13983" y="30886"/>
                    <a:pt x="12950" y="30109"/>
                  </a:cubicBezTo>
                  <a:cubicBezTo>
                    <a:pt x="12692" y="29915"/>
                    <a:pt x="12389" y="29713"/>
                    <a:pt x="12081" y="29713"/>
                  </a:cubicBezTo>
                  <a:cubicBezTo>
                    <a:pt x="12015" y="29713"/>
                    <a:pt x="11948" y="29722"/>
                    <a:pt x="11881" y="29743"/>
                  </a:cubicBezTo>
                  <a:cubicBezTo>
                    <a:pt x="11858" y="29751"/>
                    <a:pt x="11834" y="29760"/>
                    <a:pt x="11811" y="29771"/>
                  </a:cubicBezTo>
                  <a:cubicBezTo>
                    <a:pt x="11801" y="29775"/>
                    <a:pt x="11794" y="29780"/>
                    <a:pt x="11784" y="29784"/>
                  </a:cubicBezTo>
                  <a:cubicBezTo>
                    <a:pt x="11753" y="29801"/>
                    <a:pt x="11721" y="29818"/>
                    <a:pt x="11691" y="29840"/>
                  </a:cubicBezTo>
                  <a:cubicBezTo>
                    <a:pt x="11654" y="29863"/>
                    <a:pt x="11621" y="29890"/>
                    <a:pt x="11586" y="29920"/>
                  </a:cubicBezTo>
                  <a:cubicBezTo>
                    <a:pt x="11569" y="29934"/>
                    <a:pt x="11552" y="29947"/>
                    <a:pt x="11535" y="29962"/>
                  </a:cubicBezTo>
                  <a:cubicBezTo>
                    <a:pt x="11453" y="30034"/>
                    <a:pt x="11371" y="30117"/>
                    <a:pt x="11285" y="30186"/>
                  </a:cubicBezTo>
                  <a:cubicBezTo>
                    <a:pt x="11005" y="30415"/>
                    <a:pt x="10645" y="30527"/>
                    <a:pt x="10284" y="30527"/>
                  </a:cubicBezTo>
                  <a:cubicBezTo>
                    <a:pt x="9869" y="30527"/>
                    <a:pt x="9452" y="30378"/>
                    <a:pt x="9157" y="30085"/>
                  </a:cubicBezTo>
                  <a:cubicBezTo>
                    <a:pt x="8604" y="29539"/>
                    <a:pt x="8546" y="28568"/>
                    <a:pt x="9030" y="27961"/>
                  </a:cubicBezTo>
                  <a:cubicBezTo>
                    <a:pt x="9107" y="27864"/>
                    <a:pt x="9195" y="27774"/>
                    <a:pt x="9289" y="27690"/>
                  </a:cubicBezTo>
                  <a:cubicBezTo>
                    <a:pt x="9312" y="27668"/>
                    <a:pt x="9337" y="27648"/>
                    <a:pt x="9364" y="27627"/>
                  </a:cubicBezTo>
                  <a:cubicBezTo>
                    <a:pt x="9641" y="27391"/>
                    <a:pt x="9955" y="27185"/>
                    <a:pt x="10179" y="26929"/>
                  </a:cubicBezTo>
                  <a:cubicBezTo>
                    <a:pt x="10201" y="26905"/>
                    <a:pt x="10219" y="26879"/>
                    <a:pt x="10240" y="26853"/>
                  </a:cubicBezTo>
                  <a:cubicBezTo>
                    <a:pt x="10265" y="26823"/>
                    <a:pt x="10287" y="26791"/>
                    <a:pt x="10305" y="26761"/>
                  </a:cubicBezTo>
                  <a:cubicBezTo>
                    <a:pt x="10323" y="26736"/>
                    <a:pt x="10338" y="26710"/>
                    <a:pt x="10352" y="26682"/>
                  </a:cubicBezTo>
                  <a:cubicBezTo>
                    <a:pt x="10402" y="26586"/>
                    <a:pt x="10440" y="26486"/>
                    <a:pt x="10457" y="26375"/>
                  </a:cubicBezTo>
                  <a:cubicBezTo>
                    <a:pt x="10483" y="26227"/>
                    <a:pt x="10476" y="26092"/>
                    <a:pt x="10446" y="25966"/>
                  </a:cubicBezTo>
                  <a:cubicBezTo>
                    <a:pt x="10443" y="25946"/>
                    <a:pt x="10439" y="25926"/>
                    <a:pt x="10430" y="25908"/>
                  </a:cubicBezTo>
                  <a:cubicBezTo>
                    <a:pt x="10411" y="25843"/>
                    <a:pt x="10385" y="25781"/>
                    <a:pt x="10355" y="25723"/>
                  </a:cubicBezTo>
                  <a:cubicBezTo>
                    <a:pt x="10346" y="25705"/>
                    <a:pt x="10335" y="25684"/>
                    <a:pt x="10323" y="25667"/>
                  </a:cubicBezTo>
                  <a:cubicBezTo>
                    <a:pt x="10202" y="25467"/>
                    <a:pt x="10020" y="25298"/>
                    <a:pt x="9821" y="25140"/>
                  </a:cubicBezTo>
                  <a:cubicBezTo>
                    <a:pt x="9784" y="25113"/>
                    <a:pt x="9750" y="25088"/>
                    <a:pt x="9714" y="25060"/>
                  </a:cubicBezTo>
                  <a:cubicBezTo>
                    <a:pt x="9574" y="24957"/>
                    <a:pt x="9428" y="24859"/>
                    <a:pt x="9290" y="24759"/>
                  </a:cubicBezTo>
                  <a:cubicBezTo>
                    <a:pt x="9254" y="24734"/>
                    <a:pt x="9218" y="24708"/>
                    <a:pt x="9183" y="24681"/>
                  </a:cubicBezTo>
                  <a:cubicBezTo>
                    <a:pt x="9081" y="24605"/>
                    <a:pt x="8985" y="24530"/>
                    <a:pt x="8902" y="24451"/>
                  </a:cubicBezTo>
                  <a:cubicBezTo>
                    <a:pt x="8204" y="23790"/>
                    <a:pt x="7637" y="22902"/>
                    <a:pt x="7692" y="21902"/>
                  </a:cubicBezTo>
                  <a:cubicBezTo>
                    <a:pt x="7698" y="21825"/>
                    <a:pt x="7703" y="21755"/>
                    <a:pt x="7713" y="21692"/>
                  </a:cubicBezTo>
                  <a:cubicBezTo>
                    <a:pt x="7718" y="21656"/>
                    <a:pt x="7723" y="21623"/>
                    <a:pt x="7729" y="21592"/>
                  </a:cubicBezTo>
                  <a:cubicBezTo>
                    <a:pt x="7732" y="21566"/>
                    <a:pt x="7740" y="21541"/>
                    <a:pt x="7743" y="21516"/>
                  </a:cubicBezTo>
                  <a:cubicBezTo>
                    <a:pt x="7752" y="21486"/>
                    <a:pt x="7758" y="21458"/>
                    <a:pt x="7768" y="21432"/>
                  </a:cubicBezTo>
                  <a:cubicBezTo>
                    <a:pt x="7796" y="21340"/>
                    <a:pt x="7833" y="21269"/>
                    <a:pt x="7874" y="21213"/>
                  </a:cubicBezTo>
                  <a:cubicBezTo>
                    <a:pt x="7888" y="21195"/>
                    <a:pt x="7903" y="21175"/>
                    <a:pt x="7918" y="21162"/>
                  </a:cubicBezTo>
                  <a:cubicBezTo>
                    <a:pt x="7928" y="21152"/>
                    <a:pt x="7935" y="21144"/>
                    <a:pt x="7943" y="21139"/>
                  </a:cubicBezTo>
                  <a:cubicBezTo>
                    <a:pt x="7958" y="21124"/>
                    <a:pt x="7972" y="21113"/>
                    <a:pt x="7987" y="21104"/>
                  </a:cubicBezTo>
                  <a:cubicBezTo>
                    <a:pt x="7990" y="21100"/>
                    <a:pt x="7995" y="21097"/>
                    <a:pt x="7998" y="21096"/>
                  </a:cubicBezTo>
                  <a:cubicBezTo>
                    <a:pt x="8015" y="21085"/>
                    <a:pt x="8029" y="21078"/>
                    <a:pt x="8045" y="21069"/>
                  </a:cubicBezTo>
                  <a:cubicBezTo>
                    <a:pt x="8148" y="21020"/>
                    <a:pt x="8270" y="21007"/>
                    <a:pt x="8406" y="21007"/>
                  </a:cubicBezTo>
                  <a:cubicBezTo>
                    <a:pt x="8486" y="21007"/>
                    <a:pt x="8571" y="21011"/>
                    <a:pt x="8660" y="21015"/>
                  </a:cubicBezTo>
                  <a:cubicBezTo>
                    <a:pt x="8739" y="21021"/>
                    <a:pt x="8822" y="21025"/>
                    <a:pt x="8907" y="21025"/>
                  </a:cubicBezTo>
                  <a:cubicBezTo>
                    <a:pt x="8991" y="21025"/>
                    <a:pt x="9078" y="21023"/>
                    <a:pt x="9166" y="21012"/>
                  </a:cubicBezTo>
                  <a:cubicBezTo>
                    <a:pt x="9180" y="21010"/>
                    <a:pt x="9195" y="21009"/>
                    <a:pt x="9210" y="21007"/>
                  </a:cubicBezTo>
                  <a:cubicBezTo>
                    <a:pt x="9268" y="20998"/>
                    <a:pt x="9326" y="20986"/>
                    <a:pt x="9387" y="20969"/>
                  </a:cubicBezTo>
                  <a:cubicBezTo>
                    <a:pt x="9525" y="20932"/>
                    <a:pt x="9662" y="20869"/>
                    <a:pt x="9800" y="20768"/>
                  </a:cubicBezTo>
                  <a:cubicBezTo>
                    <a:pt x="9844" y="20735"/>
                    <a:pt x="9890" y="20696"/>
                    <a:pt x="9934" y="20655"/>
                  </a:cubicBezTo>
                  <a:cubicBezTo>
                    <a:pt x="9958" y="20633"/>
                    <a:pt x="9978" y="20612"/>
                    <a:pt x="10003" y="20589"/>
                  </a:cubicBezTo>
                  <a:cubicBezTo>
                    <a:pt x="10550" y="20021"/>
                    <a:pt x="10697" y="19152"/>
                    <a:pt x="10551" y="18375"/>
                  </a:cubicBezTo>
                  <a:cubicBezTo>
                    <a:pt x="10356" y="17331"/>
                    <a:pt x="9659" y="16393"/>
                    <a:pt x="8715" y="15904"/>
                  </a:cubicBezTo>
                  <a:cubicBezTo>
                    <a:pt x="8651" y="15872"/>
                    <a:pt x="8589" y="15840"/>
                    <a:pt x="8524" y="15811"/>
                  </a:cubicBezTo>
                  <a:cubicBezTo>
                    <a:pt x="8461" y="15783"/>
                    <a:pt x="8396" y="15755"/>
                    <a:pt x="8330" y="15729"/>
                  </a:cubicBezTo>
                  <a:cubicBezTo>
                    <a:pt x="8324" y="15724"/>
                    <a:pt x="8318" y="15723"/>
                    <a:pt x="8312" y="15721"/>
                  </a:cubicBezTo>
                  <a:cubicBezTo>
                    <a:pt x="8253" y="15697"/>
                    <a:pt x="8193" y="15674"/>
                    <a:pt x="8133" y="15651"/>
                  </a:cubicBezTo>
                  <a:cubicBezTo>
                    <a:pt x="8045" y="15616"/>
                    <a:pt x="7958" y="15584"/>
                    <a:pt x="7870" y="15550"/>
                  </a:cubicBezTo>
                  <a:cubicBezTo>
                    <a:pt x="7787" y="15519"/>
                    <a:pt x="7702" y="15488"/>
                    <a:pt x="7621" y="15453"/>
                  </a:cubicBezTo>
                  <a:cubicBezTo>
                    <a:pt x="7594" y="15446"/>
                    <a:pt x="7567" y="15435"/>
                    <a:pt x="7540" y="15421"/>
                  </a:cubicBezTo>
                  <a:cubicBezTo>
                    <a:pt x="7476" y="15394"/>
                    <a:pt x="7411" y="15366"/>
                    <a:pt x="7346" y="15337"/>
                  </a:cubicBezTo>
                  <a:cubicBezTo>
                    <a:pt x="7284" y="15308"/>
                    <a:pt x="7219" y="15277"/>
                    <a:pt x="7157" y="15243"/>
                  </a:cubicBezTo>
                  <a:cubicBezTo>
                    <a:pt x="5880" y="14565"/>
                    <a:pt x="5147" y="12988"/>
                    <a:pt x="5454" y="11573"/>
                  </a:cubicBezTo>
                  <a:cubicBezTo>
                    <a:pt x="5545" y="11149"/>
                    <a:pt x="5738" y="10722"/>
                    <a:pt x="6094" y="10474"/>
                  </a:cubicBezTo>
                  <a:cubicBezTo>
                    <a:pt x="6303" y="10328"/>
                    <a:pt x="6532" y="10265"/>
                    <a:pt x="6767" y="10265"/>
                  </a:cubicBezTo>
                  <a:cubicBezTo>
                    <a:pt x="6788" y="10265"/>
                    <a:pt x="6809" y="10266"/>
                    <a:pt x="6830" y="10267"/>
                  </a:cubicBezTo>
                  <a:cubicBezTo>
                    <a:pt x="6847" y="10268"/>
                    <a:pt x="6863" y="10268"/>
                    <a:pt x="6878" y="10270"/>
                  </a:cubicBezTo>
                  <a:cubicBezTo>
                    <a:pt x="6910" y="10272"/>
                    <a:pt x="6943" y="10278"/>
                    <a:pt x="6975" y="10282"/>
                  </a:cubicBezTo>
                  <a:cubicBezTo>
                    <a:pt x="6992" y="10287"/>
                    <a:pt x="7011" y="10288"/>
                    <a:pt x="7027" y="10292"/>
                  </a:cubicBezTo>
                  <a:cubicBezTo>
                    <a:pt x="7076" y="10300"/>
                    <a:pt x="7121" y="10312"/>
                    <a:pt x="7169" y="10326"/>
                  </a:cubicBezTo>
                  <a:cubicBezTo>
                    <a:pt x="7187" y="10331"/>
                    <a:pt x="7207" y="10337"/>
                    <a:pt x="7224" y="10343"/>
                  </a:cubicBezTo>
                  <a:cubicBezTo>
                    <a:pt x="7225" y="10343"/>
                    <a:pt x="7226" y="10343"/>
                    <a:pt x="7229" y="10344"/>
                  </a:cubicBezTo>
                  <a:cubicBezTo>
                    <a:pt x="7253" y="10352"/>
                    <a:pt x="7279" y="10359"/>
                    <a:pt x="7305" y="10370"/>
                  </a:cubicBezTo>
                  <a:cubicBezTo>
                    <a:pt x="7339" y="10383"/>
                    <a:pt x="7375" y="10398"/>
                    <a:pt x="7413" y="10414"/>
                  </a:cubicBezTo>
                  <a:cubicBezTo>
                    <a:pt x="7447" y="10430"/>
                    <a:pt x="7484" y="10446"/>
                    <a:pt x="7520" y="10466"/>
                  </a:cubicBezTo>
                  <a:cubicBezTo>
                    <a:pt x="7556" y="10485"/>
                    <a:pt x="7590" y="10504"/>
                    <a:pt x="7626" y="10526"/>
                  </a:cubicBezTo>
                  <a:cubicBezTo>
                    <a:pt x="7663" y="10547"/>
                    <a:pt x="7697" y="10567"/>
                    <a:pt x="7731" y="10591"/>
                  </a:cubicBezTo>
                  <a:cubicBezTo>
                    <a:pt x="7765" y="10613"/>
                    <a:pt x="7801" y="10636"/>
                    <a:pt x="7832" y="10661"/>
                  </a:cubicBezTo>
                  <a:cubicBezTo>
                    <a:pt x="7900" y="10711"/>
                    <a:pt x="7965" y="10764"/>
                    <a:pt x="8027" y="10819"/>
                  </a:cubicBezTo>
                  <a:cubicBezTo>
                    <a:pt x="8057" y="10846"/>
                    <a:pt x="8089" y="10876"/>
                    <a:pt x="8117" y="10906"/>
                  </a:cubicBezTo>
                  <a:cubicBezTo>
                    <a:pt x="8139" y="10926"/>
                    <a:pt x="8159" y="10947"/>
                    <a:pt x="8181" y="10969"/>
                  </a:cubicBezTo>
                  <a:cubicBezTo>
                    <a:pt x="8275" y="11070"/>
                    <a:pt x="8363" y="11176"/>
                    <a:pt x="8439" y="11289"/>
                  </a:cubicBezTo>
                  <a:cubicBezTo>
                    <a:pt x="8458" y="11317"/>
                    <a:pt x="8477" y="11345"/>
                    <a:pt x="8494" y="11374"/>
                  </a:cubicBezTo>
                  <a:cubicBezTo>
                    <a:pt x="8519" y="11413"/>
                    <a:pt x="8543" y="11455"/>
                    <a:pt x="8567" y="11496"/>
                  </a:cubicBezTo>
                  <a:cubicBezTo>
                    <a:pt x="9047" y="12382"/>
                    <a:pt x="9177" y="13445"/>
                    <a:pt x="9762" y="14265"/>
                  </a:cubicBezTo>
                  <a:cubicBezTo>
                    <a:pt x="10120" y="14766"/>
                    <a:pt x="10777" y="15105"/>
                    <a:pt x="11364" y="15105"/>
                  </a:cubicBezTo>
                  <a:cubicBezTo>
                    <a:pt x="11581" y="15105"/>
                    <a:pt x="11789" y="15059"/>
                    <a:pt x="11968" y="14957"/>
                  </a:cubicBezTo>
                  <a:cubicBezTo>
                    <a:pt x="12098" y="14883"/>
                    <a:pt x="12214" y="14779"/>
                    <a:pt x="12307" y="14640"/>
                  </a:cubicBezTo>
                  <a:cubicBezTo>
                    <a:pt x="12450" y="14425"/>
                    <a:pt x="12512" y="14169"/>
                    <a:pt x="12563" y="13917"/>
                  </a:cubicBezTo>
                  <a:cubicBezTo>
                    <a:pt x="13113" y="11114"/>
                    <a:pt x="12498" y="8183"/>
                    <a:pt x="11346" y="5570"/>
                  </a:cubicBezTo>
                  <a:cubicBezTo>
                    <a:pt x="10836" y="4415"/>
                    <a:pt x="10225" y="3312"/>
                    <a:pt x="9562" y="2243"/>
                  </a:cubicBezTo>
                  <a:cubicBezTo>
                    <a:pt x="9090" y="1482"/>
                    <a:pt x="8590" y="738"/>
                    <a:pt x="807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4" name="Google Shape;1064;p39"/>
            <p:cNvSpPr/>
            <p:nvPr/>
          </p:nvSpPr>
          <p:spPr>
            <a:xfrm>
              <a:off x="2971375" y="1502250"/>
              <a:ext cx="1567300" cy="1356925"/>
            </a:xfrm>
            <a:custGeom>
              <a:avLst/>
              <a:gdLst/>
              <a:ahLst/>
              <a:cxnLst/>
              <a:rect l="l" t="t" r="r" b="b"/>
              <a:pathLst>
                <a:path w="62692" h="54277" extrusionOk="0">
                  <a:moveTo>
                    <a:pt x="9973" y="1"/>
                  </a:moveTo>
                  <a:lnTo>
                    <a:pt x="9973" y="1"/>
                  </a:lnTo>
                  <a:cubicBezTo>
                    <a:pt x="9314" y="615"/>
                    <a:pt x="8682" y="1257"/>
                    <a:pt x="8079" y="1925"/>
                  </a:cubicBezTo>
                  <a:cubicBezTo>
                    <a:pt x="3057" y="7483"/>
                    <a:pt x="1" y="14850"/>
                    <a:pt x="1" y="22931"/>
                  </a:cubicBezTo>
                  <a:cubicBezTo>
                    <a:pt x="1" y="36209"/>
                    <a:pt x="8257" y="47558"/>
                    <a:pt x="19914" y="52126"/>
                  </a:cubicBezTo>
                  <a:cubicBezTo>
                    <a:pt x="23457" y="53514"/>
                    <a:pt x="27314" y="54277"/>
                    <a:pt x="31349" y="54277"/>
                  </a:cubicBezTo>
                  <a:cubicBezTo>
                    <a:pt x="35816" y="54277"/>
                    <a:pt x="40064" y="53342"/>
                    <a:pt x="43910" y="51660"/>
                  </a:cubicBezTo>
                  <a:lnTo>
                    <a:pt x="43910" y="51658"/>
                  </a:lnTo>
                  <a:cubicBezTo>
                    <a:pt x="54868" y="46860"/>
                    <a:pt x="62554" y="35975"/>
                    <a:pt x="62691" y="23279"/>
                  </a:cubicBezTo>
                  <a:lnTo>
                    <a:pt x="62691" y="23279"/>
                  </a:lnTo>
                  <a:cubicBezTo>
                    <a:pt x="57552" y="24716"/>
                    <a:pt x="52891" y="25769"/>
                    <a:pt x="48673" y="26491"/>
                  </a:cubicBezTo>
                  <a:cubicBezTo>
                    <a:pt x="43659" y="27348"/>
                    <a:pt x="39264" y="27736"/>
                    <a:pt x="35417" y="27736"/>
                  </a:cubicBezTo>
                  <a:cubicBezTo>
                    <a:pt x="21866" y="27736"/>
                    <a:pt x="15109" y="22925"/>
                    <a:pt x="11968" y="16881"/>
                  </a:cubicBezTo>
                  <a:cubicBezTo>
                    <a:pt x="9863" y="12836"/>
                    <a:pt x="9380" y="8240"/>
                    <a:pt x="9562" y="4166"/>
                  </a:cubicBezTo>
                  <a:cubicBezTo>
                    <a:pt x="9626" y="2693"/>
                    <a:pt x="9779" y="1288"/>
                    <a:pt x="9973" y="1"/>
                  </a:cubicBezTo>
                  <a:close/>
                </a:path>
              </a:pathLst>
            </a:custGeom>
            <a:solidFill>
              <a:srgbClr val="191919">
                <a:alpha val="13970"/>
              </a:srgbClr>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5" name="Google Shape;1065;p39"/>
            <p:cNvSpPr/>
            <p:nvPr/>
          </p:nvSpPr>
          <p:spPr>
            <a:xfrm>
              <a:off x="3564225" y="1832407"/>
              <a:ext cx="87525" cy="143925"/>
            </a:xfrm>
            <a:custGeom>
              <a:avLst/>
              <a:gdLst/>
              <a:ahLst/>
              <a:cxnLst/>
              <a:rect l="l" t="t" r="r" b="b"/>
              <a:pathLst>
                <a:path w="3501" h="5757" fill="none" extrusionOk="0">
                  <a:moveTo>
                    <a:pt x="2057" y="1"/>
                  </a:moveTo>
                  <a:cubicBezTo>
                    <a:pt x="2057" y="1"/>
                    <a:pt x="3501" y="2958"/>
                    <a:pt x="0" y="575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6" name="Google Shape;1066;p39"/>
            <p:cNvSpPr/>
            <p:nvPr/>
          </p:nvSpPr>
          <p:spPr>
            <a:xfrm>
              <a:off x="3858375" y="1832407"/>
              <a:ext cx="87525" cy="143925"/>
            </a:xfrm>
            <a:custGeom>
              <a:avLst/>
              <a:gdLst/>
              <a:ahLst/>
              <a:cxnLst/>
              <a:rect l="l" t="t" r="r" b="b"/>
              <a:pathLst>
                <a:path w="3501" h="5757" fill="none" extrusionOk="0">
                  <a:moveTo>
                    <a:pt x="1444" y="1"/>
                  </a:moveTo>
                  <a:cubicBezTo>
                    <a:pt x="1444" y="1"/>
                    <a:pt x="0" y="2958"/>
                    <a:pt x="3501" y="575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7" name="Google Shape;1067;p39"/>
            <p:cNvSpPr/>
            <p:nvPr/>
          </p:nvSpPr>
          <p:spPr>
            <a:xfrm>
              <a:off x="3617600" y="1900482"/>
              <a:ext cx="273725" cy="31125"/>
            </a:xfrm>
            <a:custGeom>
              <a:avLst/>
              <a:gdLst/>
              <a:ahLst/>
              <a:cxnLst/>
              <a:rect l="l" t="t" r="r" b="b"/>
              <a:pathLst>
                <a:path w="10949" h="1245" fill="none" extrusionOk="0">
                  <a:moveTo>
                    <a:pt x="0" y="161"/>
                  </a:moveTo>
                  <a:cubicBezTo>
                    <a:pt x="1069" y="599"/>
                    <a:pt x="3136" y="1244"/>
                    <a:pt x="6023" y="1244"/>
                  </a:cubicBezTo>
                  <a:cubicBezTo>
                    <a:pt x="8475" y="1244"/>
                    <a:pt x="10044" y="583"/>
                    <a:pt x="10948"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8" name="Google Shape;1068;p39"/>
            <p:cNvSpPr/>
            <p:nvPr/>
          </p:nvSpPr>
          <p:spPr>
            <a:xfrm>
              <a:off x="4017050" y="1847450"/>
              <a:ext cx="21350" cy="21350"/>
            </a:xfrm>
            <a:custGeom>
              <a:avLst/>
              <a:gdLst/>
              <a:ahLst/>
              <a:cxnLst/>
              <a:rect l="l" t="t" r="r" b="b"/>
              <a:pathLst>
                <a:path w="854" h="854" extrusionOk="0">
                  <a:moveTo>
                    <a:pt x="427" y="1"/>
                  </a:moveTo>
                  <a:cubicBezTo>
                    <a:pt x="192" y="1"/>
                    <a:pt x="0" y="191"/>
                    <a:pt x="0" y="427"/>
                  </a:cubicBezTo>
                  <a:cubicBezTo>
                    <a:pt x="0" y="662"/>
                    <a:pt x="192" y="854"/>
                    <a:pt x="427" y="854"/>
                  </a:cubicBezTo>
                  <a:cubicBezTo>
                    <a:pt x="662" y="854"/>
                    <a:pt x="854" y="662"/>
                    <a:pt x="854" y="427"/>
                  </a:cubicBezTo>
                  <a:cubicBezTo>
                    <a:pt x="854" y="191"/>
                    <a:pt x="662" y="1"/>
                    <a:pt x="42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69" name="Google Shape;1069;p39"/>
            <p:cNvSpPr/>
            <p:nvPr/>
          </p:nvSpPr>
          <p:spPr>
            <a:xfrm>
              <a:off x="3989775" y="1789100"/>
              <a:ext cx="21350" cy="21350"/>
            </a:xfrm>
            <a:custGeom>
              <a:avLst/>
              <a:gdLst/>
              <a:ahLst/>
              <a:cxnLst/>
              <a:rect l="l" t="t" r="r" b="b"/>
              <a:pathLst>
                <a:path w="854" h="854" extrusionOk="0">
                  <a:moveTo>
                    <a:pt x="426" y="0"/>
                  </a:moveTo>
                  <a:cubicBezTo>
                    <a:pt x="191" y="0"/>
                    <a:pt x="0" y="192"/>
                    <a:pt x="0" y="426"/>
                  </a:cubicBezTo>
                  <a:cubicBezTo>
                    <a:pt x="0" y="662"/>
                    <a:pt x="191" y="853"/>
                    <a:pt x="426" y="853"/>
                  </a:cubicBezTo>
                  <a:cubicBezTo>
                    <a:pt x="662" y="853"/>
                    <a:pt x="854" y="662"/>
                    <a:pt x="854" y="426"/>
                  </a:cubicBezTo>
                  <a:cubicBezTo>
                    <a:pt x="854" y="192"/>
                    <a:pt x="662" y="0"/>
                    <a:pt x="4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0" name="Google Shape;1070;p39"/>
            <p:cNvSpPr/>
            <p:nvPr/>
          </p:nvSpPr>
          <p:spPr>
            <a:xfrm>
              <a:off x="4059825" y="1799750"/>
              <a:ext cx="21375" cy="21350"/>
            </a:xfrm>
            <a:custGeom>
              <a:avLst/>
              <a:gdLst/>
              <a:ahLst/>
              <a:cxnLst/>
              <a:rect l="l" t="t" r="r" b="b"/>
              <a:pathLst>
                <a:path w="855" h="854" extrusionOk="0">
                  <a:moveTo>
                    <a:pt x="427" y="0"/>
                  </a:moveTo>
                  <a:cubicBezTo>
                    <a:pt x="191" y="0"/>
                    <a:pt x="1" y="192"/>
                    <a:pt x="1" y="427"/>
                  </a:cubicBezTo>
                  <a:cubicBezTo>
                    <a:pt x="1" y="663"/>
                    <a:pt x="191" y="854"/>
                    <a:pt x="427" y="854"/>
                  </a:cubicBezTo>
                  <a:cubicBezTo>
                    <a:pt x="662" y="854"/>
                    <a:pt x="854" y="663"/>
                    <a:pt x="854" y="427"/>
                  </a:cubicBezTo>
                  <a:cubicBezTo>
                    <a:pt x="854" y="192"/>
                    <a:pt x="662" y="0"/>
                    <a:pt x="42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1" name="Google Shape;1071;p39"/>
            <p:cNvSpPr/>
            <p:nvPr/>
          </p:nvSpPr>
          <p:spPr>
            <a:xfrm>
              <a:off x="3498050" y="1847450"/>
              <a:ext cx="21350" cy="21350"/>
            </a:xfrm>
            <a:custGeom>
              <a:avLst/>
              <a:gdLst/>
              <a:ahLst/>
              <a:cxnLst/>
              <a:rect l="l" t="t" r="r" b="b"/>
              <a:pathLst>
                <a:path w="854" h="854" extrusionOk="0">
                  <a:moveTo>
                    <a:pt x="427" y="1"/>
                  </a:moveTo>
                  <a:cubicBezTo>
                    <a:pt x="192" y="1"/>
                    <a:pt x="0" y="191"/>
                    <a:pt x="0" y="427"/>
                  </a:cubicBezTo>
                  <a:cubicBezTo>
                    <a:pt x="0" y="662"/>
                    <a:pt x="192" y="854"/>
                    <a:pt x="427" y="854"/>
                  </a:cubicBezTo>
                  <a:cubicBezTo>
                    <a:pt x="663" y="854"/>
                    <a:pt x="853" y="662"/>
                    <a:pt x="853" y="427"/>
                  </a:cubicBezTo>
                  <a:cubicBezTo>
                    <a:pt x="853" y="191"/>
                    <a:pt x="663" y="1"/>
                    <a:pt x="42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2" name="Google Shape;1072;p39"/>
            <p:cNvSpPr/>
            <p:nvPr/>
          </p:nvSpPr>
          <p:spPr>
            <a:xfrm>
              <a:off x="3525350" y="1789100"/>
              <a:ext cx="21350" cy="21350"/>
            </a:xfrm>
            <a:custGeom>
              <a:avLst/>
              <a:gdLst/>
              <a:ahLst/>
              <a:cxnLst/>
              <a:rect l="l" t="t" r="r" b="b"/>
              <a:pathLst>
                <a:path w="854" h="854" extrusionOk="0">
                  <a:moveTo>
                    <a:pt x="427" y="0"/>
                  </a:moveTo>
                  <a:cubicBezTo>
                    <a:pt x="191" y="0"/>
                    <a:pt x="0" y="192"/>
                    <a:pt x="0" y="426"/>
                  </a:cubicBezTo>
                  <a:cubicBezTo>
                    <a:pt x="0" y="662"/>
                    <a:pt x="191" y="853"/>
                    <a:pt x="427" y="853"/>
                  </a:cubicBezTo>
                  <a:cubicBezTo>
                    <a:pt x="662" y="853"/>
                    <a:pt x="854" y="662"/>
                    <a:pt x="854" y="426"/>
                  </a:cubicBezTo>
                  <a:cubicBezTo>
                    <a:pt x="854" y="192"/>
                    <a:pt x="662" y="0"/>
                    <a:pt x="42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3" name="Google Shape;1073;p39"/>
            <p:cNvSpPr/>
            <p:nvPr/>
          </p:nvSpPr>
          <p:spPr>
            <a:xfrm>
              <a:off x="3455325" y="1799750"/>
              <a:ext cx="21350" cy="21350"/>
            </a:xfrm>
            <a:custGeom>
              <a:avLst/>
              <a:gdLst/>
              <a:ahLst/>
              <a:cxnLst/>
              <a:rect l="l" t="t" r="r" b="b"/>
              <a:pathLst>
                <a:path w="854" h="854" extrusionOk="0">
                  <a:moveTo>
                    <a:pt x="426" y="0"/>
                  </a:moveTo>
                  <a:cubicBezTo>
                    <a:pt x="191" y="0"/>
                    <a:pt x="0" y="192"/>
                    <a:pt x="0" y="427"/>
                  </a:cubicBezTo>
                  <a:cubicBezTo>
                    <a:pt x="0" y="663"/>
                    <a:pt x="191" y="854"/>
                    <a:pt x="426" y="854"/>
                  </a:cubicBezTo>
                  <a:cubicBezTo>
                    <a:pt x="662" y="854"/>
                    <a:pt x="853" y="663"/>
                    <a:pt x="853" y="427"/>
                  </a:cubicBezTo>
                  <a:cubicBezTo>
                    <a:pt x="853" y="192"/>
                    <a:pt x="662" y="0"/>
                    <a:pt x="4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4" name="Google Shape;1074;p39"/>
            <p:cNvSpPr/>
            <p:nvPr/>
          </p:nvSpPr>
          <p:spPr>
            <a:xfrm>
              <a:off x="3691800" y="1745382"/>
              <a:ext cx="126575" cy="54750"/>
            </a:xfrm>
            <a:custGeom>
              <a:avLst/>
              <a:gdLst/>
              <a:ahLst/>
              <a:cxnLst/>
              <a:rect l="l" t="t" r="r" b="b"/>
              <a:pathLst>
                <a:path w="5063" h="2190" extrusionOk="0">
                  <a:moveTo>
                    <a:pt x="2532" y="0"/>
                  </a:moveTo>
                  <a:cubicBezTo>
                    <a:pt x="1133" y="0"/>
                    <a:pt x="0" y="490"/>
                    <a:pt x="0" y="1095"/>
                  </a:cubicBezTo>
                  <a:cubicBezTo>
                    <a:pt x="0" y="1699"/>
                    <a:pt x="1133" y="2189"/>
                    <a:pt x="2532" y="2189"/>
                  </a:cubicBezTo>
                  <a:cubicBezTo>
                    <a:pt x="3930" y="2189"/>
                    <a:pt x="5062" y="1699"/>
                    <a:pt x="5062" y="1095"/>
                  </a:cubicBezTo>
                  <a:cubicBezTo>
                    <a:pt x="5062" y="490"/>
                    <a:pt x="3930" y="0"/>
                    <a:pt x="2532"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5" name="Google Shape;1075;p39"/>
            <p:cNvSpPr/>
            <p:nvPr/>
          </p:nvSpPr>
          <p:spPr>
            <a:xfrm>
              <a:off x="3920075" y="1457075"/>
              <a:ext cx="121075" cy="292525"/>
            </a:xfrm>
            <a:custGeom>
              <a:avLst/>
              <a:gdLst/>
              <a:ahLst/>
              <a:cxnLst/>
              <a:rect l="l" t="t" r="r" b="b"/>
              <a:pathLst>
                <a:path w="4843" h="11701" extrusionOk="0">
                  <a:moveTo>
                    <a:pt x="2903" y="0"/>
                  </a:moveTo>
                  <a:cubicBezTo>
                    <a:pt x="2335" y="0"/>
                    <a:pt x="1723" y="227"/>
                    <a:pt x="1200" y="937"/>
                  </a:cubicBezTo>
                  <a:cubicBezTo>
                    <a:pt x="611" y="1736"/>
                    <a:pt x="218" y="2961"/>
                    <a:pt x="69" y="4466"/>
                  </a:cubicBezTo>
                  <a:lnTo>
                    <a:pt x="1828" y="5233"/>
                  </a:lnTo>
                  <a:lnTo>
                    <a:pt x="0" y="5996"/>
                  </a:lnTo>
                  <a:cubicBezTo>
                    <a:pt x="7" y="7582"/>
                    <a:pt x="249" y="9378"/>
                    <a:pt x="760" y="11259"/>
                  </a:cubicBezTo>
                  <a:cubicBezTo>
                    <a:pt x="1635" y="11347"/>
                    <a:pt x="2591" y="11508"/>
                    <a:pt x="3309" y="11701"/>
                  </a:cubicBezTo>
                  <a:cubicBezTo>
                    <a:pt x="4777" y="5754"/>
                    <a:pt x="4843" y="2252"/>
                    <a:pt x="4109" y="303"/>
                  </a:cubicBezTo>
                  <a:cubicBezTo>
                    <a:pt x="3780" y="145"/>
                    <a:pt x="3356" y="0"/>
                    <a:pt x="290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6" name="Google Shape;1076;p39"/>
            <p:cNvSpPr/>
            <p:nvPr/>
          </p:nvSpPr>
          <p:spPr>
            <a:xfrm>
              <a:off x="3830375" y="1411075"/>
              <a:ext cx="192325" cy="328375"/>
            </a:xfrm>
            <a:custGeom>
              <a:avLst/>
              <a:gdLst/>
              <a:ahLst/>
              <a:cxnLst/>
              <a:rect l="l" t="t" r="r" b="b"/>
              <a:pathLst>
                <a:path w="7693" h="13135" extrusionOk="0">
                  <a:moveTo>
                    <a:pt x="4612" y="1"/>
                  </a:moveTo>
                  <a:cubicBezTo>
                    <a:pt x="0" y="1"/>
                    <a:pt x="2093" y="13135"/>
                    <a:pt x="2139" y="13135"/>
                  </a:cubicBezTo>
                  <a:cubicBezTo>
                    <a:pt x="2139" y="13135"/>
                    <a:pt x="2139" y="13135"/>
                    <a:pt x="2139" y="13134"/>
                  </a:cubicBezTo>
                  <a:cubicBezTo>
                    <a:pt x="2325" y="13061"/>
                    <a:pt x="2658" y="13028"/>
                    <a:pt x="3076" y="13028"/>
                  </a:cubicBezTo>
                  <a:cubicBezTo>
                    <a:pt x="3448" y="13028"/>
                    <a:pt x="3886" y="13054"/>
                    <a:pt x="4346" y="13100"/>
                  </a:cubicBezTo>
                  <a:cubicBezTo>
                    <a:pt x="3835" y="11220"/>
                    <a:pt x="3594" y="9424"/>
                    <a:pt x="3586" y="7837"/>
                  </a:cubicBezTo>
                  <a:lnTo>
                    <a:pt x="5414" y="7074"/>
                  </a:lnTo>
                  <a:lnTo>
                    <a:pt x="3654" y="6307"/>
                  </a:lnTo>
                  <a:cubicBezTo>
                    <a:pt x="3803" y="4804"/>
                    <a:pt x="4197" y="3580"/>
                    <a:pt x="4786" y="2778"/>
                  </a:cubicBezTo>
                  <a:cubicBezTo>
                    <a:pt x="5309" y="2068"/>
                    <a:pt x="5921" y="1841"/>
                    <a:pt x="6487" y="1841"/>
                  </a:cubicBezTo>
                  <a:cubicBezTo>
                    <a:pt x="6940" y="1841"/>
                    <a:pt x="7365" y="1986"/>
                    <a:pt x="7692" y="2145"/>
                  </a:cubicBezTo>
                  <a:cubicBezTo>
                    <a:pt x="7092" y="555"/>
                    <a:pt x="5958" y="1"/>
                    <a:pt x="461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7" name="Google Shape;1077;p39"/>
            <p:cNvSpPr/>
            <p:nvPr/>
          </p:nvSpPr>
          <p:spPr>
            <a:xfrm>
              <a:off x="3529650" y="1464650"/>
              <a:ext cx="126250" cy="287750"/>
            </a:xfrm>
            <a:custGeom>
              <a:avLst/>
              <a:gdLst/>
              <a:ahLst/>
              <a:cxnLst/>
              <a:rect l="l" t="t" r="r" b="b"/>
              <a:pathLst>
                <a:path w="5050" h="11510" extrusionOk="0">
                  <a:moveTo>
                    <a:pt x="2498" y="0"/>
                  </a:moveTo>
                  <a:cubicBezTo>
                    <a:pt x="1793" y="0"/>
                    <a:pt x="998" y="277"/>
                    <a:pt x="528" y="1330"/>
                  </a:cubicBezTo>
                  <a:cubicBezTo>
                    <a:pt x="122" y="2237"/>
                    <a:pt x="0" y="3518"/>
                    <a:pt x="173" y="5021"/>
                  </a:cubicBezTo>
                  <a:lnTo>
                    <a:pt x="2056" y="5395"/>
                  </a:lnTo>
                  <a:lnTo>
                    <a:pt x="432" y="6527"/>
                  </a:lnTo>
                  <a:cubicBezTo>
                    <a:pt x="778" y="8078"/>
                    <a:pt x="1395" y="9781"/>
                    <a:pt x="2296" y="11509"/>
                  </a:cubicBezTo>
                  <a:cubicBezTo>
                    <a:pt x="2972" y="11432"/>
                    <a:pt x="3704" y="11386"/>
                    <a:pt x="4345" y="11386"/>
                  </a:cubicBezTo>
                  <a:cubicBezTo>
                    <a:pt x="4532" y="11386"/>
                    <a:pt x="4712" y="11390"/>
                    <a:pt x="4881" y="11398"/>
                  </a:cubicBezTo>
                  <a:cubicBezTo>
                    <a:pt x="5049" y="5275"/>
                    <a:pt x="4367" y="1839"/>
                    <a:pt x="3233" y="91"/>
                  </a:cubicBezTo>
                  <a:cubicBezTo>
                    <a:pt x="3016" y="39"/>
                    <a:pt x="2763" y="0"/>
                    <a:pt x="2498"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8" name="Google Shape;1078;p39"/>
            <p:cNvSpPr/>
            <p:nvPr/>
          </p:nvSpPr>
          <p:spPr>
            <a:xfrm>
              <a:off x="3411250" y="1428500"/>
              <a:ext cx="199250" cy="336450"/>
            </a:xfrm>
            <a:custGeom>
              <a:avLst/>
              <a:gdLst/>
              <a:ahLst/>
              <a:cxnLst/>
              <a:rect l="l" t="t" r="r" b="b"/>
              <a:pathLst>
                <a:path w="7970" h="13458" extrusionOk="0">
                  <a:moveTo>
                    <a:pt x="5365" y="1"/>
                  </a:moveTo>
                  <a:cubicBezTo>
                    <a:pt x="5085" y="1"/>
                    <a:pt x="4798" y="35"/>
                    <a:pt x="4506" y="99"/>
                  </a:cubicBezTo>
                  <a:cubicBezTo>
                    <a:pt x="1" y="1079"/>
                    <a:pt x="4835" y="13457"/>
                    <a:pt x="4884" y="13457"/>
                  </a:cubicBezTo>
                  <a:cubicBezTo>
                    <a:pt x="4884" y="13457"/>
                    <a:pt x="4884" y="13457"/>
                    <a:pt x="4884" y="13457"/>
                  </a:cubicBezTo>
                  <a:cubicBezTo>
                    <a:pt x="5195" y="13246"/>
                    <a:pt x="6057" y="13066"/>
                    <a:pt x="7032" y="12955"/>
                  </a:cubicBezTo>
                  <a:cubicBezTo>
                    <a:pt x="6131" y="11227"/>
                    <a:pt x="5515" y="9524"/>
                    <a:pt x="5168" y="7973"/>
                  </a:cubicBezTo>
                  <a:lnTo>
                    <a:pt x="6792" y="6841"/>
                  </a:lnTo>
                  <a:lnTo>
                    <a:pt x="4909" y="6467"/>
                  </a:lnTo>
                  <a:cubicBezTo>
                    <a:pt x="4735" y="4964"/>
                    <a:pt x="4858" y="3683"/>
                    <a:pt x="5264" y="2776"/>
                  </a:cubicBezTo>
                  <a:cubicBezTo>
                    <a:pt x="5734" y="1724"/>
                    <a:pt x="6528" y="1447"/>
                    <a:pt x="7233" y="1447"/>
                  </a:cubicBezTo>
                  <a:cubicBezTo>
                    <a:pt x="7498" y="1447"/>
                    <a:pt x="7751" y="1486"/>
                    <a:pt x="7969" y="1538"/>
                  </a:cubicBezTo>
                  <a:cubicBezTo>
                    <a:pt x="7250" y="428"/>
                    <a:pt x="6349" y="1"/>
                    <a:pt x="536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79" name="Google Shape;1079;p39"/>
            <p:cNvSpPr/>
            <p:nvPr/>
          </p:nvSpPr>
          <p:spPr>
            <a:xfrm>
              <a:off x="3920075" y="1457075"/>
              <a:ext cx="121075" cy="292525"/>
            </a:xfrm>
            <a:custGeom>
              <a:avLst/>
              <a:gdLst/>
              <a:ahLst/>
              <a:cxnLst/>
              <a:rect l="l" t="t" r="r" b="b"/>
              <a:pathLst>
                <a:path w="4843" h="11701" extrusionOk="0">
                  <a:moveTo>
                    <a:pt x="2903" y="0"/>
                  </a:moveTo>
                  <a:cubicBezTo>
                    <a:pt x="2335" y="0"/>
                    <a:pt x="1723" y="227"/>
                    <a:pt x="1200" y="937"/>
                  </a:cubicBezTo>
                  <a:cubicBezTo>
                    <a:pt x="611" y="1736"/>
                    <a:pt x="218" y="2961"/>
                    <a:pt x="69" y="4466"/>
                  </a:cubicBezTo>
                  <a:lnTo>
                    <a:pt x="1828" y="5233"/>
                  </a:lnTo>
                  <a:lnTo>
                    <a:pt x="0" y="5996"/>
                  </a:lnTo>
                  <a:cubicBezTo>
                    <a:pt x="7" y="7582"/>
                    <a:pt x="249" y="9378"/>
                    <a:pt x="760" y="11259"/>
                  </a:cubicBezTo>
                  <a:cubicBezTo>
                    <a:pt x="1635" y="11347"/>
                    <a:pt x="2591" y="11508"/>
                    <a:pt x="3309" y="11701"/>
                  </a:cubicBezTo>
                  <a:cubicBezTo>
                    <a:pt x="4777" y="5754"/>
                    <a:pt x="4843" y="2252"/>
                    <a:pt x="4109" y="303"/>
                  </a:cubicBezTo>
                  <a:cubicBezTo>
                    <a:pt x="3780" y="145"/>
                    <a:pt x="3356" y="0"/>
                    <a:pt x="290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0" name="Google Shape;1080;p39"/>
            <p:cNvSpPr/>
            <p:nvPr/>
          </p:nvSpPr>
          <p:spPr>
            <a:xfrm>
              <a:off x="3830375" y="1411075"/>
              <a:ext cx="192325" cy="328375"/>
            </a:xfrm>
            <a:custGeom>
              <a:avLst/>
              <a:gdLst/>
              <a:ahLst/>
              <a:cxnLst/>
              <a:rect l="l" t="t" r="r" b="b"/>
              <a:pathLst>
                <a:path w="7693" h="13135" extrusionOk="0">
                  <a:moveTo>
                    <a:pt x="4612" y="1"/>
                  </a:moveTo>
                  <a:cubicBezTo>
                    <a:pt x="0" y="1"/>
                    <a:pt x="2093" y="13135"/>
                    <a:pt x="2139" y="13135"/>
                  </a:cubicBezTo>
                  <a:cubicBezTo>
                    <a:pt x="2139" y="13135"/>
                    <a:pt x="2139" y="13135"/>
                    <a:pt x="2139" y="13134"/>
                  </a:cubicBezTo>
                  <a:cubicBezTo>
                    <a:pt x="2325" y="13061"/>
                    <a:pt x="2658" y="13028"/>
                    <a:pt x="3076" y="13028"/>
                  </a:cubicBezTo>
                  <a:cubicBezTo>
                    <a:pt x="3448" y="13028"/>
                    <a:pt x="3886" y="13054"/>
                    <a:pt x="4346" y="13100"/>
                  </a:cubicBezTo>
                  <a:cubicBezTo>
                    <a:pt x="3835" y="11220"/>
                    <a:pt x="3594" y="9424"/>
                    <a:pt x="3586" y="7837"/>
                  </a:cubicBezTo>
                  <a:lnTo>
                    <a:pt x="5414" y="7074"/>
                  </a:lnTo>
                  <a:lnTo>
                    <a:pt x="3654" y="6307"/>
                  </a:lnTo>
                  <a:cubicBezTo>
                    <a:pt x="3803" y="4804"/>
                    <a:pt x="4197" y="3580"/>
                    <a:pt x="4786" y="2778"/>
                  </a:cubicBezTo>
                  <a:cubicBezTo>
                    <a:pt x="5309" y="2068"/>
                    <a:pt x="5921" y="1841"/>
                    <a:pt x="6487" y="1841"/>
                  </a:cubicBezTo>
                  <a:cubicBezTo>
                    <a:pt x="6940" y="1841"/>
                    <a:pt x="7365" y="1986"/>
                    <a:pt x="7692" y="2145"/>
                  </a:cubicBezTo>
                  <a:cubicBezTo>
                    <a:pt x="7092" y="555"/>
                    <a:pt x="5958" y="1"/>
                    <a:pt x="461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1" name="Google Shape;1081;p39"/>
            <p:cNvSpPr/>
            <p:nvPr/>
          </p:nvSpPr>
          <p:spPr>
            <a:xfrm>
              <a:off x="3529650" y="1464650"/>
              <a:ext cx="126250" cy="287750"/>
            </a:xfrm>
            <a:custGeom>
              <a:avLst/>
              <a:gdLst/>
              <a:ahLst/>
              <a:cxnLst/>
              <a:rect l="l" t="t" r="r" b="b"/>
              <a:pathLst>
                <a:path w="5050" h="11510" extrusionOk="0">
                  <a:moveTo>
                    <a:pt x="2498" y="0"/>
                  </a:moveTo>
                  <a:cubicBezTo>
                    <a:pt x="1793" y="0"/>
                    <a:pt x="998" y="277"/>
                    <a:pt x="528" y="1330"/>
                  </a:cubicBezTo>
                  <a:cubicBezTo>
                    <a:pt x="122" y="2237"/>
                    <a:pt x="0" y="3518"/>
                    <a:pt x="173" y="5021"/>
                  </a:cubicBezTo>
                  <a:lnTo>
                    <a:pt x="2056" y="5395"/>
                  </a:lnTo>
                  <a:lnTo>
                    <a:pt x="432" y="6527"/>
                  </a:lnTo>
                  <a:cubicBezTo>
                    <a:pt x="778" y="8078"/>
                    <a:pt x="1395" y="9781"/>
                    <a:pt x="2296" y="11509"/>
                  </a:cubicBezTo>
                  <a:cubicBezTo>
                    <a:pt x="2972" y="11432"/>
                    <a:pt x="3704" y="11386"/>
                    <a:pt x="4345" y="11386"/>
                  </a:cubicBezTo>
                  <a:cubicBezTo>
                    <a:pt x="4532" y="11386"/>
                    <a:pt x="4712" y="11390"/>
                    <a:pt x="4881" y="11398"/>
                  </a:cubicBezTo>
                  <a:cubicBezTo>
                    <a:pt x="5049" y="5275"/>
                    <a:pt x="4367" y="1839"/>
                    <a:pt x="3233" y="91"/>
                  </a:cubicBezTo>
                  <a:cubicBezTo>
                    <a:pt x="3016" y="39"/>
                    <a:pt x="2763" y="0"/>
                    <a:pt x="24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2" name="Google Shape;1082;p39"/>
            <p:cNvSpPr/>
            <p:nvPr/>
          </p:nvSpPr>
          <p:spPr>
            <a:xfrm>
              <a:off x="3411250" y="1428500"/>
              <a:ext cx="199250" cy="336450"/>
            </a:xfrm>
            <a:custGeom>
              <a:avLst/>
              <a:gdLst/>
              <a:ahLst/>
              <a:cxnLst/>
              <a:rect l="l" t="t" r="r" b="b"/>
              <a:pathLst>
                <a:path w="7970" h="13458" extrusionOk="0">
                  <a:moveTo>
                    <a:pt x="5365" y="1"/>
                  </a:moveTo>
                  <a:cubicBezTo>
                    <a:pt x="5085" y="1"/>
                    <a:pt x="4798" y="35"/>
                    <a:pt x="4506" y="99"/>
                  </a:cubicBezTo>
                  <a:cubicBezTo>
                    <a:pt x="1" y="1079"/>
                    <a:pt x="4835" y="13457"/>
                    <a:pt x="4884" y="13457"/>
                  </a:cubicBezTo>
                  <a:cubicBezTo>
                    <a:pt x="4884" y="13457"/>
                    <a:pt x="4884" y="13457"/>
                    <a:pt x="4884" y="13457"/>
                  </a:cubicBezTo>
                  <a:cubicBezTo>
                    <a:pt x="5195" y="13246"/>
                    <a:pt x="6057" y="13066"/>
                    <a:pt x="7032" y="12955"/>
                  </a:cubicBezTo>
                  <a:cubicBezTo>
                    <a:pt x="6131" y="11227"/>
                    <a:pt x="5515" y="9524"/>
                    <a:pt x="5168" y="7973"/>
                  </a:cubicBezTo>
                  <a:lnTo>
                    <a:pt x="6792" y="6841"/>
                  </a:lnTo>
                  <a:lnTo>
                    <a:pt x="4909" y="6467"/>
                  </a:lnTo>
                  <a:cubicBezTo>
                    <a:pt x="4735" y="4964"/>
                    <a:pt x="4858" y="3683"/>
                    <a:pt x="5264" y="2776"/>
                  </a:cubicBezTo>
                  <a:cubicBezTo>
                    <a:pt x="5734" y="1724"/>
                    <a:pt x="6528" y="1447"/>
                    <a:pt x="7233" y="1447"/>
                  </a:cubicBezTo>
                  <a:cubicBezTo>
                    <a:pt x="7498" y="1447"/>
                    <a:pt x="7751" y="1486"/>
                    <a:pt x="7969" y="1538"/>
                  </a:cubicBezTo>
                  <a:cubicBezTo>
                    <a:pt x="7250" y="428"/>
                    <a:pt x="6349" y="1"/>
                    <a:pt x="536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3" name="Google Shape;1083;p39"/>
            <p:cNvSpPr/>
            <p:nvPr/>
          </p:nvSpPr>
          <p:spPr>
            <a:xfrm>
              <a:off x="3830450" y="1403325"/>
              <a:ext cx="211950" cy="354000"/>
            </a:xfrm>
            <a:custGeom>
              <a:avLst/>
              <a:gdLst/>
              <a:ahLst/>
              <a:cxnLst/>
              <a:rect l="l" t="t" r="r" b="b"/>
              <a:pathLst>
                <a:path w="8478" h="14160" extrusionOk="0">
                  <a:moveTo>
                    <a:pt x="4612" y="309"/>
                  </a:moveTo>
                  <a:cubicBezTo>
                    <a:pt x="5957" y="309"/>
                    <a:pt x="7091" y="864"/>
                    <a:pt x="7691" y="2454"/>
                  </a:cubicBezTo>
                  <a:cubicBezTo>
                    <a:pt x="8428" y="4402"/>
                    <a:pt x="8361" y="7904"/>
                    <a:pt x="6894" y="13851"/>
                  </a:cubicBezTo>
                  <a:cubicBezTo>
                    <a:pt x="6176" y="13658"/>
                    <a:pt x="5220" y="13497"/>
                    <a:pt x="4345" y="13409"/>
                  </a:cubicBezTo>
                  <a:cubicBezTo>
                    <a:pt x="3885" y="13362"/>
                    <a:pt x="3445" y="13335"/>
                    <a:pt x="3072" y="13335"/>
                  </a:cubicBezTo>
                  <a:cubicBezTo>
                    <a:pt x="2657" y="13335"/>
                    <a:pt x="2324" y="13369"/>
                    <a:pt x="2139" y="13443"/>
                  </a:cubicBezTo>
                  <a:cubicBezTo>
                    <a:pt x="2093" y="13443"/>
                    <a:pt x="1" y="309"/>
                    <a:pt x="4612" y="309"/>
                  </a:cubicBezTo>
                  <a:close/>
                  <a:moveTo>
                    <a:pt x="4612" y="0"/>
                  </a:moveTo>
                  <a:cubicBezTo>
                    <a:pt x="3955" y="0"/>
                    <a:pt x="3385" y="236"/>
                    <a:pt x="2916" y="702"/>
                  </a:cubicBezTo>
                  <a:cubicBezTo>
                    <a:pt x="2509" y="1101"/>
                    <a:pt x="2176" y="1682"/>
                    <a:pt x="1926" y="2423"/>
                  </a:cubicBezTo>
                  <a:cubicBezTo>
                    <a:pt x="1523" y="3617"/>
                    <a:pt x="1317" y="5256"/>
                    <a:pt x="1317" y="7298"/>
                  </a:cubicBezTo>
                  <a:cubicBezTo>
                    <a:pt x="1317" y="8953"/>
                    <a:pt x="1453" y="10541"/>
                    <a:pt x="1568" y="11580"/>
                  </a:cubicBezTo>
                  <a:cubicBezTo>
                    <a:pt x="1636" y="12206"/>
                    <a:pt x="1701" y="12681"/>
                    <a:pt x="1744" y="12970"/>
                  </a:cubicBezTo>
                  <a:cubicBezTo>
                    <a:pt x="1773" y="13165"/>
                    <a:pt x="1793" y="13290"/>
                    <a:pt x="1806" y="13362"/>
                  </a:cubicBezTo>
                  <a:cubicBezTo>
                    <a:pt x="1814" y="13408"/>
                    <a:pt x="1821" y="13446"/>
                    <a:pt x="1826" y="13473"/>
                  </a:cubicBezTo>
                  <a:cubicBezTo>
                    <a:pt x="1831" y="13492"/>
                    <a:pt x="1833" y="13505"/>
                    <a:pt x="1836" y="13516"/>
                  </a:cubicBezTo>
                  <a:cubicBezTo>
                    <a:pt x="1880" y="13679"/>
                    <a:pt x="2019" y="13752"/>
                    <a:pt x="2136" y="13752"/>
                  </a:cubicBezTo>
                  <a:cubicBezTo>
                    <a:pt x="2173" y="13752"/>
                    <a:pt x="2212" y="13745"/>
                    <a:pt x="2246" y="13731"/>
                  </a:cubicBezTo>
                  <a:cubicBezTo>
                    <a:pt x="2247" y="13731"/>
                    <a:pt x="2249" y="13730"/>
                    <a:pt x="2250" y="13730"/>
                  </a:cubicBezTo>
                  <a:cubicBezTo>
                    <a:pt x="2313" y="13703"/>
                    <a:pt x="2521" y="13644"/>
                    <a:pt x="3070" y="13644"/>
                  </a:cubicBezTo>
                  <a:cubicBezTo>
                    <a:pt x="3420" y="13644"/>
                    <a:pt x="3849" y="13669"/>
                    <a:pt x="4311" y="13715"/>
                  </a:cubicBezTo>
                  <a:cubicBezTo>
                    <a:pt x="5195" y="13803"/>
                    <a:pt x="6129" y="13966"/>
                    <a:pt x="6811" y="14148"/>
                  </a:cubicBezTo>
                  <a:cubicBezTo>
                    <a:pt x="6838" y="14155"/>
                    <a:pt x="6864" y="14159"/>
                    <a:pt x="6892" y="14159"/>
                  </a:cubicBezTo>
                  <a:cubicBezTo>
                    <a:pt x="6947" y="14159"/>
                    <a:pt x="7001" y="14144"/>
                    <a:pt x="7048" y="14116"/>
                  </a:cubicBezTo>
                  <a:cubicBezTo>
                    <a:pt x="7120" y="14073"/>
                    <a:pt x="7172" y="14005"/>
                    <a:pt x="7190" y="13925"/>
                  </a:cubicBezTo>
                  <a:cubicBezTo>
                    <a:pt x="7549" y="12468"/>
                    <a:pt x="7836" y="11109"/>
                    <a:pt x="8043" y="9887"/>
                  </a:cubicBezTo>
                  <a:cubicBezTo>
                    <a:pt x="8241" y="8713"/>
                    <a:pt x="8369" y="7629"/>
                    <a:pt x="8424" y="6671"/>
                  </a:cubicBezTo>
                  <a:cubicBezTo>
                    <a:pt x="8478" y="5748"/>
                    <a:pt x="8465" y="4914"/>
                    <a:pt x="8387" y="4188"/>
                  </a:cubicBezTo>
                  <a:cubicBezTo>
                    <a:pt x="8313" y="3488"/>
                    <a:pt x="8175" y="2868"/>
                    <a:pt x="7978" y="2346"/>
                  </a:cubicBezTo>
                  <a:cubicBezTo>
                    <a:pt x="7393" y="790"/>
                    <a:pt x="6260" y="0"/>
                    <a:pt x="461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4" name="Google Shape;1084;p39"/>
            <p:cNvSpPr/>
            <p:nvPr/>
          </p:nvSpPr>
          <p:spPr>
            <a:xfrm>
              <a:off x="3411275" y="1420775"/>
              <a:ext cx="249075" cy="351875"/>
            </a:xfrm>
            <a:custGeom>
              <a:avLst/>
              <a:gdLst/>
              <a:ahLst/>
              <a:cxnLst/>
              <a:rect l="l" t="t" r="r" b="b"/>
              <a:pathLst>
                <a:path w="9963" h="14075" extrusionOk="0">
                  <a:moveTo>
                    <a:pt x="5363" y="309"/>
                  </a:moveTo>
                  <a:cubicBezTo>
                    <a:pt x="6347" y="309"/>
                    <a:pt x="7248" y="737"/>
                    <a:pt x="7968" y="1846"/>
                  </a:cubicBezTo>
                  <a:cubicBezTo>
                    <a:pt x="9102" y="3594"/>
                    <a:pt x="9784" y="7031"/>
                    <a:pt x="9616" y="13153"/>
                  </a:cubicBezTo>
                  <a:cubicBezTo>
                    <a:pt x="9448" y="13144"/>
                    <a:pt x="9269" y="13140"/>
                    <a:pt x="9082" y="13140"/>
                  </a:cubicBezTo>
                  <a:cubicBezTo>
                    <a:pt x="8441" y="13140"/>
                    <a:pt x="7708" y="13186"/>
                    <a:pt x="7031" y="13263"/>
                  </a:cubicBezTo>
                  <a:cubicBezTo>
                    <a:pt x="6056" y="13374"/>
                    <a:pt x="5194" y="13553"/>
                    <a:pt x="4882" y="13765"/>
                  </a:cubicBezTo>
                  <a:cubicBezTo>
                    <a:pt x="4832" y="13765"/>
                    <a:pt x="0" y="1387"/>
                    <a:pt x="4505" y="407"/>
                  </a:cubicBezTo>
                  <a:cubicBezTo>
                    <a:pt x="4796" y="343"/>
                    <a:pt x="5083" y="309"/>
                    <a:pt x="5363" y="309"/>
                  </a:cubicBezTo>
                  <a:close/>
                  <a:moveTo>
                    <a:pt x="5363" y="0"/>
                  </a:moveTo>
                  <a:cubicBezTo>
                    <a:pt x="5070" y="0"/>
                    <a:pt x="4759" y="37"/>
                    <a:pt x="4439" y="105"/>
                  </a:cubicBezTo>
                  <a:cubicBezTo>
                    <a:pt x="3948" y="213"/>
                    <a:pt x="3531" y="446"/>
                    <a:pt x="3201" y="800"/>
                  </a:cubicBezTo>
                  <a:cubicBezTo>
                    <a:pt x="2904" y="1121"/>
                    <a:pt x="2675" y="1543"/>
                    <a:pt x="2522" y="2057"/>
                  </a:cubicBezTo>
                  <a:cubicBezTo>
                    <a:pt x="2263" y="2922"/>
                    <a:pt x="2209" y="4076"/>
                    <a:pt x="2362" y="5490"/>
                  </a:cubicBezTo>
                  <a:cubicBezTo>
                    <a:pt x="2577" y="7488"/>
                    <a:pt x="3166" y="9658"/>
                    <a:pt x="3623" y="11126"/>
                  </a:cubicBezTo>
                  <a:cubicBezTo>
                    <a:pt x="3892" y="11987"/>
                    <a:pt x="4135" y="12679"/>
                    <a:pt x="4291" y="13108"/>
                  </a:cubicBezTo>
                  <a:cubicBezTo>
                    <a:pt x="4372" y="13324"/>
                    <a:pt x="4449" y="13525"/>
                    <a:pt x="4509" y="13678"/>
                  </a:cubicBezTo>
                  <a:cubicBezTo>
                    <a:pt x="4536" y="13743"/>
                    <a:pt x="4558" y="13798"/>
                    <a:pt x="4574" y="13837"/>
                  </a:cubicBezTo>
                  <a:cubicBezTo>
                    <a:pt x="4583" y="13859"/>
                    <a:pt x="4591" y="13875"/>
                    <a:pt x="4598" y="13890"/>
                  </a:cubicBezTo>
                  <a:cubicBezTo>
                    <a:pt x="4680" y="14057"/>
                    <a:pt x="4823" y="14075"/>
                    <a:pt x="4881" y="14075"/>
                  </a:cubicBezTo>
                  <a:cubicBezTo>
                    <a:pt x="4943" y="14075"/>
                    <a:pt x="5002" y="14057"/>
                    <a:pt x="5053" y="14023"/>
                  </a:cubicBezTo>
                  <a:cubicBezTo>
                    <a:pt x="5236" y="13898"/>
                    <a:pt x="5872" y="13708"/>
                    <a:pt x="7064" y="13571"/>
                  </a:cubicBezTo>
                  <a:cubicBezTo>
                    <a:pt x="7744" y="13493"/>
                    <a:pt x="8459" y="13450"/>
                    <a:pt x="9080" y="13450"/>
                  </a:cubicBezTo>
                  <a:cubicBezTo>
                    <a:pt x="9265" y="13450"/>
                    <a:pt x="9439" y="13455"/>
                    <a:pt x="9599" y="13461"/>
                  </a:cubicBezTo>
                  <a:lnTo>
                    <a:pt x="9615" y="13461"/>
                  </a:lnTo>
                  <a:cubicBezTo>
                    <a:pt x="9692" y="13461"/>
                    <a:pt x="9768" y="13431"/>
                    <a:pt x="9824" y="13379"/>
                  </a:cubicBezTo>
                  <a:cubicBezTo>
                    <a:pt x="9884" y="13321"/>
                    <a:pt x="9921" y="13243"/>
                    <a:pt x="9922" y="13161"/>
                  </a:cubicBezTo>
                  <a:cubicBezTo>
                    <a:pt x="9962" y="11661"/>
                    <a:pt x="9954" y="10272"/>
                    <a:pt x="9894" y="9034"/>
                  </a:cubicBezTo>
                  <a:cubicBezTo>
                    <a:pt x="9838" y="7843"/>
                    <a:pt x="9731" y="6761"/>
                    <a:pt x="9583" y="5810"/>
                  </a:cubicBezTo>
                  <a:cubicBezTo>
                    <a:pt x="9438" y="4897"/>
                    <a:pt x="9249" y="4085"/>
                    <a:pt x="9019" y="3392"/>
                  </a:cubicBezTo>
                  <a:cubicBezTo>
                    <a:pt x="8797" y="2724"/>
                    <a:pt x="8530" y="2148"/>
                    <a:pt x="8225" y="1679"/>
                  </a:cubicBezTo>
                  <a:cubicBezTo>
                    <a:pt x="7506" y="565"/>
                    <a:pt x="6542" y="0"/>
                    <a:pt x="53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5" name="Google Shape;1085;p39"/>
            <p:cNvSpPr/>
            <p:nvPr/>
          </p:nvSpPr>
          <p:spPr>
            <a:xfrm>
              <a:off x="4713650" y="1306425"/>
              <a:ext cx="458700" cy="624925"/>
            </a:xfrm>
            <a:custGeom>
              <a:avLst/>
              <a:gdLst/>
              <a:ahLst/>
              <a:cxnLst/>
              <a:rect l="l" t="t" r="r" b="b"/>
              <a:pathLst>
                <a:path w="18348" h="24997" extrusionOk="0">
                  <a:moveTo>
                    <a:pt x="5428" y="0"/>
                  </a:moveTo>
                  <a:cubicBezTo>
                    <a:pt x="5282" y="0"/>
                    <a:pt x="5131" y="18"/>
                    <a:pt x="4973" y="55"/>
                  </a:cubicBezTo>
                  <a:cubicBezTo>
                    <a:pt x="2032" y="754"/>
                    <a:pt x="3415" y="6716"/>
                    <a:pt x="4700" y="9454"/>
                  </a:cubicBezTo>
                  <a:cubicBezTo>
                    <a:pt x="2474" y="9563"/>
                    <a:pt x="1" y="10602"/>
                    <a:pt x="591" y="14442"/>
                  </a:cubicBezTo>
                  <a:cubicBezTo>
                    <a:pt x="1099" y="17761"/>
                    <a:pt x="2649" y="19435"/>
                    <a:pt x="3801" y="20242"/>
                  </a:cubicBezTo>
                  <a:cubicBezTo>
                    <a:pt x="3521" y="20572"/>
                    <a:pt x="3236" y="21069"/>
                    <a:pt x="3042" y="21818"/>
                  </a:cubicBezTo>
                  <a:cubicBezTo>
                    <a:pt x="2854" y="22537"/>
                    <a:pt x="4303" y="23574"/>
                    <a:pt x="6153" y="24266"/>
                  </a:cubicBezTo>
                  <a:cubicBezTo>
                    <a:pt x="7154" y="24642"/>
                    <a:pt x="8274" y="24914"/>
                    <a:pt x="9313" y="24981"/>
                  </a:cubicBezTo>
                  <a:cubicBezTo>
                    <a:pt x="9473" y="24992"/>
                    <a:pt x="9631" y="24997"/>
                    <a:pt x="9786" y="24997"/>
                  </a:cubicBezTo>
                  <a:cubicBezTo>
                    <a:pt x="11686" y="24997"/>
                    <a:pt x="13195" y="24208"/>
                    <a:pt x="13002" y="21928"/>
                  </a:cubicBezTo>
                  <a:cubicBezTo>
                    <a:pt x="13801" y="21703"/>
                    <a:pt x="14740" y="21233"/>
                    <a:pt x="15439" y="20264"/>
                  </a:cubicBezTo>
                  <a:cubicBezTo>
                    <a:pt x="16922" y="18197"/>
                    <a:pt x="18347" y="13329"/>
                    <a:pt x="18205" y="11651"/>
                  </a:cubicBezTo>
                  <a:cubicBezTo>
                    <a:pt x="18065" y="9970"/>
                    <a:pt x="17268" y="9336"/>
                    <a:pt x="15365" y="9241"/>
                  </a:cubicBezTo>
                  <a:cubicBezTo>
                    <a:pt x="15351" y="9240"/>
                    <a:pt x="15337" y="9240"/>
                    <a:pt x="15323" y="9240"/>
                  </a:cubicBezTo>
                  <a:cubicBezTo>
                    <a:pt x="15291" y="9240"/>
                    <a:pt x="15259" y="9242"/>
                    <a:pt x="15225" y="9243"/>
                  </a:cubicBezTo>
                  <a:cubicBezTo>
                    <a:pt x="14806" y="8924"/>
                    <a:pt x="14202" y="8571"/>
                    <a:pt x="13426" y="8371"/>
                  </a:cubicBezTo>
                  <a:cubicBezTo>
                    <a:pt x="14060" y="6051"/>
                    <a:pt x="14908" y="1662"/>
                    <a:pt x="12489" y="879"/>
                  </a:cubicBezTo>
                  <a:cubicBezTo>
                    <a:pt x="12288" y="814"/>
                    <a:pt x="12100" y="784"/>
                    <a:pt x="11922" y="784"/>
                  </a:cubicBezTo>
                  <a:cubicBezTo>
                    <a:pt x="9251" y="784"/>
                    <a:pt x="9092" y="7678"/>
                    <a:pt x="9083" y="8130"/>
                  </a:cubicBezTo>
                  <a:cubicBezTo>
                    <a:pt x="9048" y="7647"/>
                    <a:pt x="8452" y="0"/>
                    <a:pt x="542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6" name="Google Shape;1086;p39"/>
            <p:cNvSpPr/>
            <p:nvPr/>
          </p:nvSpPr>
          <p:spPr>
            <a:xfrm>
              <a:off x="4796025" y="1652000"/>
              <a:ext cx="154025" cy="48600"/>
            </a:xfrm>
            <a:custGeom>
              <a:avLst/>
              <a:gdLst/>
              <a:ahLst/>
              <a:cxnLst/>
              <a:rect l="l" t="t" r="r" b="b"/>
              <a:pathLst>
                <a:path w="6161" h="1944" fill="none" extrusionOk="0">
                  <a:moveTo>
                    <a:pt x="0" y="0"/>
                  </a:moveTo>
                  <a:cubicBezTo>
                    <a:pt x="1849" y="1944"/>
                    <a:pt x="4821" y="1394"/>
                    <a:pt x="6160" y="299"/>
                  </a:cubicBezTo>
                </a:path>
              </a:pathLst>
            </a:custGeom>
            <a:solidFill>
              <a:schemeClr val="dk1"/>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7" name="Google Shape;1087;p39"/>
            <p:cNvSpPr/>
            <p:nvPr/>
          </p:nvSpPr>
          <p:spPr>
            <a:xfrm>
              <a:off x="4802250" y="1814150"/>
              <a:ext cx="40150" cy="15575"/>
            </a:xfrm>
            <a:custGeom>
              <a:avLst/>
              <a:gdLst/>
              <a:ahLst/>
              <a:cxnLst/>
              <a:rect l="l" t="t" r="r" b="b"/>
              <a:pathLst>
                <a:path w="1606" h="623" fill="none" extrusionOk="0">
                  <a:moveTo>
                    <a:pt x="1606" y="622"/>
                  </a:moveTo>
                  <a:cubicBezTo>
                    <a:pt x="1606" y="622"/>
                    <a:pt x="760" y="535"/>
                    <a:pt x="0" y="0"/>
                  </a:cubicBezTo>
                </a:path>
              </a:pathLst>
            </a:custGeom>
            <a:solidFill>
              <a:schemeClr val="dk1"/>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8" name="Google Shape;1088;p39"/>
            <p:cNvSpPr/>
            <p:nvPr/>
          </p:nvSpPr>
          <p:spPr>
            <a:xfrm>
              <a:off x="5003075" y="1626275"/>
              <a:ext cx="117850" cy="121250"/>
            </a:xfrm>
            <a:custGeom>
              <a:avLst/>
              <a:gdLst/>
              <a:ahLst/>
              <a:cxnLst/>
              <a:rect l="l" t="t" r="r" b="b"/>
              <a:pathLst>
                <a:path w="4714" h="4850" fill="none" extrusionOk="0">
                  <a:moveTo>
                    <a:pt x="0" y="1982"/>
                  </a:moveTo>
                  <a:cubicBezTo>
                    <a:pt x="105" y="2490"/>
                    <a:pt x="386" y="2930"/>
                    <a:pt x="900" y="3237"/>
                  </a:cubicBezTo>
                  <a:cubicBezTo>
                    <a:pt x="3598" y="4849"/>
                    <a:pt x="4713" y="1"/>
                    <a:pt x="4713" y="1"/>
                  </a:cubicBezTo>
                </a:path>
              </a:pathLst>
            </a:custGeom>
            <a:solidFill>
              <a:schemeClr val="dk1"/>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89" name="Google Shape;1089;p39"/>
            <p:cNvSpPr/>
            <p:nvPr/>
          </p:nvSpPr>
          <p:spPr>
            <a:xfrm>
              <a:off x="4997975" y="1859575"/>
              <a:ext cx="46825" cy="6750"/>
            </a:xfrm>
            <a:custGeom>
              <a:avLst/>
              <a:gdLst/>
              <a:ahLst/>
              <a:cxnLst/>
              <a:rect l="l" t="t" r="r" b="b"/>
              <a:pathLst>
                <a:path w="1873" h="270" fill="none" extrusionOk="0">
                  <a:moveTo>
                    <a:pt x="0" y="0"/>
                  </a:moveTo>
                  <a:cubicBezTo>
                    <a:pt x="0" y="0"/>
                    <a:pt x="972" y="270"/>
                    <a:pt x="1872" y="13"/>
                  </a:cubicBezTo>
                </a:path>
              </a:pathLst>
            </a:custGeom>
            <a:solidFill>
              <a:schemeClr val="dk1"/>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90" name="Google Shape;1090;p39"/>
            <p:cNvSpPr/>
            <p:nvPr/>
          </p:nvSpPr>
          <p:spPr>
            <a:xfrm>
              <a:off x="4950025" y="1659450"/>
              <a:ext cx="53075" cy="20125"/>
            </a:xfrm>
            <a:custGeom>
              <a:avLst/>
              <a:gdLst/>
              <a:ahLst/>
              <a:cxnLst/>
              <a:rect l="l" t="t" r="r" b="b"/>
              <a:pathLst>
                <a:path w="2123" h="805" fill="none" extrusionOk="0">
                  <a:moveTo>
                    <a:pt x="0" y="1"/>
                  </a:moveTo>
                  <a:cubicBezTo>
                    <a:pt x="481" y="508"/>
                    <a:pt x="1272" y="804"/>
                    <a:pt x="2122" y="655"/>
                  </a:cubicBezTo>
                </a:path>
              </a:pathLst>
            </a:custGeom>
            <a:solidFill>
              <a:schemeClr val="dk1"/>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91" name="Google Shape;1091;p39"/>
            <p:cNvSpPr/>
            <p:nvPr/>
          </p:nvSpPr>
          <p:spPr>
            <a:xfrm>
              <a:off x="4953750" y="1502475"/>
              <a:ext cx="103400" cy="81450"/>
            </a:xfrm>
            <a:custGeom>
              <a:avLst/>
              <a:gdLst/>
              <a:ahLst/>
              <a:cxnLst/>
              <a:rect l="l" t="t" r="r" b="b"/>
              <a:pathLst>
                <a:path w="4136" h="3258" fill="none" extrusionOk="0">
                  <a:moveTo>
                    <a:pt x="4136" y="370"/>
                  </a:moveTo>
                  <a:cubicBezTo>
                    <a:pt x="4031" y="340"/>
                    <a:pt x="3695" y="283"/>
                    <a:pt x="3585" y="262"/>
                  </a:cubicBezTo>
                  <a:cubicBezTo>
                    <a:pt x="2208" y="1"/>
                    <a:pt x="782" y="1703"/>
                    <a:pt x="1" y="3258"/>
                  </a:cubicBezTo>
                </a:path>
              </a:pathLst>
            </a:custGeom>
            <a:solidFill>
              <a:schemeClr val="dk1"/>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92" name="Google Shape;1092;p39"/>
            <p:cNvSpPr/>
            <p:nvPr/>
          </p:nvSpPr>
          <p:spPr>
            <a:xfrm>
              <a:off x="4819800" y="1534500"/>
              <a:ext cx="151225" cy="124975"/>
            </a:xfrm>
            <a:custGeom>
              <a:avLst/>
              <a:gdLst/>
              <a:ahLst/>
              <a:cxnLst/>
              <a:rect l="l" t="t" r="r" b="b"/>
              <a:pathLst>
                <a:path w="6049" h="4999" fill="none" extrusionOk="0">
                  <a:moveTo>
                    <a:pt x="1" y="49"/>
                  </a:moveTo>
                  <a:cubicBezTo>
                    <a:pt x="970" y="0"/>
                    <a:pt x="2346" y="411"/>
                    <a:pt x="2947" y="562"/>
                  </a:cubicBezTo>
                  <a:cubicBezTo>
                    <a:pt x="3984" y="819"/>
                    <a:pt x="4830" y="1325"/>
                    <a:pt x="5358" y="1977"/>
                  </a:cubicBezTo>
                  <a:cubicBezTo>
                    <a:pt x="5838" y="2572"/>
                    <a:pt x="6048" y="3290"/>
                    <a:pt x="5882" y="4046"/>
                  </a:cubicBezTo>
                  <a:cubicBezTo>
                    <a:pt x="5809" y="4378"/>
                    <a:pt x="5567" y="4708"/>
                    <a:pt x="5210" y="4999"/>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93" name="Google Shape;1093;p39"/>
            <p:cNvSpPr/>
            <p:nvPr/>
          </p:nvSpPr>
          <p:spPr>
            <a:xfrm>
              <a:off x="4991925" y="1532925"/>
              <a:ext cx="104675" cy="142900"/>
            </a:xfrm>
            <a:custGeom>
              <a:avLst/>
              <a:gdLst/>
              <a:ahLst/>
              <a:cxnLst/>
              <a:rect l="l" t="t" r="r" b="b"/>
              <a:pathLst>
                <a:path w="4187" h="5716" fill="none" extrusionOk="0">
                  <a:moveTo>
                    <a:pt x="446" y="5716"/>
                  </a:moveTo>
                  <a:cubicBezTo>
                    <a:pt x="0" y="3610"/>
                    <a:pt x="2631" y="124"/>
                    <a:pt x="4187" y="1"/>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94" name="Google Shape;1094;p39"/>
            <p:cNvSpPr/>
            <p:nvPr/>
          </p:nvSpPr>
          <p:spPr>
            <a:xfrm>
              <a:off x="4713600" y="1298775"/>
              <a:ext cx="463825" cy="640300"/>
            </a:xfrm>
            <a:custGeom>
              <a:avLst/>
              <a:gdLst/>
              <a:ahLst/>
              <a:cxnLst/>
              <a:rect l="l" t="t" r="r" b="b"/>
              <a:pathLst>
                <a:path w="18553" h="25612" extrusionOk="0">
                  <a:moveTo>
                    <a:pt x="5429" y="308"/>
                  </a:moveTo>
                  <a:cubicBezTo>
                    <a:pt x="8455" y="308"/>
                    <a:pt x="9050" y="7953"/>
                    <a:pt x="9085" y="8436"/>
                  </a:cubicBezTo>
                  <a:cubicBezTo>
                    <a:pt x="9095" y="7985"/>
                    <a:pt x="9253" y="1089"/>
                    <a:pt x="11924" y="1089"/>
                  </a:cubicBezTo>
                  <a:cubicBezTo>
                    <a:pt x="12101" y="1089"/>
                    <a:pt x="12289" y="1120"/>
                    <a:pt x="12491" y="1185"/>
                  </a:cubicBezTo>
                  <a:cubicBezTo>
                    <a:pt x="14910" y="1968"/>
                    <a:pt x="14062" y="6357"/>
                    <a:pt x="13428" y="8676"/>
                  </a:cubicBezTo>
                  <a:cubicBezTo>
                    <a:pt x="14204" y="8877"/>
                    <a:pt x="14808" y="9230"/>
                    <a:pt x="15227" y="9549"/>
                  </a:cubicBezTo>
                  <a:cubicBezTo>
                    <a:pt x="15260" y="9548"/>
                    <a:pt x="15293" y="9545"/>
                    <a:pt x="15325" y="9545"/>
                  </a:cubicBezTo>
                  <a:cubicBezTo>
                    <a:pt x="15339" y="9545"/>
                    <a:pt x="15353" y="9545"/>
                    <a:pt x="15366" y="9546"/>
                  </a:cubicBezTo>
                  <a:cubicBezTo>
                    <a:pt x="17269" y="9642"/>
                    <a:pt x="18065" y="10276"/>
                    <a:pt x="18206" y="11957"/>
                  </a:cubicBezTo>
                  <a:cubicBezTo>
                    <a:pt x="18348" y="13635"/>
                    <a:pt x="16923" y="18503"/>
                    <a:pt x="15439" y="20569"/>
                  </a:cubicBezTo>
                  <a:cubicBezTo>
                    <a:pt x="14739" y="21538"/>
                    <a:pt x="13802" y="22009"/>
                    <a:pt x="13003" y="22234"/>
                  </a:cubicBezTo>
                  <a:cubicBezTo>
                    <a:pt x="13197" y="24514"/>
                    <a:pt x="11686" y="25303"/>
                    <a:pt x="9784" y="25303"/>
                  </a:cubicBezTo>
                  <a:cubicBezTo>
                    <a:pt x="9630" y="25303"/>
                    <a:pt x="9474" y="25297"/>
                    <a:pt x="9314" y="25287"/>
                  </a:cubicBezTo>
                  <a:cubicBezTo>
                    <a:pt x="8275" y="25220"/>
                    <a:pt x="7155" y="24948"/>
                    <a:pt x="6154" y="24572"/>
                  </a:cubicBezTo>
                  <a:cubicBezTo>
                    <a:pt x="4304" y="23880"/>
                    <a:pt x="2855" y="22843"/>
                    <a:pt x="3043" y="22124"/>
                  </a:cubicBezTo>
                  <a:cubicBezTo>
                    <a:pt x="3237" y="21375"/>
                    <a:pt x="3522" y="20877"/>
                    <a:pt x="3802" y="20547"/>
                  </a:cubicBezTo>
                  <a:cubicBezTo>
                    <a:pt x="2649" y="19741"/>
                    <a:pt x="1100" y="18067"/>
                    <a:pt x="592" y="14748"/>
                  </a:cubicBezTo>
                  <a:cubicBezTo>
                    <a:pt x="0" y="10908"/>
                    <a:pt x="2475" y="9869"/>
                    <a:pt x="4701" y="9760"/>
                  </a:cubicBezTo>
                  <a:cubicBezTo>
                    <a:pt x="3416" y="7022"/>
                    <a:pt x="2032" y="1060"/>
                    <a:pt x="4975" y="361"/>
                  </a:cubicBezTo>
                  <a:cubicBezTo>
                    <a:pt x="5132" y="326"/>
                    <a:pt x="5284" y="308"/>
                    <a:pt x="5429" y="308"/>
                  </a:cubicBezTo>
                  <a:close/>
                  <a:moveTo>
                    <a:pt x="5429" y="0"/>
                  </a:moveTo>
                  <a:cubicBezTo>
                    <a:pt x="5257" y="0"/>
                    <a:pt x="5080" y="22"/>
                    <a:pt x="4903" y="63"/>
                  </a:cubicBezTo>
                  <a:cubicBezTo>
                    <a:pt x="4540" y="148"/>
                    <a:pt x="4222" y="309"/>
                    <a:pt x="3954" y="538"/>
                  </a:cubicBezTo>
                  <a:cubicBezTo>
                    <a:pt x="3705" y="753"/>
                    <a:pt x="3497" y="1031"/>
                    <a:pt x="3336" y="1362"/>
                  </a:cubicBezTo>
                  <a:cubicBezTo>
                    <a:pt x="3086" y="1881"/>
                    <a:pt x="2946" y="2545"/>
                    <a:pt x="2922" y="3333"/>
                  </a:cubicBezTo>
                  <a:cubicBezTo>
                    <a:pt x="2900" y="4019"/>
                    <a:pt x="2962" y="4795"/>
                    <a:pt x="3110" y="5640"/>
                  </a:cubicBezTo>
                  <a:cubicBezTo>
                    <a:pt x="3240" y="6381"/>
                    <a:pt x="3435" y="7177"/>
                    <a:pt x="3676" y="7944"/>
                  </a:cubicBezTo>
                  <a:cubicBezTo>
                    <a:pt x="3848" y="8491"/>
                    <a:pt x="4040" y="9015"/>
                    <a:pt x="4240" y="9486"/>
                  </a:cubicBezTo>
                  <a:cubicBezTo>
                    <a:pt x="3683" y="9544"/>
                    <a:pt x="3171" y="9660"/>
                    <a:pt x="2714" y="9831"/>
                  </a:cubicBezTo>
                  <a:cubicBezTo>
                    <a:pt x="2018" y="10093"/>
                    <a:pt x="1453" y="10483"/>
                    <a:pt x="1039" y="10989"/>
                  </a:cubicBezTo>
                  <a:cubicBezTo>
                    <a:pt x="291" y="11905"/>
                    <a:pt x="38" y="13184"/>
                    <a:pt x="286" y="14795"/>
                  </a:cubicBezTo>
                  <a:cubicBezTo>
                    <a:pt x="520" y="16323"/>
                    <a:pt x="995" y="17655"/>
                    <a:pt x="1694" y="18755"/>
                  </a:cubicBezTo>
                  <a:cubicBezTo>
                    <a:pt x="2162" y="19490"/>
                    <a:pt x="2723" y="20112"/>
                    <a:pt x="3367" y="20610"/>
                  </a:cubicBezTo>
                  <a:cubicBezTo>
                    <a:pt x="3099" y="21000"/>
                    <a:pt x="2890" y="21481"/>
                    <a:pt x="2744" y="22044"/>
                  </a:cubicBezTo>
                  <a:cubicBezTo>
                    <a:pt x="2675" y="22308"/>
                    <a:pt x="2739" y="22588"/>
                    <a:pt x="2933" y="22881"/>
                  </a:cubicBezTo>
                  <a:cubicBezTo>
                    <a:pt x="3087" y="23116"/>
                    <a:pt x="3328" y="23358"/>
                    <a:pt x="3647" y="23601"/>
                  </a:cubicBezTo>
                  <a:cubicBezTo>
                    <a:pt x="4242" y="24056"/>
                    <a:pt x="5093" y="24503"/>
                    <a:pt x="6046" y="24860"/>
                  </a:cubicBezTo>
                  <a:cubicBezTo>
                    <a:pt x="7134" y="25268"/>
                    <a:pt x="8287" y="25529"/>
                    <a:pt x="9294" y="25595"/>
                  </a:cubicBezTo>
                  <a:cubicBezTo>
                    <a:pt x="9463" y="25606"/>
                    <a:pt x="9627" y="25611"/>
                    <a:pt x="9786" y="25611"/>
                  </a:cubicBezTo>
                  <a:cubicBezTo>
                    <a:pt x="10382" y="25611"/>
                    <a:pt x="10917" y="25537"/>
                    <a:pt x="11378" y="25390"/>
                  </a:cubicBezTo>
                  <a:cubicBezTo>
                    <a:pt x="11895" y="25223"/>
                    <a:pt x="12319" y="24965"/>
                    <a:pt x="12635" y="24619"/>
                  </a:cubicBezTo>
                  <a:cubicBezTo>
                    <a:pt x="13125" y="24085"/>
                    <a:pt x="13358" y="23359"/>
                    <a:pt x="13327" y="22457"/>
                  </a:cubicBezTo>
                  <a:cubicBezTo>
                    <a:pt x="13720" y="22327"/>
                    <a:pt x="14089" y="22153"/>
                    <a:pt x="14425" y="21942"/>
                  </a:cubicBezTo>
                  <a:cubicBezTo>
                    <a:pt x="14920" y="21628"/>
                    <a:pt x="15347" y="21227"/>
                    <a:pt x="15691" y="20749"/>
                  </a:cubicBezTo>
                  <a:cubicBezTo>
                    <a:pt x="16059" y="20238"/>
                    <a:pt x="16431" y="19554"/>
                    <a:pt x="16802" y="18712"/>
                  </a:cubicBezTo>
                  <a:cubicBezTo>
                    <a:pt x="17133" y="17957"/>
                    <a:pt x="17454" y="17092"/>
                    <a:pt x="17729" y="16210"/>
                  </a:cubicBezTo>
                  <a:cubicBezTo>
                    <a:pt x="17996" y="15357"/>
                    <a:pt x="18208" y="14516"/>
                    <a:pt x="18348" y="13778"/>
                  </a:cubicBezTo>
                  <a:cubicBezTo>
                    <a:pt x="18496" y="12991"/>
                    <a:pt x="18553" y="12369"/>
                    <a:pt x="18515" y="11932"/>
                  </a:cubicBezTo>
                  <a:cubicBezTo>
                    <a:pt x="18437" y="10991"/>
                    <a:pt x="18161" y="10352"/>
                    <a:pt x="17647" y="9923"/>
                  </a:cubicBezTo>
                  <a:cubicBezTo>
                    <a:pt x="17388" y="9705"/>
                    <a:pt x="17072" y="9545"/>
                    <a:pt x="16681" y="9433"/>
                  </a:cubicBezTo>
                  <a:cubicBezTo>
                    <a:pt x="16320" y="9329"/>
                    <a:pt x="15896" y="9265"/>
                    <a:pt x="15384" y="9241"/>
                  </a:cubicBezTo>
                  <a:cubicBezTo>
                    <a:pt x="15366" y="9240"/>
                    <a:pt x="15346" y="9240"/>
                    <a:pt x="15328" y="9240"/>
                  </a:cubicBezTo>
                  <a:lnTo>
                    <a:pt x="15326" y="9240"/>
                  </a:lnTo>
                  <a:cubicBezTo>
                    <a:pt x="15097" y="9073"/>
                    <a:pt x="14855" y="8924"/>
                    <a:pt x="14603" y="8796"/>
                  </a:cubicBezTo>
                  <a:cubicBezTo>
                    <a:pt x="14346" y="8665"/>
                    <a:pt x="14079" y="8555"/>
                    <a:pt x="13805" y="8467"/>
                  </a:cubicBezTo>
                  <a:cubicBezTo>
                    <a:pt x="14105" y="7316"/>
                    <a:pt x="14426" y="5756"/>
                    <a:pt x="14415" y="4356"/>
                  </a:cubicBezTo>
                  <a:cubicBezTo>
                    <a:pt x="14408" y="3503"/>
                    <a:pt x="14278" y="2789"/>
                    <a:pt x="14030" y="2238"/>
                  </a:cubicBezTo>
                  <a:cubicBezTo>
                    <a:pt x="13725" y="1559"/>
                    <a:pt x="13240" y="1108"/>
                    <a:pt x="12588" y="895"/>
                  </a:cubicBezTo>
                  <a:cubicBezTo>
                    <a:pt x="12362" y="823"/>
                    <a:pt x="12140" y="785"/>
                    <a:pt x="11926" y="785"/>
                  </a:cubicBezTo>
                  <a:cubicBezTo>
                    <a:pt x="11541" y="785"/>
                    <a:pt x="11180" y="905"/>
                    <a:pt x="10857" y="1142"/>
                  </a:cubicBezTo>
                  <a:cubicBezTo>
                    <a:pt x="10576" y="1346"/>
                    <a:pt x="10319" y="1642"/>
                    <a:pt x="10093" y="2020"/>
                  </a:cubicBezTo>
                  <a:cubicBezTo>
                    <a:pt x="9728" y="2631"/>
                    <a:pt x="9430" y="3476"/>
                    <a:pt x="9207" y="4534"/>
                  </a:cubicBezTo>
                  <a:cubicBezTo>
                    <a:pt x="9132" y="4894"/>
                    <a:pt x="9068" y="5257"/>
                    <a:pt x="9018" y="5609"/>
                  </a:cubicBezTo>
                  <a:cubicBezTo>
                    <a:pt x="8925" y="5128"/>
                    <a:pt x="8814" y="4618"/>
                    <a:pt x="8678" y="4114"/>
                  </a:cubicBezTo>
                  <a:cubicBezTo>
                    <a:pt x="8364" y="2947"/>
                    <a:pt x="7977" y="2014"/>
                    <a:pt x="7531" y="1342"/>
                  </a:cubicBezTo>
                  <a:cubicBezTo>
                    <a:pt x="6938" y="449"/>
                    <a:pt x="6232" y="0"/>
                    <a:pt x="542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sp>
          <p:nvSpPr>
            <p:cNvPr id="1095" name="Google Shape;1095;p39"/>
            <p:cNvSpPr/>
            <p:nvPr/>
          </p:nvSpPr>
          <p:spPr>
            <a:xfrm>
              <a:off x="2963675" y="1284100"/>
              <a:ext cx="1582700" cy="1582825"/>
            </a:xfrm>
            <a:custGeom>
              <a:avLst/>
              <a:gdLst/>
              <a:ahLst/>
              <a:cxnLst/>
              <a:rect l="l" t="t" r="r" b="b"/>
              <a:pathLst>
                <a:path w="63308" h="63313" extrusionOk="0">
                  <a:moveTo>
                    <a:pt x="47539" y="51390"/>
                  </a:moveTo>
                  <a:cubicBezTo>
                    <a:pt x="47594" y="51456"/>
                    <a:pt x="47644" y="51527"/>
                    <a:pt x="47691" y="51600"/>
                  </a:cubicBezTo>
                  <a:cubicBezTo>
                    <a:pt x="47647" y="51525"/>
                    <a:pt x="47596" y="51456"/>
                    <a:pt x="47539" y="51390"/>
                  </a:cubicBezTo>
                  <a:close/>
                  <a:moveTo>
                    <a:pt x="31657" y="308"/>
                  </a:moveTo>
                  <a:cubicBezTo>
                    <a:pt x="42220" y="308"/>
                    <a:pt x="51565" y="5535"/>
                    <a:pt x="57245" y="13545"/>
                  </a:cubicBezTo>
                  <a:cubicBezTo>
                    <a:pt x="60872" y="18658"/>
                    <a:pt x="63004" y="24909"/>
                    <a:pt x="63004" y="31657"/>
                  </a:cubicBezTo>
                  <a:cubicBezTo>
                    <a:pt x="63004" y="31773"/>
                    <a:pt x="63004" y="31890"/>
                    <a:pt x="63000" y="32006"/>
                  </a:cubicBezTo>
                  <a:cubicBezTo>
                    <a:pt x="62863" y="44702"/>
                    <a:pt x="55177" y="55587"/>
                    <a:pt x="44219" y="60386"/>
                  </a:cubicBezTo>
                  <a:lnTo>
                    <a:pt x="44219" y="60387"/>
                  </a:lnTo>
                  <a:cubicBezTo>
                    <a:pt x="40374" y="62069"/>
                    <a:pt x="36125" y="63004"/>
                    <a:pt x="31658" y="63004"/>
                  </a:cubicBezTo>
                  <a:cubicBezTo>
                    <a:pt x="27623" y="63004"/>
                    <a:pt x="23766" y="62242"/>
                    <a:pt x="20223" y="60854"/>
                  </a:cubicBezTo>
                  <a:cubicBezTo>
                    <a:pt x="8565" y="56284"/>
                    <a:pt x="309" y="44935"/>
                    <a:pt x="309" y="31657"/>
                  </a:cubicBezTo>
                  <a:cubicBezTo>
                    <a:pt x="309" y="23576"/>
                    <a:pt x="3365" y="16209"/>
                    <a:pt x="8387" y="10651"/>
                  </a:cubicBezTo>
                  <a:cubicBezTo>
                    <a:pt x="8990" y="9983"/>
                    <a:pt x="9622" y="9341"/>
                    <a:pt x="10281" y="8727"/>
                  </a:cubicBezTo>
                  <a:cubicBezTo>
                    <a:pt x="15880" y="3505"/>
                    <a:pt x="23396" y="308"/>
                    <a:pt x="31657" y="308"/>
                  </a:cubicBezTo>
                  <a:close/>
                  <a:moveTo>
                    <a:pt x="31657" y="0"/>
                  </a:moveTo>
                  <a:cubicBezTo>
                    <a:pt x="29606" y="0"/>
                    <a:pt x="27555" y="197"/>
                    <a:pt x="25560" y="587"/>
                  </a:cubicBezTo>
                  <a:cubicBezTo>
                    <a:pt x="23614" y="967"/>
                    <a:pt x="21694" y="1534"/>
                    <a:pt x="19855" y="2273"/>
                  </a:cubicBezTo>
                  <a:cubicBezTo>
                    <a:pt x="18050" y="2997"/>
                    <a:pt x="16301" y="3898"/>
                    <a:pt x="14656" y="4948"/>
                  </a:cubicBezTo>
                  <a:cubicBezTo>
                    <a:pt x="13027" y="5985"/>
                    <a:pt x="11485" y="7181"/>
                    <a:pt x="10070" y="8500"/>
                  </a:cubicBezTo>
                  <a:cubicBezTo>
                    <a:pt x="9411" y="9113"/>
                    <a:pt x="8769" y="9767"/>
                    <a:pt x="8159" y="10444"/>
                  </a:cubicBezTo>
                  <a:cubicBezTo>
                    <a:pt x="6889" y="11848"/>
                    <a:pt x="5742" y="13374"/>
                    <a:pt x="4745" y="14978"/>
                  </a:cubicBezTo>
                  <a:cubicBezTo>
                    <a:pt x="3738" y="16600"/>
                    <a:pt x="2874" y="18323"/>
                    <a:pt x="2178" y="20095"/>
                  </a:cubicBezTo>
                  <a:cubicBezTo>
                    <a:pt x="1469" y="21901"/>
                    <a:pt x="925" y="23782"/>
                    <a:pt x="562" y="25689"/>
                  </a:cubicBezTo>
                  <a:cubicBezTo>
                    <a:pt x="189" y="27642"/>
                    <a:pt x="0" y="29650"/>
                    <a:pt x="0" y="31656"/>
                  </a:cubicBezTo>
                  <a:cubicBezTo>
                    <a:pt x="0" y="34937"/>
                    <a:pt x="500" y="38173"/>
                    <a:pt x="1487" y="41271"/>
                  </a:cubicBezTo>
                  <a:cubicBezTo>
                    <a:pt x="2440" y="44268"/>
                    <a:pt x="3839" y="47103"/>
                    <a:pt x="5639" y="49696"/>
                  </a:cubicBezTo>
                  <a:cubicBezTo>
                    <a:pt x="7417" y="52255"/>
                    <a:pt x="9557" y="54535"/>
                    <a:pt x="12001" y="56473"/>
                  </a:cubicBezTo>
                  <a:cubicBezTo>
                    <a:pt x="14464" y="58427"/>
                    <a:pt x="17193" y="59998"/>
                    <a:pt x="20108" y="61141"/>
                  </a:cubicBezTo>
                  <a:cubicBezTo>
                    <a:pt x="21912" y="61847"/>
                    <a:pt x="23791" y="62388"/>
                    <a:pt x="25696" y="62752"/>
                  </a:cubicBezTo>
                  <a:cubicBezTo>
                    <a:pt x="27646" y="63124"/>
                    <a:pt x="29653" y="63312"/>
                    <a:pt x="31655" y="63312"/>
                  </a:cubicBezTo>
                  <a:cubicBezTo>
                    <a:pt x="33871" y="63312"/>
                    <a:pt x="36083" y="63082"/>
                    <a:pt x="38233" y="62628"/>
                  </a:cubicBezTo>
                  <a:cubicBezTo>
                    <a:pt x="40325" y="62187"/>
                    <a:pt x="42380" y="61527"/>
                    <a:pt x="44340" y="60669"/>
                  </a:cubicBezTo>
                  <a:cubicBezTo>
                    <a:pt x="44350" y="60665"/>
                    <a:pt x="44359" y="60662"/>
                    <a:pt x="44366" y="60656"/>
                  </a:cubicBezTo>
                  <a:cubicBezTo>
                    <a:pt x="47102" y="59456"/>
                    <a:pt x="49653" y="57871"/>
                    <a:pt x="51952" y="55949"/>
                  </a:cubicBezTo>
                  <a:cubicBezTo>
                    <a:pt x="54244" y="54030"/>
                    <a:pt x="56252" y="51804"/>
                    <a:pt x="57921" y="49328"/>
                  </a:cubicBezTo>
                  <a:cubicBezTo>
                    <a:pt x="61377" y="44201"/>
                    <a:pt x="63239" y="38214"/>
                    <a:pt x="63305" y="32010"/>
                  </a:cubicBezTo>
                  <a:cubicBezTo>
                    <a:pt x="63308" y="31891"/>
                    <a:pt x="63308" y="31772"/>
                    <a:pt x="63308" y="31654"/>
                  </a:cubicBezTo>
                  <a:cubicBezTo>
                    <a:pt x="63308" y="28320"/>
                    <a:pt x="62792" y="25035"/>
                    <a:pt x="61774" y="21891"/>
                  </a:cubicBezTo>
                  <a:cubicBezTo>
                    <a:pt x="60788" y="18851"/>
                    <a:pt x="59348" y="15983"/>
                    <a:pt x="57492" y="13366"/>
                  </a:cubicBezTo>
                  <a:cubicBezTo>
                    <a:pt x="56062" y="11349"/>
                    <a:pt x="54396" y="9499"/>
                    <a:pt x="52536" y="7866"/>
                  </a:cubicBezTo>
                  <a:cubicBezTo>
                    <a:pt x="50670" y="6226"/>
                    <a:pt x="48613" y="4807"/>
                    <a:pt x="46423" y="3650"/>
                  </a:cubicBezTo>
                  <a:cubicBezTo>
                    <a:pt x="44195" y="2472"/>
                    <a:pt x="41826" y="1564"/>
                    <a:pt x="39384" y="952"/>
                  </a:cubicBezTo>
                  <a:cubicBezTo>
                    <a:pt x="36873" y="321"/>
                    <a:pt x="34273" y="0"/>
                    <a:pt x="3165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500" kern="0">
                <a:solidFill>
                  <a:srgbClr val="000000"/>
                </a:solidFill>
                <a:cs typeface="Arial"/>
                <a:sym typeface="Arial"/>
              </a:endParaRPr>
            </a:p>
          </p:txBody>
        </p:sp>
      </p:grpSp>
      <p:sp>
        <p:nvSpPr>
          <p:cNvPr id="89" name="文本框 6">
            <a:extLst>
              <a:ext uri="{FF2B5EF4-FFF2-40B4-BE49-F238E27FC236}">
                <a16:creationId xmlns:a16="http://schemas.microsoft.com/office/drawing/2014/main" id="{69742503-E4BB-2DBB-ED47-ECCEF166AF54}"/>
              </a:ext>
            </a:extLst>
          </p:cNvPr>
          <p:cNvSpPr txBox="1"/>
          <p:nvPr/>
        </p:nvSpPr>
        <p:spPr>
          <a:xfrm>
            <a:off x="-26202" y="636953"/>
            <a:ext cx="9065580" cy="738637"/>
          </a:xfrm>
          <a:prstGeom prst="rect">
            <a:avLst/>
          </a:prstGeom>
          <a:noFill/>
        </p:spPr>
        <p:txBody>
          <a:bodyPr wrap="square" lIns="91413" tIns="45707" rIns="91413" bIns="45707" rtlCol="0">
            <a:spAutoFit/>
          </a:bodyPr>
          <a:lstStyle/>
          <a:p>
            <a:pPr algn="ctr">
              <a:lnSpc>
                <a:spcPct val="150000"/>
              </a:lnSpc>
              <a:buClr>
                <a:srgbClr val="000000"/>
              </a:buClr>
              <a:buFont typeface="Arial"/>
              <a:buNone/>
            </a:pPr>
            <a:r>
              <a:rPr lang="en-US" sz="2800" b="1" kern="0" dirty="0">
                <a:solidFill>
                  <a:srgbClr val="191919"/>
                </a:solidFill>
                <a:effectLst>
                  <a:outerShdw blurRad="38100" dist="38100" dir="2700000" algn="tl">
                    <a:srgbClr val="000000">
                      <a:alpha val="43137"/>
                    </a:srgbClr>
                  </a:outerShdw>
                </a:effectLst>
                <a:ea typeface="Tahoma" panose="020B0604030504040204" pitchFamily="34" charset="0"/>
                <a:cs typeface="Arial" panose="020B0604020202020204" pitchFamily="34" charset="0"/>
                <a:sym typeface="Arial"/>
              </a:rPr>
              <a:t>NHIỆT LIỆT CHÀO MỪNG CÁC THẦY CÔ VỀ DỰ GIỜ</a:t>
            </a:r>
          </a:p>
        </p:txBody>
      </p:sp>
      <p:pic>
        <p:nvPicPr>
          <p:cNvPr id="92" name="Picture 9">
            <a:extLst>
              <a:ext uri="{FF2B5EF4-FFF2-40B4-BE49-F238E27FC236}">
                <a16:creationId xmlns:a16="http://schemas.microsoft.com/office/drawing/2014/main" id="{5142F60A-FDF6-F4E0-6160-6AD272C028AC}"/>
              </a:ext>
            </a:extLst>
          </p:cNvPr>
          <p:cNvPicPr>
            <a:picLocks noChangeAspect="1"/>
          </p:cNvPicPr>
          <p:nvPr/>
        </p:nvPicPr>
        <p:blipFill>
          <a:blip r:embed="rId3"/>
          <a:srcRect/>
          <a:stretch>
            <a:fillRect/>
          </a:stretch>
        </p:blipFill>
        <p:spPr>
          <a:xfrm rot="20226320">
            <a:off x="83506" y="1855645"/>
            <a:ext cx="1704380" cy="451662"/>
          </a:xfrm>
          <a:prstGeom prst="rect">
            <a:avLst/>
          </a:prstGeom>
        </p:spPr>
      </p:pic>
      <p:sp>
        <p:nvSpPr>
          <p:cNvPr id="84" name="文本框 6">
            <a:extLst>
              <a:ext uri="{FF2B5EF4-FFF2-40B4-BE49-F238E27FC236}">
                <a16:creationId xmlns:a16="http://schemas.microsoft.com/office/drawing/2014/main" id="{69742503-E4BB-2DBB-ED47-ECCEF166AF54}"/>
              </a:ext>
            </a:extLst>
          </p:cNvPr>
          <p:cNvSpPr txBox="1"/>
          <p:nvPr/>
        </p:nvSpPr>
        <p:spPr>
          <a:xfrm>
            <a:off x="226252" y="1300313"/>
            <a:ext cx="9065580" cy="2413135"/>
          </a:xfrm>
          <a:prstGeom prst="rect">
            <a:avLst/>
          </a:prstGeom>
          <a:noFill/>
        </p:spPr>
        <p:txBody>
          <a:bodyPr wrap="square" lIns="91413" tIns="45707" rIns="91413" bIns="45707" rtlCol="0">
            <a:spAutoFit/>
          </a:bodyPr>
          <a:lstStyle/>
          <a:p>
            <a:pPr algn="ctr">
              <a:lnSpc>
                <a:spcPct val="150000"/>
              </a:lnSpc>
              <a:buClr>
                <a:srgbClr val="000000"/>
              </a:buClr>
              <a:buFont typeface="Arial"/>
              <a:buNone/>
            </a:pPr>
            <a:r>
              <a:rPr lang="en-US" sz="2400" b="1" kern="0" cap="all" dirty="0">
                <a:ln w="9000" cmpd="sng">
                  <a:solidFill>
                    <a:srgbClr val="FF6935">
                      <a:shade val="50000"/>
                      <a:satMod val="120000"/>
                    </a:srgbClr>
                  </a:solidFill>
                  <a:prstDash val="solid"/>
                </a:ln>
                <a:gradFill>
                  <a:gsLst>
                    <a:gs pos="0">
                      <a:srgbClr val="FF6935">
                        <a:shade val="20000"/>
                        <a:satMod val="245000"/>
                      </a:srgbClr>
                    </a:gs>
                    <a:gs pos="43000">
                      <a:srgbClr val="FF6935">
                        <a:satMod val="255000"/>
                      </a:srgbClr>
                    </a:gs>
                    <a:gs pos="48000">
                      <a:srgbClr val="FF6935">
                        <a:shade val="85000"/>
                        <a:satMod val="255000"/>
                      </a:srgbClr>
                    </a:gs>
                    <a:gs pos="100000">
                      <a:srgbClr val="FF6935">
                        <a:shade val="20000"/>
                        <a:satMod val="245000"/>
                      </a:srgbClr>
                    </a:gs>
                  </a:gsLst>
                  <a:lin ang="5400000"/>
                </a:gradFill>
                <a:effectLst>
                  <a:reflection blurRad="12700" stA="28000" endPos="45000" dist="1000" dir="5400000" sy="-100000" algn="bl" rotWithShape="0"/>
                </a:effectLst>
                <a:ea typeface="Tahoma" panose="020B0604030504040204" pitchFamily="34" charset="0"/>
                <a:cs typeface="Arial" panose="020B0604020202020204" pitchFamily="34" charset="0"/>
                <a:sym typeface="Arial"/>
              </a:rPr>
              <a:t>MÔN TIẾNG VIỆT 3</a:t>
            </a:r>
          </a:p>
          <a:p>
            <a:pPr algn="ctr">
              <a:lnSpc>
                <a:spcPct val="150000"/>
              </a:lnSpc>
              <a:buClr>
                <a:srgbClr val="000000"/>
              </a:buClr>
              <a:buFont typeface="Arial"/>
              <a:buNone/>
            </a:pPr>
            <a:r>
              <a:rPr lang="en-US" sz="2400" b="1" kern="0" cap="all" dirty="0" err="1">
                <a:ln w="9000" cmpd="sng">
                  <a:solidFill>
                    <a:srgbClr val="FF6935">
                      <a:shade val="50000"/>
                      <a:satMod val="120000"/>
                    </a:srgbClr>
                  </a:solidFill>
                  <a:prstDash val="solid"/>
                </a:ln>
                <a:gradFill>
                  <a:gsLst>
                    <a:gs pos="0">
                      <a:srgbClr val="FF6935">
                        <a:shade val="20000"/>
                        <a:satMod val="245000"/>
                      </a:srgbClr>
                    </a:gs>
                    <a:gs pos="43000">
                      <a:srgbClr val="FF6935">
                        <a:satMod val="255000"/>
                      </a:srgbClr>
                    </a:gs>
                    <a:gs pos="48000">
                      <a:srgbClr val="FF6935">
                        <a:shade val="85000"/>
                        <a:satMod val="255000"/>
                      </a:srgbClr>
                    </a:gs>
                    <a:gs pos="100000">
                      <a:srgbClr val="FF6935">
                        <a:shade val="20000"/>
                        <a:satMod val="245000"/>
                      </a:srgbClr>
                    </a:gs>
                  </a:gsLst>
                  <a:lin ang="5400000"/>
                </a:gradFill>
                <a:effectLst>
                  <a:reflection blurRad="12700" stA="28000" endPos="45000" dist="1000" dir="5400000" sy="-100000" algn="bl" rotWithShape="0"/>
                </a:effectLst>
                <a:ea typeface="Tahoma" panose="020B0604030504040204" pitchFamily="34" charset="0"/>
                <a:cs typeface="Arial" panose="020B0604020202020204" pitchFamily="34" charset="0"/>
                <a:sym typeface="Arial"/>
              </a:rPr>
              <a:t>Lớp</a:t>
            </a:r>
            <a:r>
              <a:rPr lang="en-US" sz="2400" b="1" kern="0" cap="all" dirty="0">
                <a:ln w="9000" cmpd="sng">
                  <a:solidFill>
                    <a:srgbClr val="FF6935">
                      <a:shade val="50000"/>
                      <a:satMod val="120000"/>
                    </a:srgbClr>
                  </a:solidFill>
                  <a:prstDash val="solid"/>
                </a:ln>
                <a:gradFill>
                  <a:gsLst>
                    <a:gs pos="0">
                      <a:srgbClr val="FF6935">
                        <a:shade val="20000"/>
                        <a:satMod val="245000"/>
                      </a:srgbClr>
                    </a:gs>
                    <a:gs pos="43000">
                      <a:srgbClr val="FF6935">
                        <a:satMod val="255000"/>
                      </a:srgbClr>
                    </a:gs>
                    <a:gs pos="48000">
                      <a:srgbClr val="FF6935">
                        <a:shade val="85000"/>
                        <a:satMod val="255000"/>
                      </a:srgbClr>
                    </a:gs>
                    <a:gs pos="100000">
                      <a:srgbClr val="FF6935">
                        <a:shade val="20000"/>
                        <a:satMod val="245000"/>
                      </a:srgbClr>
                    </a:gs>
                  </a:gsLst>
                  <a:lin ang="5400000"/>
                </a:gradFill>
                <a:effectLst>
                  <a:reflection blurRad="12700" stA="28000" endPos="45000" dist="1000" dir="5400000" sy="-100000" algn="bl" rotWithShape="0"/>
                </a:effectLst>
                <a:ea typeface="Tahoma" panose="020B0604030504040204" pitchFamily="34" charset="0"/>
                <a:cs typeface="Arial" panose="020B0604020202020204" pitchFamily="34" charset="0"/>
                <a:sym typeface="Arial"/>
              </a:rPr>
              <a:t> 3A1 – </a:t>
            </a:r>
            <a:r>
              <a:rPr lang="en-US" sz="2400" b="1" kern="0" cap="all" dirty="0" err="1">
                <a:ln w="9000" cmpd="sng">
                  <a:solidFill>
                    <a:srgbClr val="FF6935">
                      <a:shade val="50000"/>
                      <a:satMod val="120000"/>
                    </a:srgbClr>
                  </a:solidFill>
                  <a:prstDash val="solid"/>
                </a:ln>
                <a:gradFill>
                  <a:gsLst>
                    <a:gs pos="0">
                      <a:srgbClr val="FF6935">
                        <a:shade val="20000"/>
                        <a:satMod val="245000"/>
                      </a:srgbClr>
                    </a:gs>
                    <a:gs pos="43000">
                      <a:srgbClr val="FF6935">
                        <a:satMod val="255000"/>
                      </a:srgbClr>
                    </a:gs>
                    <a:gs pos="48000">
                      <a:srgbClr val="FF6935">
                        <a:shade val="85000"/>
                        <a:satMod val="255000"/>
                      </a:srgbClr>
                    </a:gs>
                    <a:gs pos="100000">
                      <a:srgbClr val="FF6935">
                        <a:shade val="20000"/>
                        <a:satMod val="245000"/>
                      </a:srgbClr>
                    </a:gs>
                  </a:gsLst>
                  <a:lin ang="5400000"/>
                </a:gradFill>
                <a:effectLst>
                  <a:reflection blurRad="12700" stA="28000" endPos="45000" dist="1000" dir="5400000" sy="-100000" algn="bl" rotWithShape="0"/>
                </a:effectLst>
                <a:ea typeface="Tahoma" panose="020B0604030504040204" pitchFamily="34" charset="0"/>
                <a:cs typeface="Arial" panose="020B0604020202020204" pitchFamily="34" charset="0"/>
                <a:sym typeface="Arial"/>
              </a:rPr>
              <a:t>Trường</a:t>
            </a:r>
            <a:r>
              <a:rPr lang="en-US" sz="2400" b="1" kern="0" cap="all">
                <a:ln w="9000" cmpd="sng">
                  <a:solidFill>
                    <a:srgbClr val="FF6935">
                      <a:shade val="50000"/>
                      <a:satMod val="120000"/>
                    </a:srgbClr>
                  </a:solidFill>
                  <a:prstDash val="solid"/>
                </a:ln>
                <a:gradFill>
                  <a:gsLst>
                    <a:gs pos="0">
                      <a:srgbClr val="FF6935">
                        <a:shade val="20000"/>
                        <a:satMod val="245000"/>
                      </a:srgbClr>
                    </a:gs>
                    <a:gs pos="43000">
                      <a:srgbClr val="FF6935">
                        <a:satMod val="255000"/>
                      </a:srgbClr>
                    </a:gs>
                    <a:gs pos="48000">
                      <a:srgbClr val="FF6935">
                        <a:shade val="85000"/>
                        <a:satMod val="255000"/>
                      </a:srgbClr>
                    </a:gs>
                    <a:gs pos="100000">
                      <a:srgbClr val="FF6935">
                        <a:shade val="20000"/>
                        <a:satMod val="245000"/>
                      </a:srgbClr>
                    </a:gs>
                  </a:gsLst>
                  <a:lin ang="5400000"/>
                </a:gradFill>
                <a:effectLst>
                  <a:reflection blurRad="12700" stA="28000" endPos="45000" dist="1000" dir="5400000" sy="-100000" algn="bl" rotWithShape="0"/>
                </a:effectLst>
                <a:ea typeface="Tahoma" panose="020B0604030504040204" pitchFamily="34" charset="0"/>
                <a:cs typeface="Arial" panose="020B0604020202020204" pitchFamily="34" charset="0"/>
                <a:sym typeface="Arial"/>
              </a:rPr>
              <a:t> TH &amp; THCS ĐÔNG HẢI 2</a:t>
            </a:r>
            <a:endParaRPr lang="en-US" sz="2400" b="1" kern="0" cap="all" dirty="0">
              <a:ln w="9000" cmpd="sng">
                <a:solidFill>
                  <a:srgbClr val="FF6935">
                    <a:shade val="50000"/>
                    <a:satMod val="120000"/>
                  </a:srgbClr>
                </a:solidFill>
                <a:prstDash val="solid"/>
              </a:ln>
              <a:gradFill>
                <a:gsLst>
                  <a:gs pos="0">
                    <a:srgbClr val="FF6935">
                      <a:shade val="20000"/>
                      <a:satMod val="245000"/>
                    </a:srgbClr>
                  </a:gs>
                  <a:gs pos="43000">
                    <a:srgbClr val="FF6935">
                      <a:satMod val="255000"/>
                    </a:srgbClr>
                  </a:gs>
                  <a:gs pos="48000">
                    <a:srgbClr val="FF6935">
                      <a:shade val="85000"/>
                      <a:satMod val="255000"/>
                    </a:srgbClr>
                  </a:gs>
                  <a:gs pos="100000">
                    <a:srgbClr val="FF6935">
                      <a:shade val="20000"/>
                      <a:satMod val="245000"/>
                    </a:srgbClr>
                  </a:gs>
                </a:gsLst>
                <a:lin ang="5400000"/>
              </a:gradFill>
              <a:effectLst>
                <a:reflection blurRad="12700" stA="28000" endPos="45000" dist="1000" dir="5400000" sy="-100000" algn="bl" rotWithShape="0"/>
              </a:effectLst>
              <a:ea typeface="Tahoma" panose="020B0604030504040204" pitchFamily="34" charset="0"/>
              <a:cs typeface="Arial" panose="020B0604020202020204" pitchFamily="34" charset="0"/>
              <a:sym typeface="Arial"/>
            </a:endParaRPr>
          </a:p>
          <a:p>
            <a:pPr algn="ctr">
              <a:lnSpc>
                <a:spcPct val="150000"/>
              </a:lnSpc>
              <a:buClr>
                <a:srgbClr val="000000"/>
              </a:buClr>
              <a:buFont typeface="Arial"/>
              <a:buNone/>
            </a:pPr>
            <a:r>
              <a:rPr lang="en-US" sz="2800" b="1" kern="0" cap="all" dirty="0">
                <a:ln w="9000" cmpd="sng">
                  <a:solidFill>
                    <a:srgbClr val="FF6935">
                      <a:shade val="50000"/>
                      <a:satMod val="120000"/>
                    </a:srgbClr>
                  </a:solidFill>
                  <a:prstDash val="solid"/>
                </a:ln>
                <a:gradFill>
                  <a:gsLst>
                    <a:gs pos="0">
                      <a:srgbClr val="FF6935">
                        <a:shade val="20000"/>
                        <a:satMod val="245000"/>
                      </a:srgbClr>
                    </a:gs>
                    <a:gs pos="43000">
                      <a:srgbClr val="FF6935">
                        <a:satMod val="255000"/>
                      </a:srgbClr>
                    </a:gs>
                    <a:gs pos="48000">
                      <a:srgbClr val="FF6935">
                        <a:shade val="85000"/>
                        <a:satMod val="255000"/>
                      </a:srgbClr>
                    </a:gs>
                    <a:gs pos="100000">
                      <a:srgbClr val="FF6935">
                        <a:shade val="20000"/>
                        <a:satMod val="245000"/>
                      </a:srgbClr>
                    </a:gs>
                  </a:gsLst>
                  <a:lin ang="5400000"/>
                </a:gradFill>
                <a:effectLst>
                  <a:reflection blurRad="12700" stA="28000" endPos="45000" dist="1000" dir="5400000" sy="-100000" algn="bl" rotWithShape="0"/>
                </a:effectLst>
                <a:ea typeface="Tahoma" panose="020B0604030504040204" pitchFamily="34" charset="0"/>
                <a:cs typeface="Arial" panose="020B0604020202020204" pitchFamily="34" charset="0"/>
                <a:sym typeface="Arial"/>
              </a:rPr>
              <a:t>BÀI ĐỌC 4: BÀI TẬP LÀM VĂN. </a:t>
            </a:r>
          </a:p>
          <a:p>
            <a:pPr algn="ctr">
              <a:lnSpc>
                <a:spcPct val="150000"/>
              </a:lnSpc>
              <a:buClr>
                <a:srgbClr val="000000"/>
              </a:buClr>
              <a:buFont typeface="Arial"/>
              <a:buNone/>
            </a:pPr>
            <a:r>
              <a:rPr lang="en-US" sz="2800" b="1" kern="0" cap="all" dirty="0">
                <a:ln w="9000" cmpd="sng">
                  <a:solidFill>
                    <a:srgbClr val="FF6935">
                      <a:shade val="50000"/>
                      <a:satMod val="120000"/>
                    </a:srgbClr>
                  </a:solidFill>
                  <a:prstDash val="solid"/>
                </a:ln>
                <a:gradFill>
                  <a:gsLst>
                    <a:gs pos="0">
                      <a:srgbClr val="FF6935">
                        <a:shade val="20000"/>
                        <a:satMod val="245000"/>
                      </a:srgbClr>
                    </a:gs>
                    <a:gs pos="43000">
                      <a:srgbClr val="FF6935">
                        <a:satMod val="255000"/>
                      </a:srgbClr>
                    </a:gs>
                    <a:gs pos="48000">
                      <a:srgbClr val="FF6935">
                        <a:shade val="85000"/>
                        <a:satMod val="255000"/>
                      </a:srgbClr>
                    </a:gs>
                    <a:gs pos="100000">
                      <a:srgbClr val="FF6935">
                        <a:shade val="20000"/>
                        <a:satMod val="245000"/>
                      </a:srgbClr>
                    </a:gs>
                  </a:gsLst>
                  <a:lin ang="5400000"/>
                </a:gradFill>
                <a:effectLst>
                  <a:reflection blurRad="12700" stA="28000" endPos="45000" dist="1000" dir="5400000" sy="-100000" algn="bl" rotWithShape="0"/>
                </a:effectLst>
                <a:ea typeface="Tahoma" panose="020B0604030504040204" pitchFamily="34" charset="0"/>
                <a:cs typeface="Arial" panose="020B0604020202020204" pitchFamily="34" charset="0"/>
                <a:sym typeface="Arial"/>
              </a:rPr>
              <a:t>LUYỆN TẬP VỀ DẤU NGOẶC KÉP( TIẾT 1)</a:t>
            </a:r>
          </a:p>
        </p:txBody>
      </p:sp>
    </p:spTree>
    <p:extLst>
      <p:ext uri="{BB962C8B-B14F-4D97-AF65-F5344CB8AC3E}">
        <p14:creationId xmlns:p14="http://schemas.microsoft.com/office/powerpoint/2010/main" val="1733265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8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21612" y="309656"/>
            <a:ext cx="8717477" cy="4593087"/>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fontAlgn="base">
                <a:spcBef>
                  <a:spcPct val="0"/>
                </a:spcBef>
                <a:spcAft>
                  <a:spcPct val="0"/>
                </a:spcAft>
                <a:defRPr/>
              </a:pPr>
              <a:endParaRPr lang="en-US" sz="1800">
                <a:solidFill>
                  <a:srgbClr val="C08FBB"/>
                </a:solidFill>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fontAlgn="base">
                <a:spcBef>
                  <a:spcPct val="0"/>
                </a:spcBef>
                <a:spcAft>
                  <a:spcPct val="0"/>
                </a:spcAft>
                <a:defRPr/>
              </a:pPr>
              <a:endParaRPr lang="en-US" sz="1800">
                <a:solidFill>
                  <a:srgbClr val="C08FBB"/>
                </a:solidFill>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fontAlgn="base">
                <a:spcBef>
                  <a:spcPct val="0"/>
                </a:spcBef>
                <a:spcAft>
                  <a:spcPct val="0"/>
                </a:spcAft>
                <a:defRPr/>
              </a:pPr>
              <a:endParaRPr lang="en-US" sz="1800">
                <a:solidFill>
                  <a:srgbClr val="C08FBB"/>
                </a:solidFill>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fontAlgn="base">
                <a:spcBef>
                  <a:spcPct val="0"/>
                </a:spcBef>
                <a:spcAft>
                  <a:spcPct val="0"/>
                </a:spcAft>
                <a:defRPr/>
              </a:pPr>
              <a:endParaRPr lang="en-US" sz="1800">
                <a:solidFill>
                  <a:srgbClr val="C08FBB"/>
                </a:solidFill>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fontAlgn="base">
                <a:spcBef>
                  <a:spcPct val="0"/>
                </a:spcBef>
                <a:spcAft>
                  <a:spcPct val="0"/>
                </a:spcAft>
                <a:defRPr/>
              </a:pPr>
              <a:endParaRPr lang="en-US" sz="1800">
                <a:solidFill>
                  <a:srgbClr val="C08FBB"/>
                </a:solidFill>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fontAlgn="base">
                <a:spcBef>
                  <a:spcPct val="0"/>
                </a:spcBef>
                <a:spcAft>
                  <a:spcPct val="0"/>
                </a:spcAft>
                <a:defRPr/>
              </a:pPr>
              <a:endParaRPr lang="en-US" sz="1800">
                <a:solidFill>
                  <a:srgbClr val="C08FBB"/>
                </a:solidFill>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fontAlgn="base">
                <a:spcBef>
                  <a:spcPct val="0"/>
                </a:spcBef>
                <a:spcAft>
                  <a:spcPct val="0"/>
                </a:spcAft>
                <a:defRPr/>
              </a:pPr>
              <a:endParaRPr lang="en-US" sz="1800">
                <a:solidFill>
                  <a:srgbClr val="C08FBB"/>
                </a:solidFill>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fontAlgn="base">
                <a:spcBef>
                  <a:spcPct val="0"/>
                </a:spcBef>
                <a:spcAft>
                  <a:spcPct val="0"/>
                </a:spcAft>
                <a:defRPr/>
              </a:pPr>
              <a:endParaRPr lang="en-US" sz="1800">
                <a:solidFill>
                  <a:srgbClr val="C08FBB"/>
                </a:solidFill>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fontAlgn="base">
                <a:spcBef>
                  <a:spcPct val="0"/>
                </a:spcBef>
                <a:spcAft>
                  <a:spcPct val="0"/>
                </a:spcAft>
                <a:defRPr/>
              </a:pPr>
              <a:endParaRPr lang="en-US" sz="1800">
                <a:solidFill>
                  <a:srgbClr val="C08FBB"/>
                </a:solidFill>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057221" y="4902742"/>
            <a:ext cx="5012352" cy="103521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1781180" y="506921"/>
            <a:ext cx="3552850" cy="623247"/>
            <a:chOff x="1079860" y="150287"/>
            <a:chExt cx="2880723" cy="558975"/>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914286" fontAlgn="base">
                <a:spcBef>
                  <a:spcPct val="0"/>
                </a:spcBef>
                <a:spcAft>
                  <a:spcPct val="0"/>
                </a:spcAft>
                <a:defRPr/>
              </a:pPr>
              <a:endParaRPr lang="en-US" sz="1800" kern="0">
                <a:solidFill>
                  <a:prstClr val="white"/>
                </a:solidFill>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58975"/>
            </a:xfrm>
            <a:prstGeom prst="rect">
              <a:avLst/>
            </a:prstGeom>
          </p:spPr>
          <p:txBody>
            <a:bodyPr wrap="square">
              <a:spAutoFit/>
            </a:bodyPr>
            <a:lstStyle/>
            <a:p>
              <a:pPr algn="ctr" defTabSz="914286" fontAlgn="base">
                <a:spcBef>
                  <a:spcPct val="0"/>
                </a:spcBef>
                <a:spcAft>
                  <a:spcPct val="0"/>
                </a:spcAft>
                <a:defRPr/>
              </a:pPr>
              <a:r>
                <a:rPr lang="en-US" sz="3300" b="1" dirty="0" err="1">
                  <a:solidFill>
                    <a:prstClr val="black"/>
                  </a:solidFill>
                  <a:ea typeface="宋体" pitchFamily="2" charset="-122"/>
                  <a:cs typeface="Calibri" panose="020F0502020204030204" pitchFamily="34" charset="0"/>
                  <a:sym typeface="Arial"/>
                </a:rPr>
                <a:t>Luyện</a:t>
              </a:r>
              <a:r>
                <a:rPr lang="en-US" sz="3300" b="1" dirty="0">
                  <a:solidFill>
                    <a:prstClr val="black"/>
                  </a:solidFill>
                  <a:ea typeface="宋体" pitchFamily="2" charset="-122"/>
                  <a:cs typeface="Calibri" panose="020F0502020204030204" pitchFamily="34" charset="0"/>
                  <a:sym typeface="Arial"/>
                </a:rPr>
                <a:t> </a:t>
              </a:r>
              <a:r>
                <a:rPr lang="en-US" sz="3300" b="1" dirty="0" err="1">
                  <a:solidFill>
                    <a:prstClr val="black"/>
                  </a:solidFill>
                  <a:ea typeface="宋体" pitchFamily="2" charset="-122"/>
                  <a:cs typeface="Calibri" panose="020F0502020204030204" pitchFamily="34" charset="0"/>
                  <a:sym typeface="Arial"/>
                </a:rPr>
                <a:t>đọc</a:t>
              </a:r>
              <a:r>
                <a:rPr lang="en-US" sz="3300" b="1" dirty="0">
                  <a:solidFill>
                    <a:prstClr val="black"/>
                  </a:solidFill>
                  <a:ea typeface="宋体" pitchFamily="2" charset="-122"/>
                  <a:cs typeface="Calibri" panose="020F0502020204030204" pitchFamily="34" charset="0"/>
                  <a:sym typeface="Arial"/>
                </a:rPr>
                <a:t> </a:t>
              </a:r>
              <a:r>
                <a:rPr lang="en-US" sz="3300" b="1" dirty="0" err="1">
                  <a:solidFill>
                    <a:prstClr val="black"/>
                  </a:solidFill>
                  <a:ea typeface="宋体" pitchFamily="2" charset="-122"/>
                  <a:cs typeface="Calibri" panose="020F0502020204030204" pitchFamily="34" charset="0"/>
                  <a:sym typeface="Arial"/>
                </a:rPr>
                <a:t>toàn</a:t>
              </a:r>
              <a:r>
                <a:rPr lang="en-US" sz="3300" b="1" dirty="0">
                  <a:solidFill>
                    <a:prstClr val="black"/>
                  </a:solidFill>
                  <a:ea typeface="宋体" pitchFamily="2" charset="-122"/>
                  <a:cs typeface="Calibri" panose="020F0502020204030204" pitchFamily="34" charset="0"/>
                  <a:sym typeface="Arial"/>
                </a:rPr>
                <a:t> </a:t>
              </a:r>
              <a:r>
                <a:rPr lang="en-US" sz="3300" b="1" dirty="0" err="1">
                  <a:solidFill>
                    <a:prstClr val="black"/>
                  </a:solidFill>
                  <a:ea typeface="宋体" pitchFamily="2" charset="-122"/>
                  <a:cs typeface="Calibri" panose="020F0502020204030204" pitchFamily="34" charset="0"/>
                  <a:sym typeface="Arial"/>
                </a:rPr>
                <a:t>bài</a:t>
              </a:r>
              <a:endParaRPr lang="en-US" sz="3300" b="1" dirty="0">
                <a:solidFill>
                  <a:prstClr val="black"/>
                </a:solidFill>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199505" y="529512"/>
            <a:ext cx="499244" cy="557295"/>
          </a:xfrm>
          <a:prstGeom prst="rect">
            <a:avLst/>
          </a:prstGeom>
        </p:spPr>
      </p:pic>
      <p:sp>
        <p:nvSpPr>
          <p:cNvPr id="42" name="Rectangle 41">
            <a:extLst>
              <a:ext uri="{FF2B5EF4-FFF2-40B4-BE49-F238E27FC236}">
                <a16:creationId xmlns:a16="http://schemas.microsoft.com/office/drawing/2014/main" id="{1AC988DD-87C8-4E91-A0EC-0A9BAD1C6C71}"/>
              </a:ext>
            </a:extLst>
          </p:cNvPr>
          <p:cNvSpPr/>
          <p:nvPr/>
        </p:nvSpPr>
        <p:spPr>
          <a:xfrm>
            <a:off x="3200877" y="1066305"/>
            <a:ext cx="2959901" cy="534627"/>
          </a:xfrm>
          <a:prstGeom prst="rect">
            <a:avLst/>
          </a:prstGeom>
        </p:spPr>
        <p:txBody>
          <a:bodyPr wrap="none" lIns="68574" tIns="34287" rIns="68574" bIns="34287">
            <a:spAutoFit/>
          </a:bodyPr>
          <a:lstStyle/>
          <a:p>
            <a:pPr algn="ctr" defTabSz="685732">
              <a:lnSpc>
                <a:spcPct val="112000"/>
              </a:lnSpc>
              <a:defRPr/>
            </a:pPr>
            <a:r>
              <a:rPr lang="en-US" altLang="zh-CN" sz="2700" b="1" dirty="0" err="1">
                <a:solidFill>
                  <a:srgbClr val="FF1531"/>
                </a:solidFill>
                <a:latin typeface="Arial" panose="020B0604020202020204" pitchFamily="34" charset="0"/>
                <a:ea typeface="inpin heiti" charset="-122"/>
                <a:cs typeface="Times New Roman" panose="02020603050405020304" pitchFamily="18" charset="0"/>
                <a:sym typeface="Arial"/>
              </a:rPr>
              <a:t>Tiêu</a:t>
            </a:r>
            <a:r>
              <a:rPr lang="en-US" altLang="zh-CN" sz="27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2700" b="1" dirty="0" err="1">
                <a:solidFill>
                  <a:srgbClr val="FF1531"/>
                </a:solidFill>
                <a:latin typeface="Arial" panose="020B0604020202020204" pitchFamily="34" charset="0"/>
                <a:ea typeface="inpin heiti" charset="-122"/>
                <a:cs typeface="Times New Roman" panose="02020603050405020304" pitchFamily="18" charset="0"/>
                <a:sym typeface="Arial"/>
              </a:rPr>
              <a:t>chí</a:t>
            </a:r>
            <a:r>
              <a:rPr lang="en-US" altLang="zh-CN" sz="27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2700" b="1" dirty="0" err="1">
                <a:solidFill>
                  <a:srgbClr val="FF1531"/>
                </a:solidFill>
                <a:latin typeface="Arial" panose="020B0604020202020204" pitchFamily="34" charset="0"/>
                <a:ea typeface="inpin heiti" charset="-122"/>
                <a:cs typeface="Times New Roman" panose="02020603050405020304" pitchFamily="18" charset="0"/>
                <a:sym typeface="Arial"/>
              </a:rPr>
              <a:t>đánh</a:t>
            </a:r>
            <a:r>
              <a:rPr lang="en-US" altLang="zh-CN" sz="27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2700" b="1" dirty="0" err="1">
                <a:solidFill>
                  <a:srgbClr val="FF1531"/>
                </a:solidFill>
                <a:latin typeface="Arial" panose="020B0604020202020204" pitchFamily="34" charset="0"/>
                <a:ea typeface="inpin heiti" charset="-122"/>
                <a:cs typeface="Times New Roman" panose="02020603050405020304" pitchFamily="18" charset="0"/>
                <a:sym typeface="Arial"/>
              </a:rPr>
              <a:t>giá</a:t>
            </a:r>
            <a:endParaRPr lang="en-US" altLang="zh-CN" sz="2700" b="1" dirty="0">
              <a:solidFill>
                <a:srgbClr val="FF1531"/>
              </a:solidFill>
              <a:latin typeface="Arial" panose="020B0604020202020204" pitchFamily="34" charset="0"/>
              <a:ea typeface="inpin heiti" charset="-122"/>
              <a:cs typeface="Times New Roman" panose="02020603050405020304" pitchFamily="18" charset="0"/>
              <a:sym typeface="Arial"/>
            </a:endParaRPr>
          </a:p>
        </p:txBody>
      </p:sp>
      <p:grpSp>
        <p:nvGrpSpPr>
          <p:cNvPr id="43" name="Group 42">
            <a:extLst>
              <a:ext uri="{FF2B5EF4-FFF2-40B4-BE49-F238E27FC236}">
                <a16:creationId xmlns:a16="http://schemas.microsoft.com/office/drawing/2014/main" id="{E252C245-F488-4956-A93A-A5C84201064E}"/>
              </a:ext>
            </a:extLst>
          </p:cNvPr>
          <p:cNvGrpSpPr/>
          <p:nvPr/>
        </p:nvGrpSpPr>
        <p:grpSpPr>
          <a:xfrm>
            <a:off x="1747456" y="1754351"/>
            <a:ext cx="5901291" cy="2150732"/>
            <a:chOff x="2329940" y="2339134"/>
            <a:chExt cx="7868387" cy="2867642"/>
          </a:xfrm>
        </p:grpSpPr>
        <p:sp>
          <p:nvSpPr>
            <p:cNvPr id="45" name="Rounded Rectangle 54">
              <a:extLst>
                <a:ext uri="{FF2B5EF4-FFF2-40B4-BE49-F238E27FC236}">
                  <a16:creationId xmlns:a16="http://schemas.microsoft.com/office/drawing/2014/main" id="{E34349BC-D9AB-44FC-975A-A047FA86283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
                  <a:srgbClr val="000000"/>
                </a:buClr>
                <a:defRPr/>
              </a:pPr>
              <a:endParaRPr lang="en-US" sz="1500" kern="0">
                <a:solidFill>
                  <a:prstClr val="white"/>
                </a:solidFill>
                <a:sym typeface="Arial"/>
              </a:endParaRPr>
            </a:p>
          </p:txBody>
        </p:sp>
        <p:sp>
          <p:nvSpPr>
            <p:cNvPr id="46" name="Rectangle 45">
              <a:extLst>
                <a:ext uri="{FF2B5EF4-FFF2-40B4-BE49-F238E27FC236}">
                  <a16:creationId xmlns:a16="http://schemas.microsoft.com/office/drawing/2014/main" id="{11513825-B000-4663-922A-2891DED78076}"/>
                </a:ext>
              </a:extLst>
            </p:cNvPr>
            <p:cNvSpPr/>
            <p:nvPr/>
          </p:nvSpPr>
          <p:spPr>
            <a:xfrm>
              <a:off x="3082296" y="2472331"/>
              <a:ext cx="2005250" cy="674629"/>
            </a:xfrm>
            <a:prstGeom prst="rect">
              <a:avLst/>
            </a:prstGeom>
          </p:spPr>
          <p:txBody>
            <a:bodyPr wrap="none">
              <a:spAutoFit/>
            </a:bodyPr>
            <a:lstStyle/>
            <a:p>
              <a:pPr defTabSz="685732">
                <a:lnSpc>
                  <a:spcPct val="112000"/>
                </a:lnSpc>
                <a:defRPr/>
              </a:pP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đúng</a:t>
              </a:r>
              <a:endPar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47" name="Oval 46">
              <a:extLst>
                <a:ext uri="{FF2B5EF4-FFF2-40B4-BE49-F238E27FC236}">
                  <a16:creationId xmlns:a16="http://schemas.microsoft.com/office/drawing/2014/main" id="{FAABD0BA-BA98-4292-8C33-5733B8DA51B4}"/>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
                  <a:srgbClr val="000000"/>
                </a:buClr>
                <a:defRPr/>
              </a:pPr>
              <a:r>
                <a:rPr lang="en-US" sz="2400" b="1"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100" kern="0" dirty="0">
                <a:solidFill>
                  <a:prstClr val="white"/>
                </a:solidFill>
                <a:sym typeface="Arial"/>
              </a:endParaRPr>
            </a:p>
          </p:txBody>
        </p:sp>
        <p:sp>
          <p:nvSpPr>
            <p:cNvPr id="48" name="Rounded Rectangle 59">
              <a:extLst>
                <a:ext uri="{FF2B5EF4-FFF2-40B4-BE49-F238E27FC236}">
                  <a16:creationId xmlns:a16="http://schemas.microsoft.com/office/drawing/2014/main" id="{4E1A87D3-6CC2-42C9-9EEF-9CEF2384FCD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
                  <a:srgbClr val="000000"/>
                </a:buClr>
                <a:defRPr/>
              </a:pPr>
              <a:endParaRPr lang="en-US" sz="1500" kern="0">
                <a:solidFill>
                  <a:prstClr val="white"/>
                </a:solidFill>
                <a:sym typeface="Arial"/>
              </a:endParaRPr>
            </a:p>
          </p:txBody>
        </p:sp>
        <p:sp>
          <p:nvSpPr>
            <p:cNvPr id="49" name="Rectangle 48">
              <a:extLst>
                <a:ext uri="{FF2B5EF4-FFF2-40B4-BE49-F238E27FC236}">
                  <a16:creationId xmlns:a16="http://schemas.microsoft.com/office/drawing/2014/main" id="{BB828B5E-BA94-44DA-AE66-C7475579A056}"/>
                </a:ext>
              </a:extLst>
            </p:cNvPr>
            <p:cNvSpPr/>
            <p:nvPr/>
          </p:nvSpPr>
          <p:spPr>
            <a:xfrm>
              <a:off x="3082296" y="3449319"/>
              <a:ext cx="2024485" cy="674629"/>
            </a:xfrm>
            <a:prstGeom prst="rect">
              <a:avLst/>
            </a:prstGeom>
          </p:spPr>
          <p:txBody>
            <a:bodyPr wrap="none">
              <a:spAutoFit/>
            </a:bodyPr>
            <a:lstStyle/>
            <a:p>
              <a:pPr defTabSz="685732">
                <a:lnSpc>
                  <a:spcPct val="112000"/>
                </a:lnSpc>
                <a:defRPr/>
              </a:pP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rPr>
                <a:t> to, </a:t>
              </a: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rõ</a:t>
              </a:r>
              <a:endPar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50" name="Oval 49">
              <a:extLst>
                <a:ext uri="{FF2B5EF4-FFF2-40B4-BE49-F238E27FC236}">
                  <a16:creationId xmlns:a16="http://schemas.microsoft.com/office/drawing/2014/main" id="{D3AE2704-EB85-4069-B67B-F05DD690026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
                  <a:srgbClr val="000000"/>
                </a:buClr>
                <a:defRPr/>
              </a:pPr>
              <a:r>
                <a:rPr lang="en-US" sz="240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100" kern="0" dirty="0">
                <a:solidFill>
                  <a:prstClr val="black"/>
                </a:solidFill>
                <a:sym typeface="Arial"/>
              </a:endParaRPr>
            </a:p>
          </p:txBody>
        </p:sp>
        <p:sp>
          <p:nvSpPr>
            <p:cNvPr id="51" name="Rounded Rectangle 62">
              <a:extLst>
                <a:ext uri="{FF2B5EF4-FFF2-40B4-BE49-F238E27FC236}">
                  <a16:creationId xmlns:a16="http://schemas.microsoft.com/office/drawing/2014/main" id="{01111E87-F206-48DB-A06C-366CB31C71CA}"/>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
                  <a:srgbClr val="000000"/>
                </a:buClr>
                <a:defRPr/>
              </a:pPr>
              <a:endParaRPr lang="en-US" sz="1500" kern="0">
                <a:solidFill>
                  <a:prstClr val="white"/>
                </a:solidFill>
                <a:sym typeface="Arial"/>
              </a:endParaRPr>
            </a:p>
          </p:txBody>
        </p:sp>
        <p:sp>
          <p:nvSpPr>
            <p:cNvPr id="52" name="Rectangle 51">
              <a:extLst>
                <a:ext uri="{FF2B5EF4-FFF2-40B4-BE49-F238E27FC236}">
                  <a16:creationId xmlns:a16="http://schemas.microsoft.com/office/drawing/2014/main" id="{3719675D-8525-4084-A721-CAA2324A95C0}"/>
                </a:ext>
              </a:extLst>
            </p:cNvPr>
            <p:cNvSpPr/>
            <p:nvPr/>
          </p:nvSpPr>
          <p:spPr>
            <a:xfrm>
              <a:off x="3082296" y="4515061"/>
              <a:ext cx="3809162" cy="615553"/>
            </a:xfrm>
            <a:prstGeom prst="rect">
              <a:avLst/>
            </a:prstGeom>
          </p:spPr>
          <p:txBody>
            <a:bodyPr wrap="none">
              <a:spAutoFit/>
            </a:bodyPr>
            <a:lstStyle/>
            <a:p>
              <a:pPr defTabSz="685732">
                <a:buClr>
                  <a:srgbClr val="000000"/>
                </a:buClr>
                <a:defRPr/>
              </a:pPr>
              <a:r>
                <a:rPr lang="en-US" altLang="zh-CN" sz="2400" dirty="0" err="1">
                  <a:solidFill>
                    <a:prstClr val="black"/>
                  </a:solidFill>
                  <a:latin typeface="Arial" panose="020B0604020202020204" pitchFamily="34" charset="0"/>
                  <a:cs typeface="Arial"/>
                  <a:sym typeface="Arial"/>
                </a:rPr>
                <a:t>Ngắt</a:t>
              </a:r>
              <a:r>
                <a:rPr lang="zh-CN" altLang="en-US" sz="2400" dirty="0">
                  <a:solidFill>
                    <a:prstClr val="black"/>
                  </a:solidFill>
                  <a:latin typeface="Arial" panose="020B0604020202020204" pitchFamily="34" charset="0"/>
                  <a:cs typeface="Arial"/>
                  <a:sym typeface="Arial"/>
                </a:rPr>
                <a:t> </a:t>
              </a:r>
              <a:r>
                <a:rPr lang="en-US" altLang="zh-CN" sz="2400" dirty="0" err="1">
                  <a:solidFill>
                    <a:prstClr val="black"/>
                  </a:solidFill>
                  <a:latin typeface="Arial" panose="020B0604020202020204" pitchFamily="34" charset="0"/>
                  <a:cs typeface="Arial"/>
                  <a:sym typeface="Arial"/>
                </a:rPr>
                <a:t>nghỉ</a:t>
              </a:r>
              <a:r>
                <a:rPr lang="zh-CN" altLang="en-US" sz="2400" dirty="0">
                  <a:solidFill>
                    <a:prstClr val="black"/>
                  </a:solidFill>
                  <a:latin typeface="Arial" panose="020B0604020202020204" pitchFamily="34" charset="0"/>
                  <a:cs typeface="Arial"/>
                  <a:sym typeface="Arial"/>
                </a:rPr>
                <a:t> </a:t>
              </a:r>
              <a:r>
                <a:rPr lang="en-US" altLang="zh-CN" sz="2400" dirty="0" err="1">
                  <a:solidFill>
                    <a:prstClr val="black"/>
                  </a:solidFill>
                  <a:latin typeface="Arial" panose="020B0604020202020204" pitchFamily="34" charset="0"/>
                  <a:cs typeface="Arial"/>
                  <a:sym typeface="Arial"/>
                </a:rPr>
                <a:t>đúng</a:t>
              </a:r>
              <a:r>
                <a:rPr lang="zh-CN" altLang="en-US" sz="2400" dirty="0">
                  <a:solidFill>
                    <a:prstClr val="black"/>
                  </a:solidFill>
                  <a:latin typeface="Arial" panose="020B0604020202020204" pitchFamily="34" charset="0"/>
                  <a:cs typeface="Arial"/>
                  <a:sym typeface="Arial"/>
                </a:rPr>
                <a:t> </a:t>
              </a:r>
              <a:r>
                <a:rPr lang="en-US" altLang="zh-CN" sz="2400" dirty="0" err="1">
                  <a:solidFill>
                    <a:prstClr val="black"/>
                  </a:solidFill>
                  <a:latin typeface="Arial" panose="020B0604020202020204" pitchFamily="34" charset="0"/>
                  <a:cs typeface="Arial"/>
                  <a:sym typeface="Arial"/>
                </a:rPr>
                <a:t>chỗ</a:t>
              </a:r>
              <a:endParaRPr lang="zh-CN" altLang="en-US" sz="2400" dirty="0">
                <a:solidFill>
                  <a:prstClr val="black"/>
                </a:solidFill>
                <a:latin typeface="Arial" panose="020B0604020202020204" pitchFamily="34" charset="0"/>
                <a:cs typeface="Arial"/>
                <a:sym typeface="Arial"/>
              </a:endParaRPr>
            </a:p>
          </p:txBody>
        </p:sp>
        <p:sp>
          <p:nvSpPr>
            <p:cNvPr id="53" name="Oval 52">
              <a:extLst>
                <a:ext uri="{FF2B5EF4-FFF2-40B4-BE49-F238E27FC236}">
                  <a16:creationId xmlns:a16="http://schemas.microsoft.com/office/drawing/2014/main" id="{98923656-D1AC-47C7-8D5C-E7F4D372EC91}"/>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
                  <a:srgbClr val="000000"/>
                </a:buClr>
                <a:defRPr/>
              </a:pPr>
              <a:r>
                <a:rPr lang="en-US" sz="240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100" kern="0" dirty="0">
                <a:solidFill>
                  <a:prstClr val="black"/>
                </a:solidFill>
                <a:sym typeface="Arial"/>
              </a:endParaRPr>
            </a:p>
          </p:txBody>
        </p:sp>
        <p:pic>
          <p:nvPicPr>
            <p:cNvPr id="54" name="Picture 2" descr="Star Cartoon Images, Stock Photos &amp;amp; Vectors | Shutterstock">
              <a:extLst>
                <a:ext uri="{FF2B5EF4-FFF2-40B4-BE49-F238E27FC236}">
                  <a16:creationId xmlns:a16="http://schemas.microsoft.com/office/drawing/2014/main" id="{C3744E9D-7466-42B8-A680-9556E7386E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tar Cartoon Images, Stock Photos &amp;amp; Vectors | Shutterstock">
              <a:extLst>
                <a:ext uri="{FF2B5EF4-FFF2-40B4-BE49-F238E27FC236}">
                  <a16:creationId xmlns:a16="http://schemas.microsoft.com/office/drawing/2014/main" id="{975D79AD-3ED5-4B50-BE21-1B325E1716F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tar Cartoon Images, Stock Photos &amp;amp; Vectors | Shutterstock">
              <a:extLst>
                <a:ext uri="{FF2B5EF4-FFF2-40B4-BE49-F238E27FC236}">
                  <a16:creationId xmlns:a16="http://schemas.microsoft.com/office/drawing/2014/main" id="{78043702-7B13-4B7E-95F7-BDBF3E6797D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651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553044" y="-324797"/>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sp>
        <p:nvSpPr>
          <p:cNvPr id="12" name="TextBox 12"/>
          <p:cNvSpPr txBox="1"/>
          <p:nvPr/>
        </p:nvSpPr>
        <p:spPr>
          <a:xfrm>
            <a:off x="1005845" y="-158577"/>
            <a:ext cx="5624606" cy="987450"/>
          </a:xfrm>
          <a:prstGeom prst="rect">
            <a:avLst/>
          </a:prstGeom>
        </p:spPr>
        <p:txBody>
          <a:bodyPr wrap="square" lIns="0" tIns="0" rIns="0" bIns="0" rtlCol="0" anchor="t">
            <a:spAutoFit/>
          </a:bodyPr>
          <a:lstStyle/>
          <a:p>
            <a:pPr>
              <a:lnSpc>
                <a:spcPts val="7652"/>
              </a:lnSpc>
            </a:pPr>
            <a:r>
              <a:rPr lang="en-US" sz="2300" b="1" dirty="0" err="1">
                <a:solidFill>
                  <a:srgbClr val="FF0000"/>
                </a:solidFill>
                <a:latin typeface="Arial" panose="020B0604020202020204" pitchFamily="34" charset="0"/>
                <a:cs typeface="Arial" panose="020B0604020202020204" pitchFamily="34" charset="0"/>
              </a:rPr>
              <a:t>Ghép</a:t>
            </a:r>
            <a:r>
              <a:rPr lang="en-US" sz="2300" b="1" dirty="0">
                <a:solidFill>
                  <a:srgbClr val="FF0000"/>
                </a:solidFill>
                <a:latin typeface="Arial" panose="020B0604020202020204" pitchFamily="34" charset="0"/>
                <a:cs typeface="Arial" panose="020B0604020202020204" pitchFamily="34" charset="0"/>
              </a:rPr>
              <a:t> </a:t>
            </a:r>
            <a:r>
              <a:rPr lang="en-US" sz="2300" b="1" dirty="0" err="1">
                <a:solidFill>
                  <a:srgbClr val="FF0000"/>
                </a:solidFill>
                <a:latin typeface="Arial" panose="020B0604020202020204" pitchFamily="34" charset="0"/>
                <a:cs typeface="Arial" panose="020B0604020202020204" pitchFamily="34" charset="0"/>
              </a:rPr>
              <a:t>đúng</a:t>
            </a:r>
            <a:r>
              <a:rPr lang="en-US" sz="2300" b="1" dirty="0">
                <a:solidFill>
                  <a:srgbClr val="FF0000"/>
                </a:solidFill>
                <a:latin typeface="Arial" panose="020B0604020202020204" pitchFamily="34" charset="0"/>
                <a:cs typeface="Arial" panose="020B0604020202020204" pitchFamily="34" charset="0"/>
              </a:rPr>
              <a:t> </a:t>
            </a:r>
            <a:r>
              <a:rPr lang="en-US" sz="2300" b="1" dirty="0" err="1">
                <a:solidFill>
                  <a:srgbClr val="FF0000"/>
                </a:solidFill>
                <a:latin typeface="Arial" panose="020B0604020202020204" pitchFamily="34" charset="0"/>
                <a:cs typeface="Arial" panose="020B0604020202020204" pitchFamily="34" charset="0"/>
              </a:rPr>
              <a:t>từ</a:t>
            </a:r>
            <a:r>
              <a:rPr lang="en-US" sz="2300" b="1" dirty="0">
                <a:solidFill>
                  <a:srgbClr val="FF0000"/>
                </a:solidFill>
                <a:latin typeface="Arial" panose="020B0604020202020204" pitchFamily="34" charset="0"/>
                <a:cs typeface="Arial" panose="020B0604020202020204" pitchFamily="34" charset="0"/>
              </a:rPr>
              <a:t> </a:t>
            </a:r>
            <a:r>
              <a:rPr lang="en-US" sz="2300" b="1" dirty="0" err="1">
                <a:solidFill>
                  <a:srgbClr val="FF0000"/>
                </a:solidFill>
                <a:latin typeface="Arial" panose="020B0604020202020204" pitchFamily="34" charset="0"/>
                <a:cs typeface="Arial" panose="020B0604020202020204" pitchFamily="34" charset="0"/>
              </a:rPr>
              <a:t>với</a:t>
            </a:r>
            <a:r>
              <a:rPr lang="en-US" sz="2300" b="1" dirty="0">
                <a:solidFill>
                  <a:srgbClr val="FF0000"/>
                </a:solidFill>
                <a:latin typeface="Arial" panose="020B0604020202020204" pitchFamily="34" charset="0"/>
                <a:cs typeface="Arial" panose="020B0604020202020204" pitchFamily="34" charset="0"/>
              </a:rPr>
              <a:t> </a:t>
            </a:r>
            <a:r>
              <a:rPr lang="en-US" sz="2300" b="1" dirty="0" err="1">
                <a:solidFill>
                  <a:srgbClr val="FF0000"/>
                </a:solidFill>
                <a:latin typeface="Arial" panose="020B0604020202020204" pitchFamily="34" charset="0"/>
                <a:cs typeface="Arial" panose="020B0604020202020204" pitchFamily="34" charset="0"/>
              </a:rPr>
              <a:t>nghĩa</a:t>
            </a:r>
            <a:r>
              <a:rPr lang="en-US" sz="2300" b="1" dirty="0">
                <a:solidFill>
                  <a:srgbClr val="FF0000"/>
                </a:solidFill>
                <a:latin typeface="Arial" panose="020B0604020202020204" pitchFamily="34" charset="0"/>
                <a:cs typeface="Arial" panose="020B0604020202020204" pitchFamily="34" charset="0"/>
              </a:rPr>
              <a:t> </a:t>
            </a:r>
            <a:r>
              <a:rPr lang="en-US" sz="2300" b="1" dirty="0" err="1">
                <a:solidFill>
                  <a:srgbClr val="FF0000"/>
                </a:solidFill>
                <a:latin typeface="Arial" panose="020B0604020202020204" pitchFamily="34" charset="0"/>
                <a:cs typeface="Arial" panose="020B0604020202020204" pitchFamily="34" charset="0"/>
              </a:rPr>
              <a:t>của</a:t>
            </a:r>
            <a:r>
              <a:rPr lang="en-US" sz="2300" b="1" dirty="0">
                <a:solidFill>
                  <a:srgbClr val="FF0000"/>
                </a:solidFill>
                <a:latin typeface="Arial" panose="020B0604020202020204" pitchFamily="34" charset="0"/>
                <a:cs typeface="Arial" panose="020B0604020202020204" pitchFamily="34" charset="0"/>
              </a:rPr>
              <a:t> </a:t>
            </a:r>
            <a:r>
              <a:rPr lang="en-US" sz="2300" b="1" dirty="0" err="1">
                <a:solidFill>
                  <a:srgbClr val="FF0000"/>
                </a:solidFill>
                <a:latin typeface="Arial" panose="020B0604020202020204" pitchFamily="34" charset="0"/>
                <a:cs typeface="Arial" panose="020B0604020202020204" pitchFamily="34" charset="0"/>
              </a:rPr>
              <a:t>từ</a:t>
            </a:r>
            <a:r>
              <a:rPr lang="en-US" sz="2300" b="1" dirty="0">
                <a:solidFill>
                  <a:srgbClr val="FF0000"/>
                </a:solidFill>
                <a:latin typeface="Arial" panose="020B0604020202020204" pitchFamily="34" charset="0"/>
                <a:cs typeface="Arial" panose="020B0604020202020204" pitchFamily="34" charset="0"/>
              </a:rPr>
              <a:t>:</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491864" y="-241712"/>
            <a:ext cx="1471482" cy="1582238"/>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961217" y="576748"/>
            <a:ext cx="2739660" cy="815596"/>
          </a:xfrm>
          <a:prstGeom prst="rect">
            <a:avLst/>
          </a:prstGeom>
          <a:noFill/>
        </p:spPr>
        <p:txBody>
          <a:bodyPr wrap="square" lIns="45707" tIns="22854" rIns="45707" bIns="22854" rtlCol="0">
            <a:spAutoFit/>
          </a:bodyPr>
          <a:lstStyle/>
          <a:p>
            <a:pPr>
              <a:lnSpc>
                <a:spcPct val="200000"/>
              </a:lnSpc>
            </a:pPr>
            <a:r>
              <a:rPr lang="en-US" sz="2500" dirty="0">
                <a:latin typeface="Arial" panose="020B0604020202020204" pitchFamily="34" charset="0"/>
                <a:cs typeface="Arial" panose="020B0604020202020204" pitchFamily="34" charset="0"/>
              </a:rPr>
              <a:t>a) </a:t>
            </a:r>
            <a:r>
              <a:rPr lang="en-US" sz="2500" dirty="0" err="1">
                <a:latin typeface="Arial" panose="020B0604020202020204" pitchFamily="34" charset="0"/>
                <a:cs typeface="Arial" panose="020B0604020202020204" pitchFamily="34" charset="0"/>
              </a:rPr>
              <a:t>Khăn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mùi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soa</a:t>
            </a:r>
            <a:endParaRPr lang="vi-VN" sz="2500" dirty="0">
              <a:latin typeface="Arial" panose="020B0604020202020204" pitchFamily="34" charset="0"/>
              <a:cs typeface="Arial" panose="020B0604020202020204" pitchFamily="34" charset="0"/>
            </a:endParaRPr>
          </a:p>
        </p:txBody>
      </p:sp>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16" name="TextBox 15">
            <a:extLst>
              <a:ext uri="{FF2B5EF4-FFF2-40B4-BE49-F238E27FC236}">
                <a16:creationId xmlns:a16="http://schemas.microsoft.com/office/drawing/2014/main" id="{EF80F833-4D19-FA38-7F9D-72EBDF200109}"/>
              </a:ext>
            </a:extLst>
          </p:cNvPr>
          <p:cNvSpPr txBox="1"/>
          <p:nvPr/>
        </p:nvSpPr>
        <p:spPr>
          <a:xfrm>
            <a:off x="1000401" y="1282133"/>
            <a:ext cx="2739660" cy="815596"/>
          </a:xfrm>
          <a:prstGeom prst="rect">
            <a:avLst/>
          </a:prstGeom>
          <a:noFill/>
        </p:spPr>
        <p:txBody>
          <a:bodyPr wrap="square" lIns="45707" tIns="22854" rIns="45707" bIns="22854" rtlCol="0">
            <a:spAutoFit/>
          </a:bodyPr>
          <a:lstStyle/>
          <a:p>
            <a:pPr>
              <a:lnSpc>
                <a:spcPct val="200000"/>
              </a:lnSpc>
            </a:pPr>
            <a:r>
              <a:rPr lang="en-US" sz="2500" dirty="0">
                <a:latin typeface="Arial" panose="020B0604020202020204" pitchFamily="34" charset="0"/>
                <a:cs typeface="Arial" panose="020B0604020202020204" pitchFamily="34" charset="0"/>
              </a:rPr>
              <a:t>b) </a:t>
            </a:r>
            <a:r>
              <a:rPr lang="en-US" sz="2500" dirty="0" err="1">
                <a:latin typeface="Arial" panose="020B0604020202020204" pitchFamily="34" charset="0"/>
                <a:cs typeface="Arial" panose="020B0604020202020204" pitchFamily="34" charset="0"/>
              </a:rPr>
              <a:t>Bí</a:t>
            </a:r>
            <a:r>
              <a:rPr lang="en-US" sz="2500" dirty="0">
                <a:latin typeface="Arial" panose="020B0604020202020204" pitchFamily="34" charset="0"/>
                <a:cs typeface="Arial" panose="020B0604020202020204" pitchFamily="34" charset="0"/>
              </a:rPr>
              <a:t> </a:t>
            </a:r>
            <a:endParaRPr lang="vi-VN" sz="25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7F40221-003C-8ECF-06EF-38A979A039A8}"/>
              </a:ext>
            </a:extLst>
          </p:cNvPr>
          <p:cNvSpPr txBox="1"/>
          <p:nvPr/>
        </p:nvSpPr>
        <p:spPr>
          <a:xfrm>
            <a:off x="1005845" y="1993516"/>
            <a:ext cx="2739660" cy="815596"/>
          </a:xfrm>
          <a:prstGeom prst="rect">
            <a:avLst/>
          </a:prstGeom>
          <a:noFill/>
        </p:spPr>
        <p:txBody>
          <a:bodyPr wrap="square" lIns="45707" tIns="22854" rIns="45707" bIns="22854" rtlCol="0">
            <a:spAutoFit/>
          </a:bodyPr>
          <a:lstStyle/>
          <a:p>
            <a:pPr>
              <a:lnSpc>
                <a:spcPct val="200000"/>
              </a:lnSpc>
            </a:pPr>
            <a:r>
              <a:rPr lang="en-US" sz="2500" dirty="0">
                <a:latin typeface="Arial" panose="020B0604020202020204" pitchFamily="34" charset="0"/>
                <a:cs typeface="Arial" panose="020B0604020202020204" pitchFamily="34" charset="0"/>
              </a:rPr>
              <a:t>c) </a:t>
            </a:r>
            <a:r>
              <a:rPr lang="en-US" sz="2500" dirty="0" err="1">
                <a:latin typeface="Arial" panose="020B0604020202020204" pitchFamily="34" charset="0"/>
                <a:cs typeface="Arial" panose="020B0604020202020204" pitchFamily="34" charset="0"/>
              </a:rPr>
              <a:t>Viết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lia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lịa</a:t>
            </a:r>
            <a:endParaRPr lang="vi-VN" sz="25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7DA4B1E-D351-25BF-FD2D-5281302127D5}"/>
              </a:ext>
            </a:extLst>
          </p:cNvPr>
          <p:cNvSpPr txBox="1"/>
          <p:nvPr/>
        </p:nvSpPr>
        <p:spPr>
          <a:xfrm>
            <a:off x="1005845" y="2678139"/>
            <a:ext cx="2739660" cy="815596"/>
          </a:xfrm>
          <a:prstGeom prst="rect">
            <a:avLst/>
          </a:prstGeom>
          <a:noFill/>
        </p:spPr>
        <p:txBody>
          <a:bodyPr wrap="square" lIns="45707" tIns="22854" rIns="45707" bIns="22854" rtlCol="0">
            <a:spAutoFit/>
          </a:bodyPr>
          <a:lstStyle/>
          <a:p>
            <a:pPr>
              <a:lnSpc>
                <a:spcPct val="200000"/>
              </a:lnSpc>
            </a:pPr>
            <a:r>
              <a:rPr lang="en-US" sz="2500" dirty="0">
                <a:latin typeface="Arial" panose="020B0604020202020204" pitchFamily="34" charset="0"/>
                <a:cs typeface="Arial" panose="020B0604020202020204" pitchFamily="34" charset="0"/>
              </a:rPr>
              <a:t>d) </a:t>
            </a:r>
            <a:r>
              <a:rPr lang="en-US" sz="2500" dirty="0" err="1">
                <a:latin typeface="Arial" panose="020B0604020202020204" pitchFamily="34" charset="0"/>
                <a:cs typeface="Arial" panose="020B0604020202020204" pitchFamily="34" charset="0"/>
              </a:rPr>
              <a:t>Ngắn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ngủn</a:t>
            </a:r>
            <a:endParaRPr lang="vi-VN" sz="25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2A7F2C1-EDDB-980C-854B-3F6C907C42DA}"/>
              </a:ext>
            </a:extLst>
          </p:cNvPr>
          <p:cNvSpPr txBox="1"/>
          <p:nvPr/>
        </p:nvSpPr>
        <p:spPr>
          <a:xfrm>
            <a:off x="3999199" y="605887"/>
            <a:ext cx="3212524" cy="815596"/>
          </a:xfrm>
          <a:prstGeom prst="rect">
            <a:avLst/>
          </a:prstGeom>
          <a:noFill/>
        </p:spPr>
        <p:txBody>
          <a:bodyPr wrap="square" lIns="45707" tIns="22854" rIns="45707" bIns="22854" rtlCol="0">
            <a:spAutoFit/>
          </a:bodyPr>
          <a:lstStyle/>
          <a:p>
            <a:pPr>
              <a:lnSpc>
                <a:spcPct val="200000"/>
              </a:lnSpc>
            </a:pPr>
            <a:r>
              <a:rPr lang="en-US" sz="2500" dirty="0">
                <a:latin typeface="Arial" panose="020B0604020202020204" pitchFamily="34" charset="0"/>
                <a:cs typeface="Arial" panose="020B0604020202020204" pitchFamily="34" charset="0"/>
              </a:rPr>
              <a:t>1) </a:t>
            </a:r>
            <a:r>
              <a:rPr lang="en-US" sz="2500" dirty="0" err="1">
                <a:latin typeface="Arial" panose="020B0604020202020204" pitchFamily="34" charset="0"/>
                <a:cs typeface="Arial" panose="020B0604020202020204" pitchFamily="34" charset="0"/>
              </a:rPr>
              <a:t>rất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ngắn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ý </a:t>
            </a:r>
            <a:r>
              <a:rPr lang="en-US" sz="2500" dirty="0" err="1">
                <a:latin typeface="Arial" panose="020B0604020202020204" pitchFamily="34" charset="0"/>
                <a:cs typeface="Arial" panose="020B0604020202020204" pitchFamily="34" charset="0"/>
              </a:rPr>
              <a:t>chê</a:t>
            </a:r>
            <a:r>
              <a:rPr lang="en-US" sz="2500" dirty="0">
                <a:latin typeface="Arial" panose="020B0604020202020204" pitchFamily="34" charset="0"/>
                <a:cs typeface="Arial" panose="020B0604020202020204" pitchFamily="34" charset="0"/>
              </a:rPr>
              <a:t>)</a:t>
            </a:r>
            <a:endParaRPr lang="vi-VN" sz="25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83816CF-2084-4304-3D7E-7C1E7491C324}"/>
              </a:ext>
            </a:extLst>
          </p:cNvPr>
          <p:cNvSpPr txBox="1"/>
          <p:nvPr/>
        </p:nvSpPr>
        <p:spPr>
          <a:xfrm>
            <a:off x="4039651" y="1359573"/>
            <a:ext cx="4683490" cy="815596"/>
          </a:xfrm>
          <a:prstGeom prst="rect">
            <a:avLst/>
          </a:prstGeom>
          <a:noFill/>
        </p:spPr>
        <p:txBody>
          <a:bodyPr wrap="square" lIns="45707" tIns="22854" rIns="45707" bIns="22854" rtlCol="0">
            <a:spAutoFit/>
          </a:bodyPr>
          <a:lstStyle/>
          <a:p>
            <a:pPr>
              <a:lnSpc>
                <a:spcPct val="200000"/>
              </a:lnSpc>
            </a:pPr>
            <a:r>
              <a:rPr lang="en-US" sz="2500" dirty="0">
                <a:latin typeface="Arial" panose="020B0604020202020204" pitchFamily="34" charset="0"/>
                <a:cs typeface="Arial" panose="020B0604020202020204" pitchFamily="34" charset="0"/>
              </a:rPr>
              <a:t>2) Ở </a:t>
            </a:r>
            <a:r>
              <a:rPr lang="en-US" sz="2500" dirty="0" err="1">
                <a:latin typeface="Arial" panose="020B0604020202020204" pitchFamily="34" charset="0"/>
                <a:cs typeface="Arial" panose="020B0604020202020204" pitchFamily="34" charset="0"/>
              </a:rPr>
              <a:t>vào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hoàn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cảnh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khăn</a:t>
            </a:r>
            <a:r>
              <a:rPr lang="en-US" sz="2500" dirty="0">
                <a:latin typeface="Arial" panose="020B0604020202020204" pitchFamily="34" charset="0"/>
                <a:cs typeface="Arial" panose="020B0604020202020204" pitchFamily="34" charset="0"/>
              </a:rPr>
              <a:t>…</a:t>
            </a:r>
            <a:endParaRPr lang="vi-VN" sz="25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16ED766-E5B5-70D9-2E6B-FAA05058028D}"/>
              </a:ext>
            </a:extLst>
          </p:cNvPr>
          <p:cNvSpPr txBox="1"/>
          <p:nvPr/>
        </p:nvSpPr>
        <p:spPr>
          <a:xfrm>
            <a:off x="4039650" y="2020564"/>
            <a:ext cx="4205685" cy="815596"/>
          </a:xfrm>
          <a:prstGeom prst="rect">
            <a:avLst/>
          </a:prstGeom>
          <a:noFill/>
        </p:spPr>
        <p:txBody>
          <a:bodyPr wrap="square" lIns="45707" tIns="22854" rIns="45707" bIns="22854" rtlCol="0">
            <a:spAutoFit/>
          </a:bodyPr>
          <a:lstStyle/>
          <a:p>
            <a:pPr>
              <a:lnSpc>
                <a:spcPct val="200000"/>
              </a:lnSpc>
            </a:pPr>
            <a:r>
              <a:rPr lang="en-US" sz="2500" dirty="0">
                <a:latin typeface="Arial" panose="020B0604020202020204" pitchFamily="34" charset="0"/>
                <a:cs typeface="Arial" panose="020B0604020202020204" pitchFamily="34" charset="0"/>
              </a:rPr>
              <a:t>3) </a:t>
            </a:r>
            <a:r>
              <a:rPr lang="en-US" sz="2500" dirty="0" err="1">
                <a:latin typeface="Arial" panose="020B0604020202020204" pitchFamily="34" charset="0"/>
                <a:cs typeface="Arial" panose="020B0604020202020204" pitchFamily="34" charset="0"/>
              </a:rPr>
              <a:t>Viết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rất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nhanh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và</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liên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tục</a:t>
            </a:r>
            <a:endParaRPr lang="vi-VN" sz="25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BB0D145-9552-48D6-A0D3-9906BEA140CA}"/>
              </a:ext>
            </a:extLst>
          </p:cNvPr>
          <p:cNvSpPr txBox="1"/>
          <p:nvPr/>
        </p:nvSpPr>
        <p:spPr>
          <a:xfrm>
            <a:off x="4039650" y="2774171"/>
            <a:ext cx="5181600" cy="815596"/>
          </a:xfrm>
          <a:prstGeom prst="rect">
            <a:avLst/>
          </a:prstGeom>
          <a:noFill/>
        </p:spPr>
        <p:txBody>
          <a:bodyPr wrap="square" lIns="45707" tIns="22854" rIns="45707" bIns="22854" rtlCol="0">
            <a:spAutoFit/>
          </a:bodyPr>
          <a:lstStyle/>
          <a:p>
            <a:pPr>
              <a:lnSpc>
                <a:spcPct val="200000"/>
              </a:lnSpc>
            </a:pPr>
            <a:r>
              <a:rPr lang="en-US" sz="2500" dirty="0">
                <a:latin typeface="Arial" panose="020B0604020202020204" pitchFamily="34" charset="0"/>
                <a:cs typeface="Arial" panose="020B0604020202020204" pitchFamily="34" charset="0"/>
              </a:rPr>
              <a:t>4) </a:t>
            </a:r>
            <a:r>
              <a:rPr lang="en-US" sz="2500" dirty="0" err="1">
                <a:latin typeface="Arial" panose="020B0604020202020204" pitchFamily="34" charset="0"/>
                <a:cs typeface="Arial" panose="020B0604020202020204" pitchFamily="34" charset="0"/>
              </a:rPr>
              <a:t>Loại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khăn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mỏng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dùng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để</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bỏ</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túi</a:t>
            </a:r>
            <a:r>
              <a:rPr lang="en-US" sz="2500" dirty="0">
                <a:latin typeface="Arial" panose="020B0604020202020204" pitchFamily="34" charset="0"/>
                <a:cs typeface="Arial" panose="020B0604020202020204" pitchFamily="34" charset="0"/>
              </a:rPr>
              <a:t>…</a:t>
            </a:r>
            <a:endParaRPr lang="vi-VN" sz="2500" dirty="0">
              <a:latin typeface="Arial" panose="020B0604020202020204" pitchFamily="34" charset="0"/>
              <a:cs typeface="Arial" panose="020B0604020202020204" pitchFamily="34" charset="0"/>
            </a:endParaRPr>
          </a:p>
        </p:txBody>
      </p:sp>
      <p:pic>
        <p:nvPicPr>
          <p:cNvPr id="26" name="Picture 23">
            <a:extLst>
              <a:ext uri="{FF2B5EF4-FFF2-40B4-BE49-F238E27FC236}">
                <a16:creationId xmlns:a16="http://schemas.microsoft.com/office/drawing/2014/main" id="{DB2F091F-155C-1555-C3A1-676A26BC5B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08349" y="3523829"/>
            <a:ext cx="1352060" cy="1536432"/>
          </a:xfrm>
          <a:prstGeom prst="rect">
            <a:avLst/>
          </a:prstGeom>
        </p:spPr>
      </p:pic>
      <p:pic>
        <p:nvPicPr>
          <p:cNvPr id="27" name="Picture 2" descr="Khăn mùi xoa đẹp - mềm mại thấm hút mồ hôi giá tốt">
            <a:extLst>
              <a:ext uri="{FF2B5EF4-FFF2-40B4-BE49-F238E27FC236}">
                <a16:creationId xmlns:a16="http://schemas.microsoft.com/office/drawing/2014/main" id="{72B21476-39A8-419E-A2EE-68A06FE4DF8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72426" y="3523830"/>
            <a:ext cx="1171575"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61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2" presetClass="entr" presetSubtype="4"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16" presetClass="entr" presetSubtype="2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2" presetClass="entr" presetSubtype="4"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16" presetClass="entr" presetSubtype="21"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3"/>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4"/>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9" presetClass="path" presetSubtype="0" accel="50000" decel="50000" fill="hold" grpId="2" nodeType="clickEffect">
                                  <p:stCondLst>
                                    <p:cond delay="0"/>
                                  </p:stCondLst>
                                  <p:childTnLst>
                                    <p:animMotion origin="layout" path="M 3.19444E-6 -4.44444E-6 L -0.00426 -0.42546 " pathEditMode="relative" rAng="0" ptsTypes="AA">
                                      <p:cBhvr>
                                        <p:cTn id="79" dur="2000" fill="hold"/>
                                        <p:tgtEl>
                                          <p:spTgt spid="25"/>
                                        </p:tgtEl>
                                        <p:attrNameLst>
                                          <p:attrName>ppt_x</p:attrName>
                                          <p:attrName>ppt_y</p:attrName>
                                        </p:attrNameLst>
                                      </p:cBhvr>
                                      <p:rCtr x="-217" y="-21281"/>
                                    </p:animMotion>
                                  </p:childTnLst>
                                </p:cTn>
                              </p:par>
                              <p:par>
                                <p:cTn id="80" presetID="1" presetClass="entr" presetSubtype="0" fill="hold" grpId="3" nodeType="withEffect">
                                  <p:stCondLst>
                                    <p:cond delay="0"/>
                                  </p:stCondLst>
                                  <p:childTnLst>
                                    <p:set>
                                      <p:cBhvr>
                                        <p:cTn id="81" dur="1" fill="hold">
                                          <p:stCondLst>
                                            <p:cond delay="0"/>
                                          </p:stCondLst>
                                        </p:cTn>
                                        <p:tgtEl>
                                          <p:spTgt spid="2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2"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2" nodeType="click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2" nodeType="clickEffect">
                                  <p:stCondLst>
                                    <p:cond delay="0"/>
                                  </p:stCondLst>
                                  <p:childTnLst>
                                    <p:animMotion origin="layout" path="M -8.33333E-7 4.93827E-7 L 0.00365 0.41497 " pathEditMode="relative" rAng="0" ptsTypes="AA">
                                      <p:cBhvr>
                                        <p:cTn id="93" dur="2000" fill="hold"/>
                                        <p:tgtEl>
                                          <p:spTgt spid="22"/>
                                        </p:tgtEl>
                                        <p:attrNameLst>
                                          <p:attrName>ppt_x</p:attrName>
                                          <p:attrName>ppt_y</p:attrName>
                                        </p:attrNameLst>
                                      </p:cBhvr>
                                      <p:rCtr x="182" y="20741"/>
                                    </p:animMotion>
                                  </p:childTnLst>
                                </p:cTn>
                              </p:par>
                              <p:par>
                                <p:cTn id="94" presetID="1" presetClass="entr" presetSubtype="0" fill="hold" grpId="3" nodeType="with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6" grpId="0"/>
      <p:bldP spid="19" grpId="0"/>
      <p:bldP spid="21" grpId="0"/>
      <p:bldP spid="22" grpId="0"/>
      <p:bldP spid="22" grpId="1"/>
      <p:bldP spid="22" grpId="2"/>
      <p:bldP spid="22" grpId="3"/>
      <p:bldP spid="23" grpId="0"/>
      <p:bldP spid="23" grpId="1"/>
      <p:bldP spid="23" grpId="2"/>
      <p:bldP spid="24" grpId="0"/>
      <p:bldP spid="24" grpId="1"/>
      <p:bldP spid="24" grpId="2"/>
      <p:bldP spid="25" grpId="0"/>
      <p:bldP spid="25" grpId="1"/>
      <p:bldP spid="25" grpId="2"/>
      <p:bldP spid="25" grpId="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009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43AE4DAF-2E6A-D8B5-56C0-F12C71A3010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3499" y="804276"/>
            <a:ext cx="4937205" cy="2152001"/>
          </a:xfrm>
          <a:prstGeom prst="rect">
            <a:avLst/>
          </a:prstGeom>
        </p:spPr>
      </p:pic>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90451">
            <a:off x="7553044" y="-324797"/>
            <a:ext cx="1594513" cy="171453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1441" y="2956277"/>
            <a:ext cx="2258331" cy="2383462"/>
          </a:xfrm>
          <a:prstGeom prst="rect">
            <a:avLst/>
          </a:prstGeom>
        </p:spPr>
      </p:pic>
      <p:sp>
        <p:nvSpPr>
          <p:cNvPr id="12" name="TextBox 12"/>
          <p:cNvSpPr txBox="1"/>
          <p:nvPr/>
        </p:nvSpPr>
        <p:spPr>
          <a:xfrm>
            <a:off x="1156810" y="-109107"/>
            <a:ext cx="4038601" cy="987450"/>
          </a:xfrm>
          <a:prstGeom prst="rect">
            <a:avLst/>
          </a:prstGeom>
        </p:spPr>
        <p:txBody>
          <a:bodyPr wrap="square" lIns="0" tIns="0" rIns="0" bIns="0" rtlCol="0" anchor="t">
            <a:spAutoFit/>
          </a:bodyPr>
          <a:lstStyle/>
          <a:p>
            <a:pPr>
              <a:lnSpc>
                <a:spcPts val="7652"/>
              </a:lnSpc>
            </a:pPr>
            <a:r>
              <a:rPr lang="en-US" sz="2800" b="1">
                <a:solidFill>
                  <a:srgbClr val="FF0000"/>
                </a:solidFill>
                <a:latin typeface="Arial" panose="020B0604020202020204" pitchFamily="34" charset="0"/>
                <a:cs typeface="Arial" panose="020B0604020202020204" pitchFamily="34" charset="0"/>
              </a:rPr>
              <a:t>HĐ 2: Đọc hiểu</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54852" flipH="1" flipV="1">
            <a:off x="-491864" y="-241712"/>
            <a:ext cx="1471482" cy="1582238"/>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998307" y="1221918"/>
            <a:ext cx="4355614" cy="1200316"/>
          </a:xfrm>
          <a:prstGeom prst="rect">
            <a:avLst/>
          </a:prstGeom>
          <a:noFill/>
        </p:spPr>
        <p:txBody>
          <a:bodyPr wrap="square" lIns="45707" tIns="22854" rIns="45707" bIns="22854" rtlCol="0">
            <a:spAutoFit/>
          </a:bodyPr>
          <a:lstStyle/>
          <a:p>
            <a:pPr>
              <a:lnSpc>
                <a:spcPct val="150000"/>
              </a:lnSpc>
            </a:pPr>
            <a:r>
              <a:rPr lang="en-US" sz="2500">
                <a:latin typeface="Arial" panose="020B0604020202020204" pitchFamily="34" charset="0"/>
                <a:cs typeface="Arial" panose="020B0604020202020204" pitchFamily="34" charset="0"/>
              </a:rPr>
              <a:t>Tìm những chi tiết cho thấy Cô-li-a lúng túng khi làm bài.</a:t>
            </a:r>
          </a:p>
        </p:txBody>
      </p:sp>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65070" y="4486094"/>
            <a:ext cx="685227" cy="703699"/>
          </a:xfrm>
          <a:prstGeom prst="rect">
            <a:avLst/>
          </a:prstGeom>
        </p:spPr>
      </p:pic>
      <p:pic>
        <p:nvPicPr>
          <p:cNvPr id="16" name="Picture 12">
            <a:extLst>
              <a:ext uri="{FF2B5EF4-FFF2-40B4-BE49-F238E27FC236}">
                <a16:creationId xmlns:a16="http://schemas.microsoft.com/office/drawing/2014/main" id="{3821FF45-914E-7463-B41D-27E47B5202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6888" y="2451521"/>
            <a:ext cx="1943643" cy="2569719"/>
          </a:xfrm>
          <a:prstGeom prst="rect">
            <a:avLst/>
          </a:prstGeom>
        </p:spPr>
      </p:pic>
      <p:sp>
        <p:nvSpPr>
          <p:cNvPr id="7" name="TextBox 6">
            <a:extLst>
              <a:ext uri="{FF2B5EF4-FFF2-40B4-BE49-F238E27FC236}">
                <a16:creationId xmlns:a16="http://schemas.microsoft.com/office/drawing/2014/main" id="{51DAF1D0-FC4C-7ADB-DC56-CA6A39398F37}"/>
              </a:ext>
            </a:extLst>
          </p:cNvPr>
          <p:cNvSpPr txBox="1"/>
          <p:nvPr/>
        </p:nvSpPr>
        <p:spPr>
          <a:xfrm>
            <a:off x="5324444" y="1296547"/>
            <a:ext cx="3790085" cy="2700727"/>
          </a:xfrm>
          <a:prstGeom prst="rect">
            <a:avLst/>
          </a:prstGeom>
          <a:noFill/>
        </p:spPr>
        <p:txBody>
          <a:bodyPr wrap="square" lIns="45707" tIns="22854" rIns="45707" bIns="22854" rtlCol="0">
            <a:spAutoFit/>
          </a:bodyPr>
          <a:lstStyle/>
          <a:p>
            <a:pPr marL="342797" indent="-342797">
              <a:lnSpc>
                <a:spcPct val="150000"/>
              </a:lnSpc>
              <a:buFont typeface="Wingdings" panose="05000000000000000000" pitchFamily="2" charset="2"/>
              <a:buChar char="§"/>
            </a:pPr>
            <a:r>
              <a:rPr lang="en-US" sz="2300">
                <a:latin typeface="Arial" panose="020B0604020202020204" pitchFamily="34" charset="0"/>
                <a:cs typeface="Arial" panose="020B0604020202020204" pitchFamily="34" charset="0"/>
              </a:rPr>
              <a:t>Loay hoay một lúc mới bắt đầu viết.</a:t>
            </a:r>
          </a:p>
          <a:p>
            <a:pPr marL="342797" indent="-342797">
              <a:lnSpc>
                <a:spcPct val="150000"/>
              </a:lnSpc>
              <a:buFont typeface="Wingdings" panose="05000000000000000000" pitchFamily="2" charset="2"/>
              <a:buChar char="§"/>
            </a:pPr>
            <a:r>
              <a:rPr lang="en-US" sz="2300">
                <a:latin typeface="Arial" panose="020B0604020202020204" pitchFamily="34" charset="0"/>
                <a:cs typeface="Arial" panose="020B0604020202020204" pitchFamily="34" charset="0"/>
              </a:rPr>
              <a:t>Bài viết ngắn ngủn.</a:t>
            </a:r>
          </a:p>
          <a:p>
            <a:pPr marL="342797" indent="-342797">
              <a:lnSpc>
                <a:spcPct val="150000"/>
              </a:lnSpc>
              <a:buFont typeface="Wingdings" panose="05000000000000000000" pitchFamily="2" charset="2"/>
              <a:buChar char="§"/>
            </a:pPr>
            <a:r>
              <a:rPr lang="en-US" sz="2300">
                <a:latin typeface="Arial" panose="020B0604020202020204" pitchFamily="34" charset="0"/>
                <a:cs typeface="Arial" panose="020B0604020202020204" pitchFamily="34" charset="0"/>
              </a:rPr>
              <a:t>Không “bịa” được ra thêm điều gì.</a:t>
            </a:r>
          </a:p>
        </p:txBody>
      </p:sp>
    </p:spTree>
    <p:extLst>
      <p:ext uri="{BB962C8B-B14F-4D97-AF65-F5344CB8AC3E}">
        <p14:creationId xmlns:p14="http://schemas.microsoft.com/office/powerpoint/2010/main" val="1349254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43AE4DAF-2E6A-D8B5-56C0-F12C71A3010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0498" y="703056"/>
            <a:ext cx="4937205" cy="2383462"/>
          </a:xfrm>
          <a:prstGeom prst="rect">
            <a:avLst/>
          </a:prstGeom>
        </p:spPr>
      </p:pic>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90451">
            <a:off x="7553044" y="-324797"/>
            <a:ext cx="1594513" cy="171453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1441" y="2956277"/>
            <a:ext cx="2258331" cy="2383462"/>
          </a:xfrm>
          <a:prstGeom prst="rect">
            <a:avLst/>
          </a:prstGeom>
        </p:spPr>
      </p:pic>
      <p:sp>
        <p:nvSpPr>
          <p:cNvPr id="12" name="TextBox 12"/>
          <p:cNvSpPr txBox="1"/>
          <p:nvPr/>
        </p:nvSpPr>
        <p:spPr>
          <a:xfrm>
            <a:off x="1156810" y="-109107"/>
            <a:ext cx="4038601" cy="987450"/>
          </a:xfrm>
          <a:prstGeom prst="rect">
            <a:avLst/>
          </a:prstGeom>
        </p:spPr>
        <p:txBody>
          <a:bodyPr wrap="square" lIns="0" tIns="0" rIns="0" bIns="0" rtlCol="0" anchor="t">
            <a:spAutoFit/>
          </a:bodyPr>
          <a:lstStyle/>
          <a:p>
            <a:pPr>
              <a:lnSpc>
                <a:spcPts val="7652"/>
              </a:lnSpc>
            </a:pPr>
            <a:r>
              <a:rPr lang="en-US" sz="2800" b="1">
                <a:solidFill>
                  <a:srgbClr val="FF0000"/>
                </a:solidFill>
                <a:latin typeface="Arial" panose="020B0604020202020204" pitchFamily="34" charset="0"/>
                <a:cs typeface="Arial" panose="020B0604020202020204" pitchFamily="34" charset="0"/>
              </a:rPr>
              <a:t>HĐ 2: Đọc hiểu</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54852" flipH="1" flipV="1">
            <a:off x="-491864" y="-241712"/>
            <a:ext cx="1471482" cy="1582238"/>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1126530" y="1041731"/>
            <a:ext cx="3954699" cy="1777398"/>
          </a:xfrm>
          <a:prstGeom prst="rect">
            <a:avLst/>
          </a:prstGeom>
          <a:noFill/>
        </p:spPr>
        <p:txBody>
          <a:bodyPr wrap="square" lIns="45707" tIns="22854" rIns="45707" bIns="22854" rtlCol="0">
            <a:spAutoFit/>
          </a:bodyPr>
          <a:lstStyle/>
          <a:p>
            <a:pPr algn="ctr">
              <a:lnSpc>
                <a:spcPct val="150000"/>
              </a:lnSpc>
            </a:pPr>
            <a:r>
              <a:rPr lang="vi-VN" sz="2500">
                <a:cs typeface="Arial" panose="020B0604020202020204" pitchFamily="34" charset="0"/>
              </a:rPr>
              <a:t>Việc nào Cô-li-a kể trong bài làm văn là việc bạn ấy chưa làm được?</a:t>
            </a:r>
            <a:endParaRPr lang="en-US" sz="2500">
              <a:latin typeface="Arial" panose="020B0604020202020204" pitchFamily="34" charset="0"/>
              <a:cs typeface="Arial" panose="020B0604020202020204" pitchFamily="34" charset="0"/>
            </a:endParaRPr>
          </a:p>
        </p:txBody>
      </p:sp>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65070" y="4486094"/>
            <a:ext cx="685227" cy="703699"/>
          </a:xfrm>
          <a:prstGeom prst="rect">
            <a:avLst/>
          </a:prstGeom>
        </p:spPr>
      </p:pic>
      <p:sp>
        <p:nvSpPr>
          <p:cNvPr id="7" name="TextBox 6">
            <a:extLst>
              <a:ext uri="{FF2B5EF4-FFF2-40B4-BE49-F238E27FC236}">
                <a16:creationId xmlns:a16="http://schemas.microsoft.com/office/drawing/2014/main" id="{51DAF1D0-FC4C-7ADB-DC56-CA6A39398F37}"/>
              </a:ext>
            </a:extLst>
          </p:cNvPr>
          <p:cNvSpPr txBox="1"/>
          <p:nvPr/>
        </p:nvSpPr>
        <p:spPr>
          <a:xfrm>
            <a:off x="5133377" y="2358576"/>
            <a:ext cx="3790085" cy="1638898"/>
          </a:xfrm>
          <a:prstGeom prst="rect">
            <a:avLst/>
          </a:prstGeom>
          <a:noFill/>
        </p:spPr>
        <p:txBody>
          <a:bodyPr wrap="square" lIns="45707" tIns="22854" rIns="45707" bIns="22854" rtlCol="0">
            <a:spAutoFit/>
          </a:bodyPr>
          <a:lstStyle/>
          <a:p>
            <a:pPr marL="342797" indent="-342797">
              <a:lnSpc>
                <a:spcPct val="150000"/>
              </a:lnSpc>
              <a:buFont typeface="Wingdings" panose="05000000000000000000" pitchFamily="2" charset="2"/>
              <a:buChar char="§"/>
            </a:pPr>
            <a:r>
              <a:rPr lang="vi-VN" sz="2300">
                <a:latin typeface="Arial" panose="020B0604020202020204" pitchFamily="34" charset="0"/>
                <a:cs typeface="Arial" panose="020B0604020202020204" pitchFamily="34" charset="0"/>
              </a:rPr>
              <a:t>Giặt áo lót, áo sơ mi và quần là việc Cô-li-a chưa làm được. </a:t>
            </a:r>
            <a:endParaRPr lang="en-US" sz="23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3191658-E9BB-222D-41A6-272478C4F45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946" t="21271" r="20048" b="15781"/>
          <a:stretch/>
        </p:blipFill>
        <p:spPr>
          <a:xfrm>
            <a:off x="4043074" y="2635501"/>
            <a:ext cx="1221678" cy="1114428"/>
          </a:xfrm>
          <a:prstGeom prst="rect">
            <a:avLst/>
          </a:prstGeom>
        </p:spPr>
      </p:pic>
      <p:pic>
        <p:nvPicPr>
          <p:cNvPr id="19" name="Picture 10">
            <a:extLst>
              <a:ext uri="{FF2B5EF4-FFF2-40B4-BE49-F238E27FC236}">
                <a16:creationId xmlns:a16="http://schemas.microsoft.com/office/drawing/2014/main" id="{7CF356A9-970E-8FAE-A769-57323DE81787}"/>
              </a:ext>
            </a:extLst>
          </p:cNvPr>
          <p:cNvPicPr>
            <a:picLocks noChangeAspect="1"/>
          </p:cNvPicPr>
          <p:nvPr/>
        </p:nvPicPr>
        <p:blipFill>
          <a:blip r:embed="rId11"/>
          <a:srcRect/>
          <a:stretch>
            <a:fillRect/>
          </a:stretch>
        </p:blipFill>
        <p:spPr>
          <a:xfrm>
            <a:off x="3568797" y="3478203"/>
            <a:ext cx="1695956" cy="1924488"/>
          </a:xfrm>
          <a:prstGeom prst="rect">
            <a:avLst/>
          </a:prstGeom>
        </p:spPr>
      </p:pic>
    </p:spTree>
    <p:extLst>
      <p:ext uri="{BB962C8B-B14F-4D97-AF65-F5344CB8AC3E}">
        <p14:creationId xmlns:p14="http://schemas.microsoft.com/office/powerpoint/2010/main" val="11777651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553044" y="-324797"/>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sp>
        <p:nvSpPr>
          <p:cNvPr id="12" name="TextBox 12"/>
          <p:cNvSpPr txBox="1"/>
          <p:nvPr/>
        </p:nvSpPr>
        <p:spPr>
          <a:xfrm>
            <a:off x="1156810" y="-109107"/>
            <a:ext cx="4038601" cy="987450"/>
          </a:xfrm>
          <a:prstGeom prst="rect">
            <a:avLst/>
          </a:prstGeom>
        </p:spPr>
        <p:txBody>
          <a:bodyPr wrap="square" lIns="0" tIns="0" rIns="0" bIns="0" rtlCol="0" anchor="t">
            <a:spAutoFit/>
          </a:bodyPr>
          <a:lstStyle/>
          <a:p>
            <a:pPr>
              <a:lnSpc>
                <a:spcPts val="7652"/>
              </a:lnSpc>
            </a:pPr>
            <a:r>
              <a:rPr lang="en-US" sz="2800" b="1">
                <a:solidFill>
                  <a:srgbClr val="FF0000"/>
                </a:solidFill>
                <a:latin typeface="Arial" panose="020B0604020202020204" pitchFamily="34" charset="0"/>
                <a:cs typeface="Arial" panose="020B0604020202020204" pitchFamily="34" charset="0"/>
              </a:rPr>
              <a:t>HĐ 2: Đọc hiểu</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491864" y="-241712"/>
            <a:ext cx="1471482" cy="1582238"/>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1706892" y="875786"/>
            <a:ext cx="6221310" cy="1813249"/>
          </a:xfrm>
          <a:prstGeom prst="roundRect">
            <a:avLst/>
          </a:prstGeom>
          <a:solidFill>
            <a:schemeClr val="accent3">
              <a:lumMod val="60000"/>
              <a:lumOff val="40000"/>
            </a:schemeClr>
          </a:solidFill>
        </p:spPr>
        <p:txBody>
          <a:bodyPr wrap="square" lIns="45707" tIns="22854" rIns="45707" bIns="22854" rtlCol="0">
            <a:spAutoFit/>
          </a:bodyPr>
          <a:lstStyle/>
          <a:p>
            <a:pPr>
              <a:lnSpc>
                <a:spcPct val="150000"/>
              </a:lnSpc>
            </a:pPr>
            <a:r>
              <a:rPr lang="vi-VN" sz="2300">
                <a:cs typeface="Arial" panose="020B0604020202020204" pitchFamily="34" charset="0"/>
              </a:rPr>
              <a:t>Vì sao khi mẹ bảo Cô-li-a đi giặt quần áo:</a:t>
            </a:r>
            <a:endParaRPr lang="en-US" sz="2300">
              <a:cs typeface="Arial" panose="020B0604020202020204" pitchFamily="34" charset="0"/>
            </a:endParaRPr>
          </a:p>
          <a:p>
            <a:pPr>
              <a:lnSpc>
                <a:spcPct val="150000"/>
              </a:lnSpc>
            </a:pPr>
            <a:r>
              <a:rPr lang="en-US" sz="2300">
                <a:latin typeface="Arial" panose="020B0604020202020204" pitchFamily="34" charset="0"/>
                <a:cs typeface="Arial" panose="020B0604020202020204" pitchFamily="34" charset="0"/>
              </a:rPr>
              <a:t>a. Lúc đầu bạn ấy ngạc nhiên.</a:t>
            </a:r>
            <a:endParaRPr lang="vi-VN" sz="2300">
              <a:latin typeface="Arial" panose="020B0604020202020204" pitchFamily="34" charset="0"/>
              <a:cs typeface="Arial" panose="020B0604020202020204" pitchFamily="34" charset="0"/>
            </a:endParaRPr>
          </a:p>
          <a:p>
            <a:pPr>
              <a:lnSpc>
                <a:spcPct val="150000"/>
              </a:lnSpc>
            </a:pPr>
            <a:r>
              <a:rPr lang="vi-VN" sz="2300">
                <a:cs typeface="Arial" panose="020B0604020202020204" pitchFamily="34" charset="0"/>
              </a:rPr>
              <a:t>b. Về sau, bạn ấy vui vẻ làm theo lời mẹ. </a:t>
            </a:r>
          </a:p>
        </p:txBody>
      </p:sp>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7" name="TextBox 6">
            <a:extLst>
              <a:ext uri="{FF2B5EF4-FFF2-40B4-BE49-F238E27FC236}">
                <a16:creationId xmlns:a16="http://schemas.microsoft.com/office/drawing/2014/main" id="{51DAF1D0-FC4C-7ADB-DC56-CA6A39398F37}"/>
              </a:ext>
            </a:extLst>
          </p:cNvPr>
          <p:cNvSpPr txBox="1"/>
          <p:nvPr/>
        </p:nvSpPr>
        <p:spPr>
          <a:xfrm>
            <a:off x="2247900" y="2781429"/>
            <a:ext cx="6394105" cy="1107984"/>
          </a:xfrm>
          <a:prstGeom prst="rect">
            <a:avLst/>
          </a:prstGeom>
          <a:noFill/>
        </p:spPr>
        <p:txBody>
          <a:bodyPr wrap="square" lIns="45707" tIns="22854" rIns="45707" bIns="22854" rtlCol="0">
            <a:spAutoFit/>
          </a:bodyPr>
          <a:lstStyle/>
          <a:p>
            <a:pPr>
              <a:lnSpc>
                <a:spcPct val="150000"/>
              </a:lnSpc>
            </a:pPr>
            <a:r>
              <a:rPr lang="en-US" sz="2300">
                <a:latin typeface="Arial" panose="020B0604020202020204" pitchFamily="34" charset="0"/>
                <a:cs typeface="Arial" panose="020B0604020202020204" pitchFamily="34" charset="0"/>
              </a:rPr>
              <a:t>Bạn ấy ngạc nhiên là vì chưa làm việc đó bao giờ nhưng lại vui vẻ làm vì đã viết vào bài văn.</a:t>
            </a:r>
          </a:p>
        </p:txBody>
      </p:sp>
      <p:pic>
        <p:nvPicPr>
          <p:cNvPr id="8" name="Picture 7">
            <a:extLst>
              <a:ext uri="{FF2B5EF4-FFF2-40B4-BE49-F238E27FC236}">
                <a16:creationId xmlns:a16="http://schemas.microsoft.com/office/drawing/2014/main" id="{13191658-E9BB-222D-41A6-272478C4F4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946" t="21271" r="20048" b="15781"/>
          <a:stretch/>
        </p:blipFill>
        <p:spPr>
          <a:xfrm>
            <a:off x="1111867" y="2698902"/>
            <a:ext cx="1221678" cy="1114428"/>
          </a:xfrm>
          <a:prstGeom prst="rect">
            <a:avLst/>
          </a:prstGeom>
        </p:spPr>
      </p:pic>
      <p:pic>
        <p:nvPicPr>
          <p:cNvPr id="22" name="Picture 3">
            <a:extLst>
              <a:ext uri="{FF2B5EF4-FFF2-40B4-BE49-F238E27FC236}">
                <a16:creationId xmlns:a16="http://schemas.microsoft.com/office/drawing/2014/main" id="{AAF5D4D3-835F-EC0E-D9B6-FDD9FD08ED74}"/>
              </a:ext>
            </a:extLst>
          </p:cNvPr>
          <p:cNvPicPr>
            <a:picLocks noChangeAspect="1"/>
          </p:cNvPicPr>
          <p:nvPr/>
        </p:nvPicPr>
        <p:blipFill>
          <a:blip r:embed="rId9"/>
          <a:srcRect/>
          <a:stretch>
            <a:fillRect/>
          </a:stretch>
        </p:blipFill>
        <p:spPr>
          <a:xfrm>
            <a:off x="4175541" y="3864503"/>
            <a:ext cx="1602860" cy="1374453"/>
          </a:xfrm>
          <a:prstGeom prst="rect">
            <a:avLst/>
          </a:prstGeom>
        </p:spPr>
      </p:pic>
    </p:spTree>
    <p:extLst>
      <p:ext uri="{BB962C8B-B14F-4D97-AF65-F5344CB8AC3E}">
        <p14:creationId xmlns:p14="http://schemas.microsoft.com/office/powerpoint/2010/main" val="836674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553044" y="-324797"/>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sp>
        <p:nvSpPr>
          <p:cNvPr id="12" name="TextBox 12"/>
          <p:cNvSpPr txBox="1"/>
          <p:nvPr/>
        </p:nvSpPr>
        <p:spPr>
          <a:xfrm>
            <a:off x="1156810" y="-109107"/>
            <a:ext cx="4038601" cy="987450"/>
          </a:xfrm>
          <a:prstGeom prst="rect">
            <a:avLst/>
          </a:prstGeom>
        </p:spPr>
        <p:txBody>
          <a:bodyPr wrap="square" lIns="0" tIns="0" rIns="0" bIns="0" rtlCol="0" anchor="t">
            <a:spAutoFit/>
          </a:bodyPr>
          <a:lstStyle/>
          <a:p>
            <a:pPr>
              <a:lnSpc>
                <a:spcPts val="7652"/>
              </a:lnSpc>
            </a:pPr>
            <a:r>
              <a:rPr lang="en-US" sz="2800" b="1">
                <a:solidFill>
                  <a:srgbClr val="FF0000"/>
                </a:solidFill>
                <a:latin typeface="Arial" panose="020B0604020202020204" pitchFamily="34" charset="0"/>
                <a:cs typeface="Arial" panose="020B0604020202020204" pitchFamily="34" charset="0"/>
              </a:rPr>
              <a:t>HĐ 2: Đọc hiểu</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491864" y="-241712"/>
            <a:ext cx="1471482" cy="1582238"/>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7" name="TextBox 6">
            <a:extLst>
              <a:ext uri="{FF2B5EF4-FFF2-40B4-BE49-F238E27FC236}">
                <a16:creationId xmlns:a16="http://schemas.microsoft.com/office/drawing/2014/main" id="{51DAF1D0-FC4C-7ADB-DC56-CA6A39398F37}"/>
              </a:ext>
            </a:extLst>
          </p:cNvPr>
          <p:cNvSpPr txBox="1"/>
          <p:nvPr/>
        </p:nvSpPr>
        <p:spPr>
          <a:xfrm>
            <a:off x="5433914" y="2134642"/>
            <a:ext cx="3768553" cy="1200316"/>
          </a:xfrm>
          <a:prstGeom prst="rect">
            <a:avLst/>
          </a:prstGeom>
          <a:noFill/>
        </p:spPr>
        <p:txBody>
          <a:bodyPr wrap="square" lIns="45707" tIns="22854" rIns="45707" bIns="22854" rtlCol="0">
            <a:spAutoFit/>
          </a:bodyPr>
          <a:lstStyle/>
          <a:p>
            <a:pPr>
              <a:lnSpc>
                <a:spcPct val="150000"/>
              </a:lnSpc>
            </a:pPr>
            <a:r>
              <a:rPr lang="en-US" sz="2500">
                <a:latin typeface="Arial" panose="020B0604020202020204" pitchFamily="34" charset="0"/>
                <a:cs typeface="Arial" panose="020B0604020202020204" pitchFamily="34" charset="0"/>
              </a:rPr>
              <a:t>“Nói được làm được”; </a:t>
            </a:r>
          </a:p>
          <a:p>
            <a:pPr>
              <a:lnSpc>
                <a:spcPct val="150000"/>
              </a:lnSpc>
            </a:pPr>
            <a:r>
              <a:rPr lang="en-US" sz="2500">
                <a:latin typeface="Arial" panose="020B0604020202020204" pitchFamily="34" charset="0"/>
                <a:cs typeface="Arial" panose="020B0604020202020204" pitchFamily="34" charset="0"/>
              </a:rPr>
              <a:t>“Học đi đôi với hành”</a:t>
            </a:r>
          </a:p>
        </p:txBody>
      </p:sp>
      <p:pic>
        <p:nvPicPr>
          <p:cNvPr id="8" name="Picture 7">
            <a:extLst>
              <a:ext uri="{FF2B5EF4-FFF2-40B4-BE49-F238E27FC236}">
                <a16:creationId xmlns:a16="http://schemas.microsoft.com/office/drawing/2014/main" id="{13191658-E9BB-222D-41A6-272478C4F4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946" t="21271" r="20048" b="15781"/>
          <a:stretch/>
        </p:blipFill>
        <p:spPr>
          <a:xfrm>
            <a:off x="4168498" y="2419534"/>
            <a:ext cx="1221678" cy="1114428"/>
          </a:xfrm>
          <a:prstGeom prst="rect">
            <a:avLst/>
          </a:prstGeom>
        </p:spPr>
      </p:pic>
      <p:pic>
        <p:nvPicPr>
          <p:cNvPr id="15" name="Picture 6">
            <a:extLst>
              <a:ext uri="{FF2B5EF4-FFF2-40B4-BE49-F238E27FC236}">
                <a16:creationId xmlns:a16="http://schemas.microsoft.com/office/drawing/2014/main" id="{68C9E3DE-C021-DAAB-C686-4DC24A71810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1193" y="802790"/>
            <a:ext cx="4721408" cy="2078122"/>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1360370" y="1126037"/>
            <a:ext cx="3693643" cy="1328010"/>
          </a:xfrm>
          <a:prstGeom prst="roundRect">
            <a:avLst/>
          </a:prstGeom>
          <a:noFill/>
        </p:spPr>
        <p:txBody>
          <a:bodyPr wrap="square" lIns="45707" tIns="22854" rIns="45707" bIns="22854" rtlCol="0">
            <a:spAutoFit/>
          </a:bodyPr>
          <a:lstStyle/>
          <a:p>
            <a:pPr algn="ctr">
              <a:lnSpc>
                <a:spcPct val="150000"/>
              </a:lnSpc>
            </a:pPr>
            <a:r>
              <a:rPr lang="vi-VN" sz="2500">
                <a:cs typeface="Arial" panose="020B0604020202020204" pitchFamily="34" charset="0"/>
              </a:rPr>
              <a:t>Có thể đặt tên khác cho câu chuyện là gì?</a:t>
            </a:r>
          </a:p>
        </p:txBody>
      </p:sp>
      <p:pic>
        <p:nvPicPr>
          <p:cNvPr id="16" name="Picture 9">
            <a:extLst>
              <a:ext uri="{FF2B5EF4-FFF2-40B4-BE49-F238E27FC236}">
                <a16:creationId xmlns:a16="http://schemas.microsoft.com/office/drawing/2014/main" id="{BEADE42D-4F09-564C-280C-0AC726EAE7C9}"/>
              </a:ext>
            </a:extLst>
          </p:cNvPr>
          <p:cNvPicPr>
            <a:picLocks noChangeAspect="1"/>
          </p:cNvPicPr>
          <p:nvPr/>
        </p:nvPicPr>
        <p:blipFill>
          <a:blip r:embed="rId11"/>
          <a:srcRect/>
          <a:stretch>
            <a:fillRect/>
          </a:stretch>
        </p:blipFill>
        <p:spPr>
          <a:xfrm>
            <a:off x="3173060" y="3278444"/>
            <a:ext cx="1487124" cy="1952460"/>
          </a:xfrm>
          <a:prstGeom prst="rect">
            <a:avLst/>
          </a:prstGeom>
        </p:spPr>
      </p:pic>
    </p:spTree>
    <p:extLst>
      <p:ext uri="{BB962C8B-B14F-4D97-AF65-F5344CB8AC3E}">
        <p14:creationId xmlns:p14="http://schemas.microsoft.com/office/powerpoint/2010/main" val="1059797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4" y="41524"/>
            <a:ext cx="8320354" cy="162384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4626415"/>
            <a:ext cx="9144000" cy="517089"/>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918" y="1"/>
            <a:ext cx="1529083" cy="4784058"/>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2915207" y="0"/>
            <a:ext cx="3714140"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defTabSz="914378">
              <a:defRPr/>
            </a:pPr>
            <a:endParaRPr lang="zh-CN" altLang="en-US" sz="1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0" name="Group 19">
            <a:extLst>
              <a:ext uri="{FF2B5EF4-FFF2-40B4-BE49-F238E27FC236}">
                <a16:creationId xmlns:a16="http://schemas.microsoft.com/office/drawing/2014/main" id="{E2E5D366-B70E-4A96-86C3-2B6F5B0F47A4}"/>
              </a:ext>
            </a:extLst>
          </p:cNvPr>
          <p:cNvGrpSpPr/>
          <p:nvPr/>
        </p:nvGrpSpPr>
        <p:grpSpPr>
          <a:xfrm>
            <a:off x="1058256" y="1806910"/>
            <a:ext cx="6145116" cy="737442"/>
            <a:chOff x="1896281" y="755776"/>
            <a:chExt cx="6749697" cy="884624"/>
          </a:xfrm>
        </p:grpSpPr>
        <p:sp>
          <p:nvSpPr>
            <p:cNvPr id="21" name="Rectangle: Rounded Corners 43">
              <a:extLst>
                <a:ext uri="{FF2B5EF4-FFF2-40B4-BE49-F238E27FC236}">
                  <a16:creationId xmlns:a16="http://schemas.microsoft.com/office/drawing/2014/main" id="{E47E1B05-B73E-44D9-8B2F-34D71A9F80CD}"/>
                </a:ext>
              </a:extLst>
            </p:cNvPr>
            <p:cNvSpPr/>
            <p:nvPr/>
          </p:nvSpPr>
          <p:spPr>
            <a:xfrm>
              <a:off x="1896281" y="755776"/>
              <a:ext cx="6749697" cy="884624"/>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914378" fontAlgn="base">
                <a:spcBef>
                  <a:spcPct val="0"/>
                </a:spcBef>
                <a:spcAft>
                  <a:spcPct val="0"/>
                </a:spcAft>
                <a:defRPr/>
              </a:pPr>
              <a:endParaRPr lang="en-US" sz="28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B7933C8E-266B-4048-B46C-27809F9570EC}"/>
                </a:ext>
              </a:extLst>
            </p:cNvPr>
            <p:cNvSpPr/>
            <p:nvPr/>
          </p:nvSpPr>
          <p:spPr>
            <a:xfrm>
              <a:off x="1896281" y="905185"/>
              <a:ext cx="6749697" cy="726870"/>
            </a:xfrm>
            <a:prstGeom prst="rect">
              <a:avLst/>
            </a:prstGeom>
          </p:spPr>
          <p:txBody>
            <a:bodyPr wrap="square">
              <a:spAutoFit/>
            </a:bodyPr>
            <a:lstStyle/>
            <a:p>
              <a:pPr algn="ctr" defTabSz="914378" fontAlgn="base">
                <a:spcBef>
                  <a:spcPct val="0"/>
                </a:spcBef>
                <a:spcAft>
                  <a:spcPct val="0"/>
                </a:spcAft>
              </a:pPr>
              <a:r>
                <a:rPr lang="en-US" sz="32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2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3" name="TextBox 22">
            <a:extLst>
              <a:ext uri="{FF2B5EF4-FFF2-40B4-BE49-F238E27FC236}">
                <a16:creationId xmlns:a16="http://schemas.microsoft.com/office/drawing/2014/main" id="{9F3A8580-529D-43A4-BCED-7BD53273CAED}"/>
              </a:ext>
            </a:extLst>
          </p:cNvPr>
          <p:cNvSpPr txBox="1"/>
          <p:nvPr/>
        </p:nvSpPr>
        <p:spPr>
          <a:xfrm>
            <a:off x="457203" y="2795721"/>
            <a:ext cx="7518046" cy="1546577"/>
          </a:xfrm>
          <a:prstGeom prst="rect">
            <a:avLst/>
          </a:prstGeom>
          <a:noFill/>
        </p:spPr>
        <p:txBody>
          <a:bodyPr wrap="square" lIns="68580" tIns="34290" rIns="68580" bIns="34290">
            <a:spAutoFit/>
          </a:bodyPr>
          <a:lstStyle/>
          <a:p>
            <a:pPr algn="ctr" defTabSz="914378" fontAlgn="base">
              <a:spcBef>
                <a:spcPct val="0"/>
              </a:spcBef>
              <a:spcAft>
                <a:spcPct val="0"/>
              </a:spcAft>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-li-a. Sau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-li-a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rằng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B5AA669C-10D7-42F0-B791-970960ACF80F}"/>
              </a:ext>
            </a:extLst>
          </p:cNvPr>
          <p:cNvPicPr>
            <a:picLocks noChangeAspect="1"/>
          </p:cNvPicPr>
          <p:nvPr/>
        </p:nvPicPr>
        <p:blipFill>
          <a:blip r:embed="rId5"/>
          <a:stretch>
            <a:fillRect/>
          </a:stretch>
        </p:blipFill>
        <p:spPr>
          <a:xfrm>
            <a:off x="3073916" y="407554"/>
            <a:ext cx="3104658" cy="804742"/>
          </a:xfrm>
          <a:prstGeom prst="rect">
            <a:avLst/>
          </a:prstGeom>
        </p:spPr>
      </p:pic>
    </p:spTree>
    <p:extLst>
      <p:ext uri="{BB962C8B-B14F-4D97-AF65-F5344CB8AC3E}">
        <p14:creationId xmlns:p14="http://schemas.microsoft.com/office/powerpoint/2010/main" val="1068192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699460" y="-631226"/>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sp>
        <p:nvSpPr>
          <p:cNvPr id="12" name="TextBox 12"/>
          <p:cNvSpPr txBox="1"/>
          <p:nvPr/>
        </p:nvSpPr>
        <p:spPr>
          <a:xfrm>
            <a:off x="2592470" y="-146067"/>
            <a:ext cx="4038601" cy="987450"/>
          </a:xfrm>
          <a:prstGeom prst="rect">
            <a:avLst/>
          </a:prstGeom>
        </p:spPr>
        <p:txBody>
          <a:bodyPr wrap="square" lIns="0" tIns="0" rIns="0" bIns="0" rtlCol="0" anchor="t">
            <a:spAutoFit/>
          </a:bodyPr>
          <a:lstStyle/>
          <a:p>
            <a:pPr algn="ctr">
              <a:lnSpc>
                <a:spcPts val="7652"/>
              </a:lnSpc>
            </a:pPr>
            <a:r>
              <a:rPr lang="en-US" sz="2800" b="1">
                <a:solidFill>
                  <a:srgbClr val="FF0000"/>
                </a:solidFill>
                <a:latin typeface="Arial" panose="020B0604020202020204" pitchFamily="34" charset="0"/>
                <a:cs typeface="Arial" panose="020B0604020202020204" pitchFamily="34" charset="0"/>
              </a:rPr>
              <a:t>LUYỆN TẬP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522377" y="-468668"/>
            <a:ext cx="1471482" cy="1582238"/>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76201" y="661391"/>
            <a:ext cx="9051474" cy="577069"/>
          </a:xfrm>
          <a:prstGeom prst="rect">
            <a:avLst/>
          </a:prstGeom>
          <a:noFill/>
        </p:spPr>
        <p:txBody>
          <a:bodyPr wrap="square" lIns="45707" tIns="22854" rIns="45707" bIns="22854" rtlCol="0">
            <a:spAutoFit/>
          </a:bodyPr>
          <a:lstStyle/>
          <a:p>
            <a:pPr algn="ctr">
              <a:lnSpc>
                <a:spcPct val="150000"/>
              </a:lnSpc>
            </a:pPr>
            <a:r>
              <a:rPr lang="en-US" sz="2300" b="1" dirty="0" err="1">
                <a:latin typeface="Arial" panose="020B0604020202020204" pitchFamily="34" charset="0"/>
                <a:cs typeface="Arial" panose="020B0604020202020204" pitchFamily="34" charset="0"/>
              </a:rPr>
              <a:t>Dấu</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ngoặc</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kép</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trong</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mỗi</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câu</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dưới</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đây</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được</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dùng</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để</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làm</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gì</a:t>
            </a:r>
            <a:r>
              <a:rPr lang="en-US" sz="2300" b="1" dirty="0">
                <a:latin typeface="Arial" panose="020B0604020202020204" pitchFamily="34" charset="0"/>
                <a:cs typeface="Arial" panose="020B0604020202020204" pitchFamily="34" charset="0"/>
              </a:rPr>
              <a:t>?</a:t>
            </a:r>
            <a:endParaRPr lang="vi-VN" sz="23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7F0CCF8-40E6-175F-8347-0B66FDBACCF4}"/>
              </a:ext>
            </a:extLst>
          </p:cNvPr>
          <p:cNvSpPr txBox="1"/>
          <p:nvPr/>
        </p:nvSpPr>
        <p:spPr>
          <a:xfrm>
            <a:off x="409312" y="1386450"/>
            <a:ext cx="4267200" cy="1500399"/>
          </a:xfrm>
          <a:prstGeom prst="rect">
            <a:avLst/>
          </a:prstGeom>
          <a:noFill/>
        </p:spPr>
        <p:txBody>
          <a:bodyPr wrap="square" lIns="45707" tIns="22854" rIns="45707" bIns="22854" rtlCol="0">
            <a:spAutoFit/>
          </a:bodyPr>
          <a:lstStyle/>
          <a:p>
            <a:pPr>
              <a:lnSpc>
                <a:spcPct val="150000"/>
              </a:lnSpc>
            </a:pPr>
            <a:r>
              <a:rPr lang="en-US" sz="2100" dirty="0">
                <a:latin typeface="Arial" panose="020B0604020202020204" pitchFamily="34" charset="0"/>
                <a:cs typeface="Arial" panose="020B0604020202020204" pitchFamily="34" charset="0"/>
              </a:rPr>
              <a:t>a) </a:t>
            </a:r>
            <a:r>
              <a:rPr lang="en-US" sz="2100" dirty="0" err="1">
                <a:latin typeface="Arial" panose="020B0604020202020204" pitchFamily="34" charset="0"/>
                <a:cs typeface="Arial" panose="020B0604020202020204" pitchFamily="34" charset="0"/>
              </a:rPr>
              <a:t>Cô</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giáo</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ra</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cho</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chúng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tôi</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một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đề</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văn</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Em</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đã</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làm</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gì</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để</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giúp</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đỡ</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mẹ</a:t>
            </a:r>
            <a:r>
              <a:rPr lang="en-US" sz="2100"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3087F4F4-CF01-64E7-D97E-6FCB65E90523}"/>
              </a:ext>
            </a:extLst>
          </p:cNvPr>
          <p:cNvSpPr txBox="1"/>
          <p:nvPr/>
        </p:nvSpPr>
        <p:spPr>
          <a:xfrm>
            <a:off x="458870" y="2795362"/>
            <a:ext cx="4267200" cy="1015651"/>
          </a:xfrm>
          <a:prstGeom prst="rect">
            <a:avLst/>
          </a:prstGeom>
          <a:noFill/>
        </p:spPr>
        <p:txBody>
          <a:bodyPr wrap="square" lIns="45707" tIns="22854" rIns="45707" bIns="22854" rtlCol="0">
            <a:spAutoFit/>
          </a:bodyPr>
          <a:lstStyle/>
          <a:p>
            <a:pPr>
              <a:lnSpc>
                <a:spcPct val="150000"/>
              </a:lnSpc>
            </a:pPr>
            <a:r>
              <a:rPr lang="en-US" sz="2100" dirty="0">
                <a:latin typeface="Arial" panose="020B0604020202020204" pitchFamily="34" charset="0"/>
                <a:cs typeface="Arial" panose="020B0604020202020204" pitchFamily="34" charset="0"/>
              </a:rPr>
              <a:t>b) </a:t>
            </a:r>
            <a:r>
              <a:rPr lang="en-US" sz="2100" dirty="0" err="1">
                <a:latin typeface="Arial" panose="020B0604020202020204" pitchFamily="34" charset="0"/>
                <a:cs typeface="Arial" panose="020B0604020202020204" pitchFamily="34" charset="0"/>
              </a:rPr>
              <a:t>Tôi</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đã</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loay</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hoay</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mất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một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lúc</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rồi</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viết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Em</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đã</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nhiều</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lần</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giúp</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đỡ</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mẹ</a:t>
            </a:r>
            <a:r>
              <a:rPr lang="en-US" sz="2100" dirty="0">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849BD910-37B1-49C5-EDEC-E4D77C13BBD6}"/>
              </a:ext>
            </a:extLst>
          </p:cNvPr>
          <p:cNvSpPr txBox="1"/>
          <p:nvPr/>
        </p:nvSpPr>
        <p:spPr>
          <a:xfrm>
            <a:off x="5157501" y="1427973"/>
            <a:ext cx="3695700" cy="1015651"/>
          </a:xfrm>
          <a:prstGeom prst="rect">
            <a:avLst/>
          </a:prstGeom>
          <a:noFill/>
        </p:spPr>
        <p:txBody>
          <a:bodyPr wrap="square" lIns="45707" tIns="22854" rIns="45707" bIns="22854" rtlCol="0">
            <a:spAutoFit/>
          </a:bodyPr>
          <a:lstStyle/>
          <a:p>
            <a:pPr>
              <a:lnSpc>
                <a:spcPct val="150000"/>
              </a:lnSpc>
            </a:pPr>
            <a:r>
              <a:rPr lang="en-US" sz="2100">
                <a:latin typeface="Arial" panose="020B0604020202020204" pitchFamily="34" charset="0"/>
                <a:cs typeface="Arial" panose="020B0604020202020204" pitchFamily="34" charset="0"/>
              </a:rPr>
              <a:t>1) Đánh dấu một câu ghi lại lời nói của nhân vật.</a:t>
            </a:r>
          </a:p>
        </p:txBody>
      </p:sp>
      <p:sp>
        <p:nvSpPr>
          <p:cNvPr id="25" name="TextBox 24">
            <a:extLst>
              <a:ext uri="{FF2B5EF4-FFF2-40B4-BE49-F238E27FC236}">
                <a16:creationId xmlns:a16="http://schemas.microsoft.com/office/drawing/2014/main" id="{DC837434-7120-0004-14D3-211CB9B279A1}"/>
              </a:ext>
            </a:extLst>
          </p:cNvPr>
          <p:cNvSpPr txBox="1"/>
          <p:nvPr/>
        </p:nvSpPr>
        <p:spPr>
          <a:xfrm>
            <a:off x="5157501" y="2847603"/>
            <a:ext cx="3695700" cy="1015651"/>
          </a:xfrm>
          <a:prstGeom prst="rect">
            <a:avLst/>
          </a:prstGeom>
          <a:noFill/>
        </p:spPr>
        <p:txBody>
          <a:bodyPr wrap="square" lIns="45707" tIns="22854" rIns="45707" bIns="22854" rtlCol="0">
            <a:spAutoFit/>
          </a:bodyPr>
          <a:lstStyle/>
          <a:p>
            <a:pPr>
              <a:lnSpc>
                <a:spcPct val="150000"/>
              </a:lnSpc>
            </a:pPr>
            <a:r>
              <a:rPr lang="en-US" sz="2100">
                <a:latin typeface="Arial" panose="020B0604020202020204" pitchFamily="34" charset="0"/>
                <a:cs typeface="Arial" panose="020B0604020202020204" pitchFamily="34" charset="0"/>
              </a:rPr>
              <a:t>2) Đánh dấu một câu được trích nguyên văn.</a:t>
            </a:r>
          </a:p>
        </p:txBody>
      </p:sp>
    </p:spTree>
    <p:extLst>
      <p:ext uri="{BB962C8B-B14F-4D97-AF65-F5344CB8AC3E}">
        <p14:creationId xmlns:p14="http://schemas.microsoft.com/office/powerpoint/2010/main" val="1444356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699460" y="-631226"/>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522377" y="-468668"/>
            <a:ext cx="1471482" cy="1582238"/>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21" name="TextBox 20">
            <a:extLst>
              <a:ext uri="{FF2B5EF4-FFF2-40B4-BE49-F238E27FC236}">
                <a16:creationId xmlns:a16="http://schemas.microsoft.com/office/drawing/2014/main" id="{022C9E34-FB38-CC59-BD5D-BB6A6DCB04D3}"/>
              </a:ext>
            </a:extLst>
          </p:cNvPr>
          <p:cNvSpPr txBox="1"/>
          <p:nvPr/>
        </p:nvSpPr>
        <p:spPr>
          <a:xfrm>
            <a:off x="662126" y="864386"/>
            <a:ext cx="3528875" cy="1500399"/>
          </a:xfrm>
          <a:prstGeom prst="rect">
            <a:avLst/>
          </a:prstGeom>
          <a:noFill/>
        </p:spPr>
        <p:txBody>
          <a:bodyPr wrap="square" lIns="45707" tIns="22854" rIns="45707" bIns="22854" rtlCol="0">
            <a:spAutoFit/>
          </a:bodyPr>
          <a:lstStyle/>
          <a:p>
            <a:pPr>
              <a:lnSpc>
                <a:spcPct val="150000"/>
              </a:lnSpc>
            </a:pPr>
            <a:r>
              <a:rPr lang="en-US" sz="2100">
                <a:latin typeface="Arial" panose="020B0604020202020204" pitchFamily="34" charset="0"/>
                <a:cs typeface="Arial" panose="020B0604020202020204" pitchFamily="34" charset="0"/>
              </a:rPr>
              <a:t>c) Mẹ hỏi tôi: “Hôm nay con đã làm bài kiểm tra thế nào?”</a:t>
            </a:r>
          </a:p>
        </p:txBody>
      </p:sp>
      <p:sp>
        <p:nvSpPr>
          <p:cNvPr id="22" name="TextBox 21">
            <a:extLst>
              <a:ext uri="{FF2B5EF4-FFF2-40B4-BE49-F238E27FC236}">
                <a16:creationId xmlns:a16="http://schemas.microsoft.com/office/drawing/2014/main" id="{CC8C353B-FEF1-D489-3D8C-37F038A7DD3F}"/>
              </a:ext>
            </a:extLst>
          </p:cNvPr>
          <p:cNvSpPr txBox="1"/>
          <p:nvPr/>
        </p:nvSpPr>
        <p:spPr>
          <a:xfrm>
            <a:off x="662127" y="2471244"/>
            <a:ext cx="3605076" cy="1500399"/>
          </a:xfrm>
          <a:prstGeom prst="rect">
            <a:avLst/>
          </a:prstGeom>
          <a:noFill/>
        </p:spPr>
        <p:txBody>
          <a:bodyPr wrap="square" lIns="45707" tIns="22854" rIns="45707" bIns="22854" rtlCol="0">
            <a:spAutoFit/>
          </a:bodyPr>
          <a:lstStyle/>
          <a:p>
            <a:pPr>
              <a:lnSpc>
                <a:spcPct val="150000"/>
              </a:lnSpc>
            </a:pPr>
            <a:r>
              <a:rPr lang="en-US" sz="2100">
                <a:latin typeface="Arial" panose="020B0604020202020204" pitchFamily="34" charset="0"/>
                <a:cs typeface="Arial" panose="020B0604020202020204" pitchFamily="34" charset="0"/>
              </a:rPr>
              <a:t>d) Tôi ngạc nhiên: “Sao các bạn viết được nhiều thế nhỉ?”.</a:t>
            </a:r>
          </a:p>
        </p:txBody>
      </p:sp>
      <p:sp>
        <p:nvSpPr>
          <p:cNvPr id="23" name="TextBox 22">
            <a:extLst>
              <a:ext uri="{FF2B5EF4-FFF2-40B4-BE49-F238E27FC236}">
                <a16:creationId xmlns:a16="http://schemas.microsoft.com/office/drawing/2014/main" id="{849BD910-37B1-49C5-EDEC-E4D77C13BBD6}"/>
              </a:ext>
            </a:extLst>
          </p:cNvPr>
          <p:cNvSpPr txBox="1"/>
          <p:nvPr/>
        </p:nvSpPr>
        <p:spPr>
          <a:xfrm>
            <a:off x="4543373" y="442891"/>
            <a:ext cx="3909876" cy="1015651"/>
          </a:xfrm>
          <a:prstGeom prst="rect">
            <a:avLst/>
          </a:prstGeom>
          <a:noFill/>
        </p:spPr>
        <p:txBody>
          <a:bodyPr wrap="square" lIns="45707" tIns="22854" rIns="45707" bIns="22854" rtlCol="0">
            <a:spAutoFit/>
          </a:bodyPr>
          <a:lstStyle/>
          <a:p>
            <a:pPr>
              <a:lnSpc>
                <a:spcPct val="150000"/>
              </a:lnSpc>
            </a:pPr>
            <a:r>
              <a:rPr lang="en-US" sz="2100">
                <a:latin typeface="Arial" panose="020B0604020202020204" pitchFamily="34" charset="0"/>
                <a:cs typeface="Arial" panose="020B0604020202020204" pitchFamily="34" charset="0"/>
              </a:rPr>
              <a:t>1) Đánh dấu một câu ghi lại lời nói của nhân vật.</a:t>
            </a:r>
          </a:p>
        </p:txBody>
      </p:sp>
      <p:sp>
        <p:nvSpPr>
          <p:cNvPr id="24" name="TextBox 23">
            <a:extLst>
              <a:ext uri="{FF2B5EF4-FFF2-40B4-BE49-F238E27FC236}">
                <a16:creationId xmlns:a16="http://schemas.microsoft.com/office/drawing/2014/main" id="{842CD233-8918-86BE-38CE-58C1FD2E4996}"/>
              </a:ext>
            </a:extLst>
          </p:cNvPr>
          <p:cNvSpPr txBox="1"/>
          <p:nvPr/>
        </p:nvSpPr>
        <p:spPr>
          <a:xfrm>
            <a:off x="4586842" y="1728175"/>
            <a:ext cx="3909876" cy="1015651"/>
          </a:xfrm>
          <a:prstGeom prst="rect">
            <a:avLst/>
          </a:prstGeom>
          <a:noFill/>
        </p:spPr>
        <p:txBody>
          <a:bodyPr wrap="square" lIns="45707" tIns="22854" rIns="45707" bIns="22854" rtlCol="0">
            <a:spAutoFit/>
          </a:bodyPr>
          <a:lstStyle/>
          <a:p>
            <a:pPr>
              <a:lnSpc>
                <a:spcPct val="150000"/>
              </a:lnSpc>
            </a:pPr>
            <a:r>
              <a:rPr lang="en-US" sz="2100">
                <a:latin typeface="Arial" panose="020B0604020202020204" pitchFamily="34" charset="0"/>
                <a:cs typeface="Arial" panose="020B0604020202020204" pitchFamily="34" charset="0"/>
              </a:rPr>
              <a:t>2) Đánh dấu một câu ghi lại ý nghĩa của nhân vật.</a:t>
            </a:r>
          </a:p>
        </p:txBody>
      </p:sp>
      <p:sp>
        <p:nvSpPr>
          <p:cNvPr id="25" name="TextBox 24">
            <a:extLst>
              <a:ext uri="{FF2B5EF4-FFF2-40B4-BE49-F238E27FC236}">
                <a16:creationId xmlns:a16="http://schemas.microsoft.com/office/drawing/2014/main" id="{DC837434-7120-0004-14D3-211CB9B279A1}"/>
              </a:ext>
            </a:extLst>
          </p:cNvPr>
          <p:cNvSpPr txBox="1"/>
          <p:nvPr/>
        </p:nvSpPr>
        <p:spPr>
          <a:xfrm>
            <a:off x="4586842" y="3081188"/>
            <a:ext cx="3605076" cy="1015651"/>
          </a:xfrm>
          <a:prstGeom prst="rect">
            <a:avLst/>
          </a:prstGeom>
          <a:noFill/>
        </p:spPr>
        <p:txBody>
          <a:bodyPr wrap="square" lIns="45707" tIns="22854" rIns="45707" bIns="22854" rtlCol="0">
            <a:spAutoFit/>
          </a:bodyPr>
          <a:lstStyle/>
          <a:p>
            <a:pPr>
              <a:lnSpc>
                <a:spcPct val="150000"/>
              </a:lnSpc>
            </a:pPr>
            <a:r>
              <a:rPr lang="en-US" sz="2100">
                <a:latin typeface="Arial" panose="020B0604020202020204" pitchFamily="34" charset="0"/>
                <a:cs typeface="Arial" panose="020B0604020202020204" pitchFamily="34" charset="0"/>
              </a:rPr>
              <a:t>3) Đánh dấu một câu được trích nguyên văn.</a:t>
            </a:r>
          </a:p>
        </p:txBody>
      </p:sp>
    </p:spTree>
    <p:extLst>
      <p:ext uri="{BB962C8B-B14F-4D97-AF65-F5344CB8AC3E}">
        <p14:creationId xmlns:p14="http://schemas.microsoft.com/office/powerpoint/2010/main" val="3436326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1806933-7BE4-4FC7-B7CD-05A878D94898}"/>
              </a:ext>
            </a:extLst>
          </p:cNvPr>
          <p:cNvSpPr/>
          <p:nvPr/>
        </p:nvSpPr>
        <p:spPr bwMode="auto">
          <a:xfrm>
            <a:off x="14563" y="2"/>
            <a:ext cx="1814309" cy="97276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04" tIns="45702" rIns="91404" bIns="45702" numCol="1" rtlCol="0" anchor="t" anchorCtr="0" compatLnSpc="1">
            <a:prstTxWarp prst="textNoShape">
              <a:avLst/>
            </a:prstTxWarp>
          </a:bodyPr>
          <a:lstStyle/>
          <a:p>
            <a:pPr defTabSz="914012" fontAlgn="base">
              <a:spcBef>
                <a:spcPct val="0"/>
              </a:spcBef>
              <a:spcAft>
                <a:spcPct val="0"/>
              </a:spcAft>
            </a:pPr>
            <a:endParaRPr lang="en-US" sz="1800">
              <a:solidFill>
                <a:srgbClr val="000000"/>
              </a:solidFill>
              <a:ea typeface="宋体" pitchFamily="2" charset="-122"/>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219293" y="380181"/>
            <a:ext cx="3047920" cy="592584"/>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04" tIns="45702" rIns="91404" bIns="45702" numCol="1" rtlCol="0" anchor="t" anchorCtr="0" compatLnSpc="1">
            <a:prstTxWarp prst="textNoShape">
              <a:avLst/>
            </a:prstTxWarp>
          </a:bodyPr>
          <a:lstStyle/>
          <a:p>
            <a:pPr defTabSz="914012" fontAlgn="base">
              <a:spcBef>
                <a:spcPct val="0"/>
              </a:spcBef>
              <a:spcAft>
                <a:spcPct val="0"/>
              </a:spcAft>
            </a:pPr>
            <a:endParaRPr lang="en-US" sz="1800">
              <a:solidFill>
                <a:srgbClr val="000000"/>
              </a:solidFill>
              <a:ea typeface="宋体" pitchFamily="2" charset="-122"/>
            </a:endParaRPr>
          </a:p>
        </p:txBody>
      </p:sp>
      <p:pic>
        <p:nvPicPr>
          <p:cNvPr id="52" name="图片 4">
            <a:extLst>
              <a:ext uri="{FF2B5EF4-FFF2-40B4-BE49-F238E27FC236}">
                <a16:creationId xmlns:a16="http://schemas.microsoft.com/office/drawing/2014/main" id="{03DB5488-CA91-4134-BD91-CE02038CC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02" y="5488"/>
            <a:ext cx="8320354" cy="162384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978DF266-E5C7-4DF7-A1E6-929C5E3513E7}"/>
              </a:ext>
            </a:extLst>
          </p:cNvPr>
          <p:cNvPicPr>
            <a:picLocks noChangeAspect="1"/>
          </p:cNvPicPr>
          <p:nvPr/>
        </p:nvPicPr>
        <p:blipFill>
          <a:blip r:embed="rId3"/>
          <a:stretch>
            <a:fillRect/>
          </a:stretch>
        </p:blipFill>
        <p:spPr>
          <a:xfrm>
            <a:off x="177152" y="1765796"/>
            <a:ext cx="3228747" cy="3228747"/>
          </a:xfrm>
          <a:prstGeom prst="rect">
            <a:avLst/>
          </a:prstGeom>
        </p:spPr>
      </p:pic>
      <p:grpSp>
        <p:nvGrpSpPr>
          <p:cNvPr id="7" name="Group 6">
            <a:extLst>
              <a:ext uri="{FF2B5EF4-FFF2-40B4-BE49-F238E27FC236}">
                <a16:creationId xmlns:a16="http://schemas.microsoft.com/office/drawing/2014/main" id="{765E3C3A-CAEA-4848-8B0E-A21843191D2F}"/>
              </a:ext>
            </a:extLst>
          </p:cNvPr>
          <p:cNvGrpSpPr/>
          <p:nvPr/>
        </p:nvGrpSpPr>
        <p:grpSpPr>
          <a:xfrm>
            <a:off x="2505958" y="385733"/>
            <a:ext cx="5930812" cy="2760129"/>
            <a:chOff x="2505956" y="385728"/>
            <a:chExt cx="4648078" cy="2760128"/>
          </a:xfrm>
        </p:grpSpPr>
        <p:pic>
          <p:nvPicPr>
            <p:cNvPr id="2" name="图片 2">
              <a:extLst>
                <a:ext uri="{FF2B5EF4-FFF2-40B4-BE49-F238E27FC236}">
                  <a16:creationId xmlns:a16="http://schemas.microsoft.com/office/drawing/2014/main" id="{146F4BD0-077C-4D1B-9CCF-7C8445B5D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956" y="385728"/>
              <a:ext cx="4648078" cy="2760128"/>
            </a:xfrm>
            <a:prstGeom prst="rect">
              <a:avLst/>
            </a:prstGeom>
          </p:spPr>
        </p:pic>
        <p:pic>
          <p:nvPicPr>
            <p:cNvPr id="3" name="Picture 2">
              <a:extLst>
                <a:ext uri="{FF2B5EF4-FFF2-40B4-BE49-F238E27FC236}">
                  <a16:creationId xmlns:a16="http://schemas.microsoft.com/office/drawing/2014/main" id="{D6BEE422-BDB7-4526-8641-B9BF6BE65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9555" y="1271621"/>
              <a:ext cx="3060880" cy="715412"/>
            </a:xfrm>
            <a:prstGeom prst="rect">
              <a:avLst/>
            </a:prstGeom>
          </p:spPr>
        </p:pic>
      </p:grpSp>
    </p:spTree>
    <p:extLst>
      <p:ext uri="{BB962C8B-B14F-4D97-AF65-F5344CB8AC3E}">
        <p14:creationId xmlns:p14="http://schemas.microsoft.com/office/powerpoint/2010/main" val="491936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699460" y="-631226"/>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522377" y="-468668"/>
            <a:ext cx="1471482" cy="1582238"/>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24" name="TextBox 23">
            <a:extLst>
              <a:ext uri="{FF2B5EF4-FFF2-40B4-BE49-F238E27FC236}">
                <a16:creationId xmlns:a16="http://schemas.microsoft.com/office/drawing/2014/main" id="{842CD233-8918-86BE-38CE-58C1FD2E4996}"/>
              </a:ext>
            </a:extLst>
          </p:cNvPr>
          <p:cNvSpPr txBox="1"/>
          <p:nvPr/>
        </p:nvSpPr>
        <p:spPr>
          <a:xfrm>
            <a:off x="1188456" y="196808"/>
            <a:ext cx="3909876" cy="623235"/>
          </a:xfrm>
          <a:prstGeom prst="rect">
            <a:avLst/>
          </a:prstGeom>
          <a:noFill/>
        </p:spPr>
        <p:txBody>
          <a:bodyPr wrap="square" lIns="45707" tIns="22854" rIns="45707" bIns="22854" rtlCol="0">
            <a:spAutoFit/>
          </a:bodyPr>
          <a:lstStyle/>
          <a:p>
            <a:pPr>
              <a:lnSpc>
                <a:spcPct val="150000"/>
              </a:lnSpc>
            </a:pPr>
            <a:r>
              <a:rPr lang="en-US" sz="2500" b="1">
                <a:solidFill>
                  <a:srgbClr val="FF0000"/>
                </a:solidFill>
                <a:latin typeface="Arial" panose="020B0604020202020204" pitchFamily="34" charset="0"/>
                <a:cs typeface="Arial" panose="020B0604020202020204" pitchFamily="34" charset="0"/>
              </a:rPr>
              <a:t>Sử dụng dấu ngoặc kép</a:t>
            </a:r>
          </a:p>
        </p:txBody>
      </p:sp>
      <p:pic>
        <p:nvPicPr>
          <p:cNvPr id="17" name="Picture 2">
            <a:extLst>
              <a:ext uri="{FF2B5EF4-FFF2-40B4-BE49-F238E27FC236}">
                <a16:creationId xmlns:a16="http://schemas.microsoft.com/office/drawing/2014/main" id="{627CC6ED-2D80-3E4A-001E-C21BFF2CA04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5096" y="837976"/>
            <a:ext cx="4734459" cy="3105375"/>
          </a:xfrm>
          <a:prstGeom prst="rect">
            <a:avLst/>
          </a:prstGeom>
        </p:spPr>
      </p:pic>
      <p:sp>
        <p:nvSpPr>
          <p:cNvPr id="23" name="TextBox 22">
            <a:extLst>
              <a:ext uri="{FF2B5EF4-FFF2-40B4-BE49-F238E27FC236}">
                <a16:creationId xmlns:a16="http://schemas.microsoft.com/office/drawing/2014/main" id="{849BD910-37B1-49C5-EDEC-E4D77C13BBD6}"/>
              </a:ext>
            </a:extLst>
          </p:cNvPr>
          <p:cNvSpPr txBox="1"/>
          <p:nvPr/>
        </p:nvSpPr>
        <p:spPr>
          <a:xfrm>
            <a:off x="1188457" y="1496116"/>
            <a:ext cx="4069348" cy="1638898"/>
          </a:xfrm>
          <a:prstGeom prst="rect">
            <a:avLst/>
          </a:prstGeom>
          <a:noFill/>
        </p:spPr>
        <p:txBody>
          <a:bodyPr wrap="square" lIns="45707" tIns="22854" rIns="45707" bIns="22854" rtlCol="0">
            <a:spAutoFit/>
          </a:bodyPr>
          <a:lstStyle/>
          <a:p>
            <a:pPr>
              <a:lnSpc>
                <a:spcPct val="150000"/>
              </a:lnSpc>
            </a:pPr>
            <a:r>
              <a:rPr lang="en-US" sz="2300">
                <a:latin typeface="Arial" panose="020B0604020202020204" pitchFamily="34" charset="0"/>
                <a:cs typeface="Arial" panose="020B0604020202020204" pitchFamily="34" charset="0"/>
              </a:rPr>
              <a:t>Viết lại một câu em đã nói với bạn. Sử dụng dấu ngoặc kép để đánh dấu câu đó.</a:t>
            </a:r>
          </a:p>
        </p:txBody>
      </p:sp>
      <p:sp>
        <p:nvSpPr>
          <p:cNvPr id="8" name="Oval 7">
            <a:extLst>
              <a:ext uri="{FF2B5EF4-FFF2-40B4-BE49-F238E27FC236}">
                <a16:creationId xmlns:a16="http://schemas.microsoft.com/office/drawing/2014/main" id="{1A68ED75-CAA4-9823-AD0B-183758BA1436}"/>
              </a:ext>
            </a:extLst>
          </p:cNvPr>
          <p:cNvSpPr/>
          <p:nvPr/>
        </p:nvSpPr>
        <p:spPr>
          <a:xfrm>
            <a:off x="2089641" y="3470005"/>
            <a:ext cx="609600" cy="617944"/>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7" tIns="22854" rIns="45707" bIns="22854" rtlCol="0" anchor="ctr"/>
          <a:lstStyle/>
          <a:p>
            <a:pPr algn="ctr"/>
            <a:r>
              <a:rPr lang="en-US" sz="2800" b="1">
                <a:solidFill>
                  <a:srgbClr val="002060"/>
                </a:solidFill>
                <a:latin typeface="Arial" panose="020B0604020202020204" pitchFamily="34" charset="0"/>
                <a:cs typeface="Arial" panose="020B0604020202020204" pitchFamily="34" charset="0"/>
              </a:rPr>
              <a:t>M</a:t>
            </a:r>
          </a:p>
        </p:txBody>
      </p:sp>
      <p:sp>
        <p:nvSpPr>
          <p:cNvPr id="19" name="TextBox 18">
            <a:extLst>
              <a:ext uri="{FF2B5EF4-FFF2-40B4-BE49-F238E27FC236}">
                <a16:creationId xmlns:a16="http://schemas.microsoft.com/office/drawing/2014/main" id="{A3589D71-8C47-DAFE-2A91-916C7C4397C5}"/>
              </a:ext>
            </a:extLst>
          </p:cNvPr>
          <p:cNvSpPr txBox="1"/>
          <p:nvPr/>
        </p:nvSpPr>
        <p:spPr>
          <a:xfrm>
            <a:off x="2770357" y="3506012"/>
            <a:ext cx="6728818" cy="577069"/>
          </a:xfrm>
          <a:prstGeom prst="rect">
            <a:avLst/>
          </a:prstGeom>
          <a:noFill/>
        </p:spPr>
        <p:txBody>
          <a:bodyPr wrap="square" lIns="45707" tIns="22854" rIns="45707" bIns="22854" rtlCol="0">
            <a:spAutoFit/>
          </a:bodyPr>
          <a:lstStyle/>
          <a:p>
            <a:pPr>
              <a:lnSpc>
                <a:spcPct val="150000"/>
              </a:lnSpc>
            </a:pPr>
            <a:r>
              <a:rPr lang="en-US" sz="2300">
                <a:latin typeface="Arial" panose="020B0604020202020204" pitchFamily="34" charset="0"/>
                <a:cs typeface="Arial" panose="020B0604020202020204" pitchFamily="34" charset="0"/>
              </a:rPr>
              <a:t>Em nói với bạn: “Bài toán này không khó đâu!”.</a:t>
            </a:r>
          </a:p>
        </p:txBody>
      </p:sp>
      <p:pic>
        <p:nvPicPr>
          <p:cNvPr id="26" name="Picture 6">
            <a:extLst>
              <a:ext uri="{FF2B5EF4-FFF2-40B4-BE49-F238E27FC236}">
                <a16:creationId xmlns:a16="http://schemas.microsoft.com/office/drawing/2014/main" id="{B4275A5B-243B-3F5E-60F4-03D31C385DF2}"/>
              </a:ext>
            </a:extLst>
          </p:cNvPr>
          <p:cNvPicPr>
            <a:picLocks noChangeAspect="1"/>
          </p:cNvPicPr>
          <p:nvPr/>
        </p:nvPicPr>
        <p:blipFill>
          <a:blip r:embed="rId10"/>
          <a:srcRect/>
          <a:stretch>
            <a:fillRect/>
          </a:stretch>
        </p:blipFill>
        <p:spPr>
          <a:xfrm rot="19433956">
            <a:off x="5532738" y="1456164"/>
            <a:ext cx="2411317" cy="1719069"/>
          </a:xfrm>
          <a:prstGeom prst="rect">
            <a:avLst/>
          </a:prstGeom>
        </p:spPr>
      </p:pic>
      <p:pic>
        <p:nvPicPr>
          <p:cNvPr id="27" name="Picture 11">
            <a:extLst>
              <a:ext uri="{FF2B5EF4-FFF2-40B4-BE49-F238E27FC236}">
                <a16:creationId xmlns:a16="http://schemas.microsoft.com/office/drawing/2014/main" id="{B4861E2F-4FE4-0025-6DC2-004E501D45E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45294" y="688043"/>
            <a:ext cx="779698" cy="656895"/>
          </a:xfrm>
          <a:prstGeom prst="rect">
            <a:avLst/>
          </a:prstGeom>
        </p:spPr>
      </p:pic>
    </p:spTree>
    <p:extLst>
      <p:ext uri="{BB962C8B-B14F-4D97-AF65-F5344CB8AC3E}">
        <p14:creationId xmlns:p14="http://schemas.microsoft.com/office/powerpoint/2010/main" val="937004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DBFD"/>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E54B390-AF7B-354C-2A8C-4DCA0EE18B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12755" y="2609011"/>
            <a:ext cx="1617630" cy="205740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55243" y="-6565345"/>
            <a:ext cx="9045292" cy="947151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72385">
            <a:off x="6882522" y="3756236"/>
            <a:ext cx="4146754" cy="43421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4068">
            <a:off x="-519598" y="3060035"/>
            <a:ext cx="1790322" cy="2289948"/>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6888">
            <a:off x="7632050" y="2582930"/>
            <a:ext cx="1831776" cy="2342968"/>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62620">
            <a:off x="1570135" y="4243041"/>
            <a:ext cx="417021" cy="846745"/>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370242">
            <a:off x="8029440" y="566327"/>
            <a:ext cx="573903" cy="1165285"/>
          </a:xfrm>
          <a:prstGeom prst="rect">
            <a:avLst/>
          </a:prstGeom>
        </p:spPr>
      </p:pic>
      <p:pic>
        <p:nvPicPr>
          <p:cNvPr id="26" name="Picture 16">
            <a:extLst>
              <a:ext uri="{FF2B5EF4-FFF2-40B4-BE49-F238E27FC236}">
                <a16:creationId xmlns:a16="http://schemas.microsoft.com/office/drawing/2014/main" id="{B16565B2-A17E-DC53-4814-004705886ADE}"/>
              </a:ext>
            </a:extLst>
          </p:cNvPr>
          <p:cNvPicPr>
            <a:picLocks noChangeAspect="1"/>
          </p:cNvPicPr>
          <p:nvPr/>
        </p:nvPicPr>
        <p:blipFill>
          <a:blip r:embed="rId10"/>
          <a:srcRect/>
          <a:stretch>
            <a:fillRect/>
          </a:stretch>
        </p:blipFill>
        <p:spPr>
          <a:xfrm rot="20355731">
            <a:off x="7195102" y="2606240"/>
            <a:ext cx="2656793" cy="2763893"/>
          </a:xfrm>
          <a:prstGeom prst="rect">
            <a:avLst/>
          </a:prstGeom>
        </p:spPr>
      </p:pic>
      <p:pic>
        <p:nvPicPr>
          <p:cNvPr id="25" name="Picture 17">
            <a:extLst>
              <a:ext uri="{FF2B5EF4-FFF2-40B4-BE49-F238E27FC236}">
                <a16:creationId xmlns:a16="http://schemas.microsoft.com/office/drawing/2014/main" id="{549E4256-2E95-718E-04BD-6BE09D666CF6}"/>
              </a:ext>
            </a:extLst>
          </p:cNvPr>
          <p:cNvPicPr>
            <a:picLocks noChangeAspect="1"/>
          </p:cNvPicPr>
          <p:nvPr/>
        </p:nvPicPr>
        <p:blipFill>
          <a:blip r:embed="rId11"/>
          <a:srcRect/>
          <a:stretch>
            <a:fillRect/>
          </a:stretch>
        </p:blipFill>
        <p:spPr>
          <a:xfrm rot="20540017">
            <a:off x="5771421" y="3767764"/>
            <a:ext cx="1011636" cy="990138"/>
          </a:xfrm>
          <a:prstGeom prst="rect">
            <a:avLst/>
          </a:prstGeom>
        </p:spPr>
      </p:pic>
      <p:pic>
        <p:nvPicPr>
          <p:cNvPr id="28" name="Picture 11">
            <a:extLst>
              <a:ext uri="{FF2B5EF4-FFF2-40B4-BE49-F238E27FC236}">
                <a16:creationId xmlns:a16="http://schemas.microsoft.com/office/drawing/2014/main" id="{F20668C4-E51A-EEAA-A604-2C16C128B55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25938">
            <a:off x="405186" y="668311"/>
            <a:ext cx="1170848" cy="2057400"/>
          </a:xfrm>
          <a:prstGeom prst="rect">
            <a:avLst/>
          </a:prstGeom>
        </p:spPr>
      </p:pic>
      <p:pic>
        <p:nvPicPr>
          <p:cNvPr id="29" name="Picture 10">
            <a:extLst>
              <a:ext uri="{FF2B5EF4-FFF2-40B4-BE49-F238E27FC236}">
                <a16:creationId xmlns:a16="http://schemas.microsoft.com/office/drawing/2014/main" id="{4D359950-94E1-5D1D-29BB-586514339A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544" y="2974699"/>
            <a:ext cx="1028700" cy="2057400"/>
          </a:xfrm>
          <a:prstGeom prst="rect">
            <a:avLst/>
          </a:prstGeom>
        </p:spPr>
      </p:pic>
      <p:pic>
        <p:nvPicPr>
          <p:cNvPr id="30" name="Picture 12">
            <a:extLst>
              <a:ext uri="{FF2B5EF4-FFF2-40B4-BE49-F238E27FC236}">
                <a16:creationId xmlns:a16="http://schemas.microsoft.com/office/drawing/2014/main" id="{2286B2BE-33C4-67C6-F00D-92DFB95EA73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576113" y="3486153"/>
            <a:ext cx="1227252" cy="1646313"/>
          </a:xfrm>
          <a:prstGeom prst="rect">
            <a:avLst/>
          </a:prstGeom>
        </p:spPr>
      </p:pic>
      <p:sp>
        <p:nvSpPr>
          <p:cNvPr id="31" name="TextBox 30">
            <a:extLst>
              <a:ext uri="{FF2B5EF4-FFF2-40B4-BE49-F238E27FC236}">
                <a16:creationId xmlns:a16="http://schemas.microsoft.com/office/drawing/2014/main" id="{CFBF693C-163A-6ABB-AF9B-13B93CCD8BC0}"/>
              </a:ext>
            </a:extLst>
          </p:cNvPr>
          <p:cNvSpPr txBox="1"/>
          <p:nvPr/>
        </p:nvSpPr>
        <p:spPr>
          <a:xfrm>
            <a:off x="1433160" y="1310378"/>
            <a:ext cx="6733413" cy="2677644"/>
          </a:xfrm>
          <a:prstGeom prst="rect">
            <a:avLst/>
          </a:prstGeom>
          <a:noFill/>
        </p:spPr>
        <p:txBody>
          <a:bodyPr wrap="square" lIns="45707" tIns="22854" rIns="45707" bIns="22854" rtlCol="0">
            <a:spAutoFit/>
          </a:bodyPr>
          <a:lstStyle/>
          <a:p>
            <a:pPr algn="ctr">
              <a:lnSpc>
                <a:spcPct val="150000"/>
              </a:lnSpc>
            </a:pPr>
            <a:r>
              <a:rPr lang="en-US" sz="3800" b="1">
                <a:latin typeface="Arial" panose="020B0604020202020204" pitchFamily="34" charset="0"/>
                <a:cs typeface="Arial" panose="020B0604020202020204" pitchFamily="34" charset="0"/>
              </a:rPr>
              <a:t>GÓC SÁNG TẠO:</a:t>
            </a:r>
          </a:p>
          <a:p>
            <a:pPr algn="ctr">
              <a:lnSpc>
                <a:spcPct val="150000"/>
              </a:lnSpc>
            </a:pPr>
            <a:r>
              <a:rPr lang="en-US" sz="3800" b="1">
                <a:latin typeface="Arial" panose="020B0604020202020204" pitchFamily="34" charset="0"/>
                <a:cs typeface="Arial" panose="020B0604020202020204" pitchFamily="34" charset="0"/>
              </a:rPr>
              <a:t>GHI CHÉP VIỆC HẰNG NGÀY</a:t>
            </a:r>
          </a:p>
        </p:txBody>
      </p:sp>
    </p:spTree>
    <p:extLst>
      <p:ext uri="{BB962C8B-B14F-4D97-AF65-F5344CB8AC3E}">
        <p14:creationId xmlns:p14="http://schemas.microsoft.com/office/powerpoint/2010/main" val="21570922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iterate type="lt">
                                    <p:tmPct val="0"/>
                                  </p:iterate>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4" presetClass="emph" presetSubtype="0" repeatCount="indefinite" fill="hold" grpId="1" nodeType="clickEffect">
                                  <p:stCondLst>
                                    <p:cond delay="0"/>
                                  </p:stCondLst>
                                  <p:endCondLst>
                                    <p:cond evt="onNext" delay="0">
                                      <p:tgtEl>
                                        <p:sldTgt/>
                                      </p:tgtEl>
                                    </p:cond>
                                  </p:endCondLst>
                                  <p:iterate type="lt">
                                    <p:tmPct val="10000"/>
                                  </p:iterate>
                                  <p:childTnLst>
                                    <p:animMotion origin="layout" path="M -3.19444E-6 3.7037E-7 L -3.19444E-6 -0.07207 " pathEditMode="relative" rAng="0" ptsTypes="AA">
                                      <p:cBhvr>
                                        <p:cTn id="60" dur="250" accel="50000" decel="50000" autoRev="1" fill="hold">
                                          <p:stCondLst>
                                            <p:cond delay="0"/>
                                          </p:stCondLst>
                                        </p:cTn>
                                        <p:tgtEl>
                                          <p:spTgt spid="31"/>
                                        </p:tgtEl>
                                        <p:attrNameLst>
                                          <p:attrName>ppt_x</p:attrName>
                                          <p:attrName>ppt_y</p:attrName>
                                        </p:attrNameLst>
                                      </p:cBhvr>
                                      <p:rCtr x="0" y="-3611"/>
                                    </p:animMotion>
                                    <p:animRot by="1500000">
                                      <p:cBhvr>
                                        <p:cTn id="61" dur="125" fill="hold">
                                          <p:stCondLst>
                                            <p:cond delay="0"/>
                                          </p:stCondLst>
                                        </p:cTn>
                                        <p:tgtEl>
                                          <p:spTgt spid="31"/>
                                        </p:tgtEl>
                                        <p:attrNameLst>
                                          <p:attrName>r</p:attrName>
                                        </p:attrNameLst>
                                      </p:cBhvr>
                                    </p:animRot>
                                    <p:animRot by="-1500000">
                                      <p:cBhvr>
                                        <p:cTn id="62" dur="125" fill="hold">
                                          <p:stCondLst>
                                            <p:cond delay="125"/>
                                          </p:stCondLst>
                                        </p:cTn>
                                        <p:tgtEl>
                                          <p:spTgt spid="31"/>
                                        </p:tgtEl>
                                        <p:attrNameLst>
                                          <p:attrName>r</p:attrName>
                                        </p:attrNameLst>
                                      </p:cBhvr>
                                    </p:animRot>
                                    <p:animRot by="-1500000">
                                      <p:cBhvr>
                                        <p:cTn id="63" dur="125" fill="hold">
                                          <p:stCondLst>
                                            <p:cond delay="250"/>
                                          </p:stCondLst>
                                        </p:cTn>
                                        <p:tgtEl>
                                          <p:spTgt spid="31"/>
                                        </p:tgtEl>
                                        <p:attrNameLst>
                                          <p:attrName>r</p:attrName>
                                        </p:attrNameLst>
                                      </p:cBhvr>
                                    </p:animRot>
                                    <p:animRot by="1500000">
                                      <p:cBhvr>
                                        <p:cTn id="64"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FF914AED-9F67-1042-2C74-4261195221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6500" y="-133349"/>
            <a:ext cx="7085312" cy="5143500"/>
          </a:xfrm>
          <a:prstGeom prst="rect">
            <a:avLst/>
          </a:prstGeom>
        </p:spPr>
      </p:pic>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90451">
            <a:off x="7699460" y="-631226"/>
            <a:ext cx="1594513" cy="171453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1441" y="2956277"/>
            <a:ext cx="2258331" cy="238346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54852" flipH="1" flipV="1">
            <a:off x="-541737" y="392802"/>
            <a:ext cx="1471482" cy="1582238"/>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65070" y="4486094"/>
            <a:ext cx="685227" cy="703699"/>
          </a:xfrm>
          <a:prstGeom prst="rect">
            <a:avLst/>
          </a:prstGeom>
        </p:spPr>
      </p:pic>
      <p:sp>
        <p:nvSpPr>
          <p:cNvPr id="23" name="TextBox 22">
            <a:extLst>
              <a:ext uri="{FF2B5EF4-FFF2-40B4-BE49-F238E27FC236}">
                <a16:creationId xmlns:a16="http://schemas.microsoft.com/office/drawing/2014/main" id="{849BD910-37B1-49C5-EDEC-E4D77C13BBD6}"/>
              </a:ext>
            </a:extLst>
          </p:cNvPr>
          <p:cNvSpPr txBox="1"/>
          <p:nvPr/>
        </p:nvSpPr>
        <p:spPr>
          <a:xfrm>
            <a:off x="3592692" y="279101"/>
            <a:ext cx="5227042" cy="3647140"/>
          </a:xfrm>
          <a:prstGeom prst="rect">
            <a:avLst/>
          </a:prstGeom>
          <a:noFill/>
        </p:spPr>
        <p:txBody>
          <a:bodyPr wrap="square" lIns="45707" tIns="22854" rIns="45707" bIns="22854" rtlCol="0">
            <a:spAutoFit/>
          </a:bodyPr>
          <a:lstStyle/>
          <a:p>
            <a:pPr algn="ctr">
              <a:lnSpc>
                <a:spcPct val="150000"/>
              </a:lnSpc>
            </a:pPr>
            <a:r>
              <a:rPr lang="en-US" sz="2100">
                <a:solidFill>
                  <a:srgbClr val="FF0000"/>
                </a:solidFill>
                <a:latin typeface="Arial" panose="020B0604020202020204" pitchFamily="34" charset="0"/>
                <a:cs typeface="Arial" panose="020B0604020202020204" pitchFamily="34" charset="0"/>
              </a:rPr>
              <a:t>Nhật kí của Bống</a:t>
            </a:r>
          </a:p>
          <a:p>
            <a:pPr>
              <a:lnSpc>
                <a:spcPct val="150000"/>
              </a:lnSpc>
            </a:pPr>
            <a:r>
              <a:rPr lang="en-US" sz="1500" b="1">
                <a:latin typeface="Arial" panose="020B0604020202020204" pitchFamily="34" charset="0"/>
                <a:cs typeface="Arial" panose="020B0604020202020204" pitchFamily="34" charset="0"/>
              </a:rPr>
              <a:t>Thứ 2, 14-6</a:t>
            </a:r>
          </a:p>
          <a:p>
            <a:pPr>
              <a:lnSpc>
                <a:spcPct val="150000"/>
              </a:lnSpc>
            </a:pPr>
            <a:r>
              <a:rPr lang="en-US" sz="1500">
                <a:latin typeface="Arial" panose="020B0604020202020204" pitchFamily="34" charset="0"/>
                <a:cs typeface="Arial" panose="020B0604020202020204" pitchFamily="34" charset="0"/>
              </a:rPr>
              <a:t>Bố báo tin vui: “Cuối tuần này cả nhà đi tắm biển”. Vui quá! Lại sắp được nhảy sóng, được nằm trên phao, xây lâu đài trên bãi cát rồi.</a:t>
            </a:r>
          </a:p>
          <a:p>
            <a:pPr>
              <a:lnSpc>
                <a:spcPct val="150000"/>
              </a:lnSpc>
            </a:pPr>
            <a:r>
              <a:rPr lang="en-US" sz="1500" b="1">
                <a:latin typeface="Arial" panose="020B0604020202020204" pitchFamily="34" charset="0"/>
                <a:cs typeface="Arial" panose="020B0604020202020204" pitchFamily="34" charset="0"/>
              </a:rPr>
              <a:t>Thứ 5, 17-6</a:t>
            </a:r>
          </a:p>
          <a:p>
            <a:pPr>
              <a:lnSpc>
                <a:spcPct val="150000"/>
              </a:lnSpc>
            </a:pPr>
            <a:r>
              <a:rPr lang="en-US" sz="1500">
                <a:latin typeface="Arial" panose="020B0604020202020204" pitchFamily="34" charset="0"/>
                <a:cs typeface="Arial" panose="020B0604020202020204" pitchFamily="34" charset="0"/>
              </a:rPr>
              <a:t>Mẹ bảo: “Con giúp mẹ chuẩn bị đồ bơi cho hai chị em nhé!”. Mình chuẩn bị ngay từ hôm bố bảo rồi. Nhưng kiểm tra lại, không thấy kính bơi của em Tuấn đâu. Hóa ra, cậu đem nghịch bỏ vào ngăn tủ. May quá!</a:t>
            </a:r>
          </a:p>
        </p:txBody>
      </p:sp>
      <p:pic>
        <p:nvPicPr>
          <p:cNvPr id="9" name="Picture 8">
            <a:extLst>
              <a:ext uri="{FF2B5EF4-FFF2-40B4-BE49-F238E27FC236}">
                <a16:creationId xmlns:a16="http://schemas.microsoft.com/office/drawing/2014/main" id="{1C711B34-6D9B-48CA-9F04-1EA39244912D}"/>
              </a:ext>
            </a:extLst>
          </p:cNvPr>
          <p:cNvPicPr>
            <a:picLocks noChangeAspect="1"/>
          </p:cNvPicPr>
          <p:nvPr/>
        </p:nvPicPr>
        <p:blipFill>
          <a:blip r:embed="rId10"/>
          <a:stretch>
            <a:fillRect/>
          </a:stretch>
        </p:blipFill>
        <p:spPr>
          <a:xfrm>
            <a:off x="2451124" y="3483444"/>
            <a:ext cx="1013500" cy="869266"/>
          </a:xfrm>
          <a:prstGeom prst="rect">
            <a:avLst/>
          </a:prstGeom>
        </p:spPr>
      </p:pic>
      <p:pic>
        <p:nvPicPr>
          <p:cNvPr id="12" name="Picture 11">
            <a:extLst>
              <a:ext uri="{FF2B5EF4-FFF2-40B4-BE49-F238E27FC236}">
                <a16:creationId xmlns:a16="http://schemas.microsoft.com/office/drawing/2014/main" id="{4729B99C-1900-ECE6-59F0-0F906446C16B}"/>
              </a:ext>
            </a:extLst>
          </p:cNvPr>
          <p:cNvPicPr>
            <a:picLocks noChangeAspect="1"/>
          </p:cNvPicPr>
          <p:nvPr/>
        </p:nvPicPr>
        <p:blipFill>
          <a:blip r:embed="rId11"/>
          <a:stretch>
            <a:fillRect/>
          </a:stretch>
        </p:blipFill>
        <p:spPr>
          <a:xfrm>
            <a:off x="7762861" y="3477549"/>
            <a:ext cx="1341492" cy="1333590"/>
          </a:xfrm>
          <a:prstGeom prst="rect">
            <a:avLst/>
          </a:prstGeom>
        </p:spPr>
      </p:pic>
      <p:pic>
        <p:nvPicPr>
          <p:cNvPr id="22" name="Picture 25">
            <a:extLst>
              <a:ext uri="{FF2B5EF4-FFF2-40B4-BE49-F238E27FC236}">
                <a16:creationId xmlns:a16="http://schemas.microsoft.com/office/drawing/2014/main" id="{88AD4716-FFBB-8D35-03E0-0FD8DA09E330}"/>
              </a:ext>
            </a:extLst>
          </p:cNvPr>
          <p:cNvPicPr>
            <a:picLocks noChangeAspect="1"/>
          </p:cNvPicPr>
          <p:nvPr/>
        </p:nvPicPr>
        <p:blipFill>
          <a:blip r:embed="rId12"/>
          <a:srcRect/>
          <a:stretch>
            <a:fillRect/>
          </a:stretch>
        </p:blipFill>
        <p:spPr>
          <a:xfrm>
            <a:off x="7785586" y="209876"/>
            <a:ext cx="752988" cy="697455"/>
          </a:xfrm>
          <a:prstGeom prst="rect">
            <a:avLst/>
          </a:prstGeom>
        </p:spPr>
      </p:pic>
      <p:sp>
        <p:nvSpPr>
          <p:cNvPr id="13" name="TextBox 12">
            <a:extLst>
              <a:ext uri="{FF2B5EF4-FFF2-40B4-BE49-F238E27FC236}">
                <a16:creationId xmlns:a16="http://schemas.microsoft.com/office/drawing/2014/main" id="{159C8EE9-AA66-FABC-950E-7CF24D9139EB}"/>
              </a:ext>
            </a:extLst>
          </p:cNvPr>
          <p:cNvSpPr txBox="1"/>
          <p:nvPr/>
        </p:nvSpPr>
        <p:spPr>
          <a:xfrm>
            <a:off x="285034" y="313271"/>
            <a:ext cx="4000500" cy="477042"/>
          </a:xfrm>
          <a:prstGeom prst="rect">
            <a:avLst/>
          </a:prstGeom>
          <a:noFill/>
        </p:spPr>
        <p:txBody>
          <a:bodyPr wrap="square" lIns="45707" tIns="22854" rIns="45707" bIns="22854" rtlCol="0">
            <a:spAutoFit/>
          </a:bodyPr>
          <a:lstStyle/>
          <a:p>
            <a:r>
              <a:rPr lang="en-US" sz="2800" b="1">
                <a:solidFill>
                  <a:srgbClr val="FF0000"/>
                </a:solidFill>
                <a:latin typeface="Arial" panose="020B0604020202020204" pitchFamily="34" charset="0"/>
                <a:cs typeface="Arial" panose="020B0604020202020204" pitchFamily="34" charset="0"/>
              </a:rPr>
              <a:t>Đọc và trả lời câu hỏi</a:t>
            </a:r>
          </a:p>
        </p:txBody>
      </p:sp>
      <p:pic>
        <p:nvPicPr>
          <p:cNvPr id="25" name="Picture 7">
            <a:extLst>
              <a:ext uri="{FF2B5EF4-FFF2-40B4-BE49-F238E27FC236}">
                <a16:creationId xmlns:a16="http://schemas.microsoft.com/office/drawing/2014/main" id="{5849CE63-181E-A7D0-B36C-0DD85FD55D28}"/>
              </a:ext>
            </a:extLst>
          </p:cNvPr>
          <p:cNvPicPr>
            <a:picLocks noChangeAspect="1"/>
          </p:cNvPicPr>
          <p:nvPr/>
        </p:nvPicPr>
        <p:blipFill>
          <a:blip r:embed="rId13"/>
          <a:srcRect/>
          <a:stretch>
            <a:fillRect/>
          </a:stretch>
        </p:blipFill>
        <p:spPr>
          <a:xfrm>
            <a:off x="196679" y="801687"/>
            <a:ext cx="3148491" cy="3693244"/>
          </a:xfrm>
          <a:prstGeom prst="rect">
            <a:avLst/>
          </a:prstGeom>
        </p:spPr>
      </p:pic>
      <p:pic>
        <p:nvPicPr>
          <p:cNvPr id="28" name="Picture 21">
            <a:extLst>
              <a:ext uri="{FF2B5EF4-FFF2-40B4-BE49-F238E27FC236}">
                <a16:creationId xmlns:a16="http://schemas.microsoft.com/office/drawing/2014/main" id="{634D2904-C7FD-E500-4FBB-F24D8E7985F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12014" y="3523287"/>
            <a:ext cx="571406" cy="394790"/>
          </a:xfrm>
          <a:prstGeom prst="rect">
            <a:avLst/>
          </a:prstGeom>
        </p:spPr>
      </p:pic>
      <p:pic>
        <p:nvPicPr>
          <p:cNvPr id="29" name="Picture 21">
            <a:extLst>
              <a:ext uri="{FF2B5EF4-FFF2-40B4-BE49-F238E27FC236}">
                <a16:creationId xmlns:a16="http://schemas.microsoft.com/office/drawing/2014/main" id="{B61B14D4-9B10-9FAB-885C-5F8721220BA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2975059" y="882342"/>
            <a:ext cx="510693" cy="394790"/>
          </a:xfrm>
          <a:prstGeom prst="rect">
            <a:avLst/>
          </a:prstGeom>
        </p:spPr>
      </p:pic>
    </p:spTree>
    <p:extLst>
      <p:ext uri="{BB962C8B-B14F-4D97-AF65-F5344CB8AC3E}">
        <p14:creationId xmlns:p14="http://schemas.microsoft.com/office/powerpoint/2010/main" val="1709235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699460" y="-631226"/>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522377" y="-468668"/>
            <a:ext cx="1471482" cy="1582238"/>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24" name="TextBox 23">
            <a:extLst>
              <a:ext uri="{FF2B5EF4-FFF2-40B4-BE49-F238E27FC236}">
                <a16:creationId xmlns:a16="http://schemas.microsoft.com/office/drawing/2014/main" id="{842CD233-8918-86BE-38CE-58C1FD2E4996}"/>
              </a:ext>
            </a:extLst>
          </p:cNvPr>
          <p:cNvSpPr txBox="1"/>
          <p:nvPr/>
        </p:nvSpPr>
        <p:spPr>
          <a:xfrm>
            <a:off x="1188456" y="226038"/>
            <a:ext cx="3909876" cy="623235"/>
          </a:xfrm>
          <a:prstGeom prst="rect">
            <a:avLst/>
          </a:prstGeom>
          <a:noFill/>
        </p:spPr>
        <p:txBody>
          <a:bodyPr wrap="square" lIns="45707" tIns="22854" rIns="45707" bIns="22854" rtlCol="0">
            <a:spAutoFit/>
          </a:bodyPr>
          <a:lstStyle/>
          <a:p>
            <a:pPr>
              <a:lnSpc>
                <a:spcPct val="150000"/>
              </a:lnSpc>
            </a:pPr>
            <a:r>
              <a:rPr lang="vi-VN" sz="2500" b="1">
                <a:solidFill>
                  <a:srgbClr val="FF0000"/>
                </a:solidFill>
                <a:latin typeface="Arial" panose="020B0604020202020204" pitchFamily="34" charset="0"/>
                <a:cs typeface="Arial" panose="020B0604020202020204" pitchFamily="34" charset="0"/>
              </a:rPr>
              <a:t>Trả lời các câu hỏi</a:t>
            </a:r>
            <a:endParaRPr lang="en-US" sz="2500" b="1">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49BD910-37B1-49C5-EDEC-E4D77C13BBD6}"/>
              </a:ext>
            </a:extLst>
          </p:cNvPr>
          <p:cNvSpPr txBox="1"/>
          <p:nvPr/>
        </p:nvSpPr>
        <p:spPr>
          <a:xfrm>
            <a:off x="1703624" y="876729"/>
            <a:ext cx="6789413" cy="689537"/>
          </a:xfrm>
          <a:prstGeom prst="roundRect">
            <a:avLst/>
          </a:prstGeom>
          <a:solidFill>
            <a:schemeClr val="accent6">
              <a:lumMod val="60000"/>
              <a:lumOff val="40000"/>
            </a:schemeClr>
          </a:solidFill>
        </p:spPr>
        <p:txBody>
          <a:bodyPr wrap="square" lIns="45707" tIns="22854" rIns="45707" bIns="22854" rtlCol="0">
            <a:spAutoFit/>
          </a:bodyPr>
          <a:lstStyle/>
          <a:p>
            <a:pPr>
              <a:lnSpc>
                <a:spcPct val="150000"/>
              </a:lnSpc>
            </a:pPr>
            <a:r>
              <a:rPr lang="vi-VN" sz="2500">
                <a:latin typeface="Arial" panose="020B0604020202020204" pitchFamily="34" charset="0"/>
                <a:cs typeface="Arial" panose="020B0604020202020204" pitchFamily="34" charset="0"/>
              </a:rPr>
              <a:t>Theo em, bạn Bống đã viết nhật kí để làm gì?</a:t>
            </a:r>
            <a:endParaRPr lang="en-US" sz="250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1A68ED75-CAA4-9823-AD0B-183758BA1436}"/>
              </a:ext>
            </a:extLst>
          </p:cNvPr>
          <p:cNvSpPr/>
          <p:nvPr/>
        </p:nvSpPr>
        <p:spPr>
          <a:xfrm>
            <a:off x="1315987" y="1747903"/>
            <a:ext cx="502914" cy="51127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7" tIns="22854" rIns="45707" bIns="22854" rtlCol="0" anchor="ctr"/>
          <a:lstStyle/>
          <a:p>
            <a:pPr algn="ctr"/>
            <a:r>
              <a:rPr lang="vi-VN" sz="2800" b="1">
                <a:solidFill>
                  <a:srgbClr val="002060"/>
                </a:solidFill>
                <a:latin typeface="Arial" panose="020B0604020202020204" pitchFamily="34" charset="0"/>
                <a:cs typeface="Arial" panose="020B0604020202020204" pitchFamily="34" charset="0"/>
              </a:rPr>
              <a:t>A</a:t>
            </a:r>
            <a:endParaRPr lang="en-US" sz="2800" b="1">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3589D71-8C47-DAFE-2A91-916C7C4397C5}"/>
              </a:ext>
            </a:extLst>
          </p:cNvPr>
          <p:cNvSpPr txBox="1"/>
          <p:nvPr/>
        </p:nvSpPr>
        <p:spPr>
          <a:xfrm>
            <a:off x="2243941" y="1666491"/>
            <a:ext cx="6369772" cy="1015651"/>
          </a:xfrm>
          <a:prstGeom prst="rect">
            <a:avLst/>
          </a:prstGeom>
          <a:noFill/>
        </p:spPr>
        <p:txBody>
          <a:bodyPr wrap="square" lIns="45707" tIns="22854" rIns="45707" bIns="22854" rtlCol="0">
            <a:spAutoFit/>
          </a:bodyPr>
          <a:lstStyle/>
          <a:p>
            <a:pPr>
              <a:lnSpc>
                <a:spcPct val="150000"/>
              </a:lnSpc>
            </a:pPr>
            <a:r>
              <a:rPr lang="vi-VN" sz="2100">
                <a:latin typeface="Arial" panose="020B0604020202020204" pitchFamily="34" charset="0"/>
                <a:cs typeface="Arial" panose="020B0604020202020204" pitchFamily="34" charset="0"/>
              </a:rPr>
              <a:t>Để ghi nhớ những việc cần làm, thay cho thời gian biểu</a:t>
            </a:r>
            <a:endParaRPr lang="en-US" sz="21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1F68A70-85E7-C7F3-881E-14565CD8B700}"/>
              </a:ext>
            </a:extLst>
          </p:cNvPr>
          <p:cNvSpPr txBox="1"/>
          <p:nvPr/>
        </p:nvSpPr>
        <p:spPr>
          <a:xfrm>
            <a:off x="2243940" y="2432154"/>
            <a:ext cx="6146665" cy="1015651"/>
          </a:xfrm>
          <a:prstGeom prst="rect">
            <a:avLst/>
          </a:prstGeom>
          <a:noFill/>
        </p:spPr>
        <p:txBody>
          <a:bodyPr wrap="square" lIns="45707" tIns="22854" rIns="45707" bIns="22854" rtlCol="0">
            <a:spAutoFit/>
          </a:bodyPr>
          <a:lstStyle/>
          <a:p>
            <a:pPr>
              <a:lnSpc>
                <a:spcPct val="150000"/>
              </a:lnSpc>
            </a:pPr>
            <a:r>
              <a:rPr lang="vi-VN" sz="2100">
                <a:latin typeface="Arial" panose="020B0604020202020204" pitchFamily="34" charset="0"/>
                <a:cs typeface="Arial" panose="020B0604020202020204" pitchFamily="34" charset="0"/>
              </a:rPr>
              <a:t>Để ghi lại những điều đáng nhớ trong ngày và cảm nghĩ của bạn ấy</a:t>
            </a:r>
            <a:endParaRPr lang="en-US" sz="21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FB4D571-9970-53CF-CD13-846845BA5476}"/>
              </a:ext>
            </a:extLst>
          </p:cNvPr>
          <p:cNvSpPr txBox="1"/>
          <p:nvPr/>
        </p:nvSpPr>
        <p:spPr>
          <a:xfrm>
            <a:off x="2260267" y="3602172"/>
            <a:ext cx="5960331" cy="530902"/>
          </a:xfrm>
          <a:prstGeom prst="rect">
            <a:avLst/>
          </a:prstGeom>
          <a:noFill/>
        </p:spPr>
        <p:txBody>
          <a:bodyPr wrap="square" lIns="45707" tIns="22854" rIns="45707" bIns="22854" rtlCol="0">
            <a:spAutoFit/>
          </a:bodyPr>
          <a:lstStyle/>
          <a:p>
            <a:pPr>
              <a:lnSpc>
                <a:spcPct val="150000"/>
              </a:lnSpc>
            </a:pPr>
            <a:r>
              <a:rPr lang="vi-VN" sz="2100">
                <a:latin typeface="Arial" panose="020B0604020202020204" pitchFamily="34" charset="0"/>
                <a:cs typeface="Arial" panose="020B0604020202020204" pitchFamily="34" charset="0"/>
              </a:rPr>
              <a:t>Để nộp cho cô giáo, thay thế cho bài tập làm văn</a:t>
            </a:r>
            <a:endParaRPr lang="en-US" sz="210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D2169EBC-6BBB-9B29-6448-A86FD3770466}"/>
              </a:ext>
            </a:extLst>
          </p:cNvPr>
          <p:cNvSpPr/>
          <p:nvPr/>
        </p:nvSpPr>
        <p:spPr>
          <a:xfrm>
            <a:off x="1310595" y="2617270"/>
            <a:ext cx="502914" cy="51127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7" tIns="22854" rIns="45707" bIns="22854" rtlCol="0" anchor="ctr"/>
          <a:lstStyle/>
          <a:p>
            <a:pPr algn="ctr"/>
            <a:r>
              <a:rPr lang="vi-VN" sz="2800" b="1">
                <a:solidFill>
                  <a:srgbClr val="002060"/>
                </a:solidFill>
                <a:latin typeface="Arial" panose="020B0604020202020204" pitchFamily="34" charset="0"/>
                <a:cs typeface="Arial" panose="020B0604020202020204" pitchFamily="34" charset="0"/>
              </a:rPr>
              <a:t>B</a:t>
            </a:r>
            <a:endParaRPr lang="en-US" sz="2800" b="1">
              <a:solidFill>
                <a:srgbClr val="002060"/>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36B4DCD2-A769-433C-ACF9-8440452FCD1F}"/>
              </a:ext>
            </a:extLst>
          </p:cNvPr>
          <p:cNvSpPr/>
          <p:nvPr/>
        </p:nvSpPr>
        <p:spPr>
          <a:xfrm>
            <a:off x="1310595" y="3536523"/>
            <a:ext cx="502914" cy="51127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7" tIns="22854" rIns="45707" bIns="22854" rtlCol="0" anchor="ctr"/>
          <a:lstStyle/>
          <a:p>
            <a:pPr algn="ctr"/>
            <a:r>
              <a:rPr lang="vi-VN" sz="2800" b="1">
                <a:solidFill>
                  <a:srgbClr val="002060"/>
                </a:solidFill>
                <a:latin typeface="Arial" panose="020B0604020202020204" pitchFamily="34" charset="0"/>
                <a:cs typeface="Arial" panose="020B0604020202020204" pitchFamily="34" charset="0"/>
              </a:rPr>
              <a:t>C</a:t>
            </a:r>
            <a:endParaRPr lang="en-US" sz="28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4925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699460" y="-631226"/>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522377" y="-468668"/>
            <a:ext cx="1471482" cy="1582238"/>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23" name="TextBox 22">
            <a:extLst>
              <a:ext uri="{FF2B5EF4-FFF2-40B4-BE49-F238E27FC236}">
                <a16:creationId xmlns:a16="http://schemas.microsoft.com/office/drawing/2014/main" id="{849BD910-37B1-49C5-EDEC-E4D77C13BBD6}"/>
              </a:ext>
            </a:extLst>
          </p:cNvPr>
          <p:cNvSpPr txBox="1"/>
          <p:nvPr/>
        </p:nvSpPr>
        <p:spPr>
          <a:xfrm>
            <a:off x="1333502" y="196810"/>
            <a:ext cx="6789413" cy="1966482"/>
          </a:xfrm>
          <a:prstGeom prst="roundRect">
            <a:avLst/>
          </a:prstGeom>
          <a:solidFill>
            <a:schemeClr val="accent6">
              <a:lumMod val="60000"/>
              <a:lumOff val="40000"/>
            </a:schemeClr>
          </a:solidFill>
        </p:spPr>
        <p:txBody>
          <a:bodyPr wrap="square" lIns="45707" tIns="22854" rIns="45707" bIns="22854" rtlCol="0">
            <a:spAutoFit/>
          </a:bodyPr>
          <a:lstStyle/>
          <a:p>
            <a:pPr>
              <a:lnSpc>
                <a:spcPct val="150000"/>
              </a:lnSpc>
            </a:pPr>
            <a:r>
              <a:rPr lang="vi-VN" sz="2500">
                <a:latin typeface="Arial" panose="020B0604020202020204" pitchFamily="34" charset="0"/>
                <a:cs typeface="Arial" panose="020B0604020202020204" pitchFamily="34" charset="0"/>
              </a:rPr>
              <a:t>Đọc lại Nhật kí 1 ngày của bạn Bống (thứ Hai hoặc thứ Năm) và cho biết ngày hôm đó có việc gì? Cảm nghĩ của bạn ấy thế nào?</a:t>
            </a:r>
            <a:endParaRPr lang="en-US" sz="25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3589D71-8C47-DAFE-2A91-916C7C4397C5}"/>
              </a:ext>
            </a:extLst>
          </p:cNvPr>
          <p:cNvSpPr txBox="1"/>
          <p:nvPr/>
        </p:nvSpPr>
        <p:spPr>
          <a:xfrm>
            <a:off x="1706890" y="2288888"/>
            <a:ext cx="6294114" cy="1777398"/>
          </a:xfrm>
          <a:prstGeom prst="rect">
            <a:avLst/>
          </a:prstGeom>
          <a:noFill/>
        </p:spPr>
        <p:txBody>
          <a:bodyPr wrap="square" lIns="45707" tIns="22854" rIns="45707" bIns="22854" rtlCol="0">
            <a:spAutoFit/>
          </a:bodyPr>
          <a:lstStyle/>
          <a:p>
            <a:pPr marL="285665" indent="-285665">
              <a:lnSpc>
                <a:spcPct val="150000"/>
              </a:lnSpc>
              <a:buFont typeface="Wingdings" panose="05000000000000000000" pitchFamily="2" charset="2"/>
              <a:buChar char="§"/>
            </a:pPr>
            <a:r>
              <a:rPr lang="vi-VN" sz="2500">
                <a:latin typeface="Arial" panose="020B0604020202020204" pitchFamily="34" charset="0"/>
                <a:cs typeface="Arial" panose="020B0604020202020204" pitchFamily="34" charset="0"/>
              </a:rPr>
              <a:t>Ngày thứ 2 bố bạn Bống báo tin cả nhà sẽ đi biển.</a:t>
            </a:r>
          </a:p>
          <a:p>
            <a:pPr marL="285665" indent="-285665">
              <a:lnSpc>
                <a:spcPct val="150000"/>
              </a:lnSpc>
              <a:buFont typeface="Wingdings" panose="05000000000000000000" pitchFamily="2" charset="2"/>
              <a:buChar char="§"/>
            </a:pPr>
            <a:r>
              <a:rPr lang="vi-VN" sz="2500">
                <a:latin typeface="Arial" panose="020B0604020202020204" pitchFamily="34" charset="0"/>
                <a:cs typeface="Arial" panose="020B0604020202020204" pitchFamily="34" charset="0"/>
              </a:rPr>
              <a:t>Ngày thứ 5 bạn Bống sắp xếp đồ đạc.</a:t>
            </a:r>
            <a:endParaRPr lang="en-US" sz="2500">
              <a:latin typeface="Arial" panose="020B0604020202020204" pitchFamily="34" charset="0"/>
              <a:cs typeface="Arial" panose="020B0604020202020204" pitchFamily="34" charset="0"/>
            </a:endParaRPr>
          </a:p>
        </p:txBody>
      </p:sp>
      <p:pic>
        <p:nvPicPr>
          <p:cNvPr id="21" name="Picture 22">
            <a:extLst>
              <a:ext uri="{FF2B5EF4-FFF2-40B4-BE49-F238E27FC236}">
                <a16:creationId xmlns:a16="http://schemas.microsoft.com/office/drawing/2014/main" id="{FA09E10C-A696-42D7-0816-A2E776954D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97400" y="1306360"/>
            <a:ext cx="1841573" cy="1041327"/>
          </a:xfrm>
          <a:prstGeom prst="rect">
            <a:avLst/>
          </a:prstGeom>
        </p:spPr>
      </p:pic>
    </p:spTree>
    <p:extLst>
      <p:ext uri="{BB962C8B-B14F-4D97-AF65-F5344CB8AC3E}">
        <p14:creationId xmlns:p14="http://schemas.microsoft.com/office/powerpoint/2010/main" val="2810917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699460" y="-631226"/>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522377" y="-468668"/>
            <a:ext cx="1471482" cy="1582238"/>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19" name="TextBox 18">
            <a:extLst>
              <a:ext uri="{FF2B5EF4-FFF2-40B4-BE49-F238E27FC236}">
                <a16:creationId xmlns:a16="http://schemas.microsoft.com/office/drawing/2014/main" id="{A3589D71-8C47-DAFE-2A91-916C7C4397C5}"/>
              </a:ext>
            </a:extLst>
          </p:cNvPr>
          <p:cNvSpPr txBox="1"/>
          <p:nvPr/>
        </p:nvSpPr>
        <p:spPr>
          <a:xfrm>
            <a:off x="700355" y="196810"/>
            <a:ext cx="6294114" cy="692485"/>
          </a:xfrm>
          <a:prstGeom prst="rect">
            <a:avLst/>
          </a:prstGeom>
          <a:noFill/>
        </p:spPr>
        <p:txBody>
          <a:bodyPr wrap="square" lIns="45707" tIns="22854" rIns="45707" bIns="22854" rtlCol="0">
            <a:spAutoFit/>
          </a:bodyPr>
          <a:lstStyle/>
          <a:p>
            <a:pPr>
              <a:lnSpc>
                <a:spcPct val="150000"/>
              </a:lnSpc>
            </a:pPr>
            <a:r>
              <a:rPr lang="vi-VN" sz="2800" b="1">
                <a:solidFill>
                  <a:srgbClr val="FF0000"/>
                </a:solidFill>
                <a:latin typeface="Arial" panose="020B0604020202020204" pitchFamily="34" charset="0"/>
                <a:cs typeface="Arial" panose="020B0604020202020204" pitchFamily="34" charset="0"/>
              </a:rPr>
              <a:t>Ghi lại việc đáng nhớ em đã làm</a:t>
            </a:r>
            <a:endParaRPr lang="en-US" sz="2800" b="1">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F2EFA8C-119D-7CD4-1EE0-73C9E3C05498}"/>
              </a:ext>
            </a:extLst>
          </p:cNvPr>
          <p:cNvSpPr txBox="1"/>
          <p:nvPr/>
        </p:nvSpPr>
        <p:spPr>
          <a:xfrm>
            <a:off x="1070145" y="1048761"/>
            <a:ext cx="7003717" cy="1813249"/>
          </a:xfrm>
          <a:prstGeom prst="roundRect">
            <a:avLst/>
          </a:prstGeom>
          <a:solidFill>
            <a:schemeClr val="accent6">
              <a:lumMod val="60000"/>
              <a:lumOff val="40000"/>
            </a:schemeClr>
          </a:solidFill>
        </p:spPr>
        <p:txBody>
          <a:bodyPr wrap="square" lIns="45707" tIns="22854" rIns="45707" bIns="22854" rtlCol="0">
            <a:spAutoFit/>
          </a:bodyPr>
          <a:lstStyle/>
          <a:p>
            <a:pPr>
              <a:lnSpc>
                <a:spcPct val="150000"/>
              </a:lnSpc>
            </a:pPr>
            <a:r>
              <a:rPr lang="vi-VN" sz="2300"/>
              <a:t>Dựa vào nhật kí của bạn Bống em hãy viết một đoạn văn ngắn kể về một việc đáng nhớ mà em đã làm.</a:t>
            </a:r>
            <a:endParaRPr lang="en-US" sz="2300"/>
          </a:p>
        </p:txBody>
      </p:sp>
      <p:sp>
        <p:nvSpPr>
          <p:cNvPr id="7" name="TextBox 6">
            <a:extLst>
              <a:ext uri="{FF2B5EF4-FFF2-40B4-BE49-F238E27FC236}">
                <a16:creationId xmlns:a16="http://schemas.microsoft.com/office/drawing/2014/main" id="{8BDA260B-A7B4-71A6-5D69-E45786D687FF}"/>
              </a:ext>
            </a:extLst>
          </p:cNvPr>
          <p:cNvSpPr txBox="1"/>
          <p:nvPr/>
        </p:nvSpPr>
        <p:spPr>
          <a:xfrm>
            <a:off x="1333502" y="2422063"/>
            <a:ext cx="6865612" cy="1638898"/>
          </a:xfrm>
          <a:prstGeom prst="rect">
            <a:avLst/>
          </a:prstGeom>
          <a:noFill/>
        </p:spPr>
        <p:txBody>
          <a:bodyPr wrap="square" lIns="45707" tIns="22854" rIns="45707" bIns="22854" rtlCol="0">
            <a:spAutoFit/>
          </a:bodyPr>
          <a:lstStyle/>
          <a:p>
            <a:pPr>
              <a:lnSpc>
                <a:spcPct val="150000"/>
              </a:lnSpc>
            </a:pPr>
            <a:r>
              <a:rPr lang="vi-VN" sz="2300" b="1"/>
              <a:t>Ví dụ:</a:t>
            </a:r>
          </a:p>
          <a:p>
            <a:pPr>
              <a:lnSpc>
                <a:spcPct val="150000"/>
              </a:lnSpc>
            </a:pPr>
            <a:r>
              <a:rPr lang="vi-VN" sz="2300"/>
              <a:t>Kể về ngày đi du lịch với gia đình, ngày về quê ngoại, đi thăm bảo tàng, một ngày đi thiện nguyện...</a:t>
            </a:r>
            <a:endParaRPr lang="en-US" sz="2300"/>
          </a:p>
        </p:txBody>
      </p:sp>
      <p:pic>
        <p:nvPicPr>
          <p:cNvPr id="22" name="Picture 17">
            <a:extLst>
              <a:ext uri="{FF2B5EF4-FFF2-40B4-BE49-F238E27FC236}">
                <a16:creationId xmlns:a16="http://schemas.microsoft.com/office/drawing/2014/main" id="{F20EE63F-1E04-0A43-3930-67FB4C40E29A}"/>
              </a:ext>
            </a:extLst>
          </p:cNvPr>
          <p:cNvPicPr>
            <a:picLocks noChangeAspect="1"/>
          </p:cNvPicPr>
          <p:nvPr/>
        </p:nvPicPr>
        <p:blipFill>
          <a:blip r:embed="rId8"/>
          <a:srcRect/>
          <a:stretch>
            <a:fillRect/>
          </a:stretch>
        </p:blipFill>
        <p:spPr>
          <a:xfrm>
            <a:off x="1333503" y="4360966"/>
            <a:ext cx="974665" cy="953952"/>
          </a:xfrm>
          <a:prstGeom prst="rect">
            <a:avLst/>
          </a:prstGeom>
        </p:spPr>
      </p:pic>
      <p:pic>
        <p:nvPicPr>
          <p:cNvPr id="26" name="Picture 17">
            <a:extLst>
              <a:ext uri="{FF2B5EF4-FFF2-40B4-BE49-F238E27FC236}">
                <a16:creationId xmlns:a16="http://schemas.microsoft.com/office/drawing/2014/main" id="{E47D6569-85B6-B9F9-54BD-23182486AE48}"/>
              </a:ext>
            </a:extLst>
          </p:cNvPr>
          <p:cNvPicPr>
            <a:picLocks noChangeAspect="1"/>
          </p:cNvPicPr>
          <p:nvPr/>
        </p:nvPicPr>
        <p:blipFill>
          <a:blip r:embed="rId8"/>
          <a:srcRect/>
          <a:stretch>
            <a:fillRect/>
          </a:stretch>
        </p:blipFill>
        <p:spPr>
          <a:xfrm>
            <a:off x="4968204" y="3965969"/>
            <a:ext cx="974665" cy="953952"/>
          </a:xfrm>
          <a:prstGeom prst="rect">
            <a:avLst/>
          </a:prstGeom>
        </p:spPr>
      </p:pic>
    </p:spTree>
    <p:extLst>
      <p:ext uri="{BB962C8B-B14F-4D97-AF65-F5344CB8AC3E}">
        <p14:creationId xmlns:p14="http://schemas.microsoft.com/office/powerpoint/2010/main" val="2812390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296806" y="4166939"/>
            <a:ext cx="9722555" cy="5143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7699460" y="-631226"/>
            <a:ext cx="1594513" cy="17145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226" y="3760066"/>
            <a:ext cx="1420258" cy="149895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441" y="2956277"/>
            <a:ext cx="2258331" cy="238346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522377" y="-468668"/>
            <a:ext cx="1471482" cy="1582238"/>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9918" y="4401777"/>
            <a:ext cx="685227" cy="703699"/>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5070" y="4486094"/>
            <a:ext cx="685227" cy="703699"/>
          </a:xfrm>
          <a:prstGeom prst="rect">
            <a:avLst/>
          </a:prstGeom>
        </p:spPr>
      </p:pic>
      <p:sp>
        <p:nvSpPr>
          <p:cNvPr id="19" name="TextBox 18">
            <a:extLst>
              <a:ext uri="{FF2B5EF4-FFF2-40B4-BE49-F238E27FC236}">
                <a16:creationId xmlns:a16="http://schemas.microsoft.com/office/drawing/2014/main" id="{A3589D71-8C47-DAFE-2A91-916C7C4397C5}"/>
              </a:ext>
            </a:extLst>
          </p:cNvPr>
          <p:cNvSpPr txBox="1"/>
          <p:nvPr/>
        </p:nvSpPr>
        <p:spPr>
          <a:xfrm>
            <a:off x="1504591" y="527380"/>
            <a:ext cx="6294114" cy="692485"/>
          </a:xfrm>
          <a:prstGeom prst="rect">
            <a:avLst/>
          </a:prstGeom>
          <a:noFill/>
        </p:spPr>
        <p:txBody>
          <a:bodyPr wrap="square" lIns="45707" tIns="22854" rIns="45707" bIns="22854" rtlCol="0">
            <a:spAutoFit/>
          </a:bodyPr>
          <a:lstStyle/>
          <a:p>
            <a:pPr algn="ctr">
              <a:lnSpc>
                <a:spcPct val="150000"/>
              </a:lnSpc>
            </a:pPr>
            <a:r>
              <a:rPr lang="vi-VN" sz="2800" b="1">
                <a:solidFill>
                  <a:srgbClr val="FF0000"/>
                </a:solidFill>
                <a:latin typeface="Arial" panose="020B0604020202020204" pitchFamily="34" charset="0"/>
                <a:cs typeface="Arial" panose="020B0604020202020204" pitchFamily="34" charset="0"/>
              </a:rPr>
              <a:t>HƯỚNG DẪN VỀ NHÀ </a:t>
            </a:r>
            <a:endParaRPr lang="en-US" sz="2800" b="1">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BDA260B-A7B4-71A6-5D69-E45786D687FF}"/>
              </a:ext>
            </a:extLst>
          </p:cNvPr>
          <p:cNvSpPr txBox="1"/>
          <p:nvPr/>
        </p:nvSpPr>
        <p:spPr>
          <a:xfrm>
            <a:off x="685803" y="1760023"/>
            <a:ext cx="3773116" cy="1813249"/>
          </a:xfrm>
          <a:prstGeom prst="roundRect">
            <a:avLst/>
          </a:prstGeom>
          <a:solidFill>
            <a:schemeClr val="accent6">
              <a:lumMod val="60000"/>
              <a:lumOff val="40000"/>
            </a:schemeClr>
          </a:solidFill>
        </p:spPr>
        <p:txBody>
          <a:bodyPr wrap="square" lIns="45707" tIns="22854" rIns="45707" bIns="22854" rtlCol="0">
            <a:spAutoFit/>
          </a:bodyPr>
          <a:lstStyle/>
          <a:p>
            <a:pPr algn="ctr">
              <a:lnSpc>
                <a:spcPct val="150000"/>
              </a:lnSpc>
            </a:pPr>
            <a:r>
              <a:rPr lang="vi-VN" sz="2300"/>
              <a:t>Ôn tập lại nội dung bài học ngày hôm nay, làm đầy đủ bài tập về nhà </a:t>
            </a:r>
          </a:p>
        </p:txBody>
      </p:sp>
      <p:pic>
        <p:nvPicPr>
          <p:cNvPr id="22" name="Picture 17">
            <a:extLst>
              <a:ext uri="{FF2B5EF4-FFF2-40B4-BE49-F238E27FC236}">
                <a16:creationId xmlns:a16="http://schemas.microsoft.com/office/drawing/2014/main" id="{F20EE63F-1E04-0A43-3930-67FB4C40E29A}"/>
              </a:ext>
            </a:extLst>
          </p:cNvPr>
          <p:cNvPicPr>
            <a:picLocks noChangeAspect="1"/>
          </p:cNvPicPr>
          <p:nvPr/>
        </p:nvPicPr>
        <p:blipFill>
          <a:blip r:embed="rId8"/>
          <a:srcRect/>
          <a:stretch>
            <a:fillRect/>
          </a:stretch>
        </p:blipFill>
        <p:spPr>
          <a:xfrm>
            <a:off x="1333503" y="4360966"/>
            <a:ext cx="974665" cy="953952"/>
          </a:xfrm>
          <a:prstGeom prst="rect">
            <a:avLst/>
          </a:prstGeom>
        </p:spPr>
      </p:pic>
      <p:pic>
        <p:nvPicPr>
          <p:cNvPr id="26" name="Picture 17">
            <a:extLst>
              <a:ext uri="{FF2B5EF4-FFF2-40B4-BE49-F238E27FC236}">
                <a16:creationId xmlns:a16="http://schemas.microsoft.com/office/drawing/2014/main" id="{E47D6569-85B6-B9F9-54BD-23182486AE48}"/>
              </a:ext>
            </a:extLst>
          </p:cNvPr>
          <p:cNvPicPr>
            <a:picLocks noChangeAspect="1"/>
          </p:cNvPicPr>
          <p:nvPr/>
        </p:nvPicPr>
        <p:blipFill>
          <a:blip r:embed="rId8"/>
          <a:srcRect/>
          <a:stretch>
            <a:fillRect/>
          </a:stretch>
        </p:blipFill>
        <p:spPr>
          <a:xfrm>
            <a:off x="4968204" y="3965969"/>
            <a:ext cx="974665" cy="953952"/>
          </a:xfrm>
          <a:prstGeom prst="rect">
            <a:avLst/>
          </a:prstGeom>
        </p:spPr>
      </p:pic>
      <p:sp>
        <p:nvSpPr>
          <p:cNvPr id="15" name="TextBox 14">
            <a:extLst>
              <a:ext uri="{FF2B5EF4-FFF2-40B4-BE49-F238E27FC236}">
                <a16:creationId xmlns:a16="http://schemas.microsoft.com/office/drawing/2014/main" id="{B0C68E97-0D87-DFF7-F63A-C44A51D5D9D5}"/>
              </a:ext>
            </a:extLst>
          </p:cNvPr>
          <p:cNvSpPr txBox="1"/>
          <p:nvPr/>
        </p:nvSpPr>
        <p:spPr>
          <a:xfrm>
            <a:off x="4771751" y="1760022"/>
            <a:ext cx="3773116" cy="2400644"/>
          </a:xfrm>
          <a:prstGeom prst="roundRect">
            <a:avLst/>
          </a:prstGeom>
          <a:solidFill>
            <a:schemeClr val="accent6">
              <a:lumMod val="60000"/>
              <a:lumOff val="40000"/>
            </a:schemeClr>
          </a:solidFill>
        </p:spPr>
        <p:txBody>
          <a:bodyPr wrap="square" lIns="45707" tIns="22854" rIns="45707" bIns="22854" rtlCol="0">
            <a:spAutoFit/>
          </a:bodyPr>
          <a:lstStyle/>
          <a:p>
            <a:pPr algn="ctr">
              <a:lnSpc>
                <a:spcPct val="150000"/>
              </a:lnSpc>
            </a:pPr>
            <a:r>
              <a:rPr lang="vi-VN" sz="2300"/>
              <a:t>Chuẩn bị, đọc trước bài mới Bài 3: Niềm vui của em; </a:t>
            </a:r>
            <a:r>
              <a:rPr lang="vi-VN" sz="2300">
                <a:solidFill>
                  <a:srgbClr val="FF0000"/>
                </a:solidFill>
              </a:rPr>
              <a:t>Bài đọc 1: Con heo đất </a:t>
            </a:r>
          </a:p>
        </p:txBody>
      </p:sp>
      <p:pic>
        <p:nvPicPr>
          <p:cNvPr id="8" name="Picture 7">
            <a:extLst>
              <a:ext uri="{FF2B5EF4-FFF2-40B4-BE49-F238E27FC236}">
                <a16:creationId xmlns:a16="http://schemas.microsoft.com/office/drawing/2014/main" id="{598997BC-8AFC-DFDE-05F7-5087A6ED5749}"/>
              </a:ext>
            </a:extLst>
          </p:cNvPr>
          <p:cNvPicPr>
            <a:picLocks noChangeAspect="1"/>
          </p:cNvPicPr>
          <p:nvPr/>
        </p:nvPicPr>
        <p:blipFill>
          <a:blip r:embed="rId9"/>
          <a:stretch>
            <a:fillRect/>
          </a:stretch>
        </p:blipFill>
        <p:spPr>
          <a:xfrm rot="680615">
            <a:off x="-667146" y="1013897"/>
            <a:ext cx="1533276" cy="2057579"/>
          </a:xfrm>
          <a:prstGeom prst="rect">
            <a:avLst/>
          </a:prstGeom>
        </p:spPr>
      </p:pic>
      <p:pic>
        <p:nvPicPr>
          <p:cNvPr id="17" name="Picture 12">
            <a:extLst>
              <a:ext uri="{FF2B5EF4-FFF2-40B4-BE49-F238E27FC236}">
                <a16:creationId xmlns:a16="http://schemas.microsoft.com/office/drawing/2014/main" id="{2181F313-45EB-E036-A740-71B6BAB806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656114">
            <a:off x="8377154" y="1163277"/>
            <a:ext cx="1533700" cy="2057400"/>
          </a:xfrm>
          <a:prstGeom prst="rect">
            <a:avLst/>
          </a:prstGeom>
        </p:spPr>
      </p:pic>
    </p:spTree>
    <p:extLst>
      <p:ext uri="{BB962C8B-B14F-4D97-AF65-F5344CB8AC3E}">
        <p14:creationId xmlns:p14="http://schemas.microsoft.com/office/powerpoint/2010/main" val="4065982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62" y="2206677"/>
            <a:ext cx="9144000" cy="29351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518" y="2"/>
            <a:ext cx="8320354" cy="1623840"/>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5898" y="1"/>
            <a:ext cx="1529083" cy="4784058"/>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7816" y="2698869"/>
            <a:ext cx="2819326" cy="2389788"/>
          </a:xfrm>
          <a:prstGeom prst="rect">
            <a:avLst/>
          </a:prstGeom>
        </p:spPr>
      </p:pic>
      <p:pic>
        <p:nvPicPr>
          <p:cNvPr id="14" name="Picture 13" descr="Text&#10;&#10;Description automatically generated">
            <a:extLst>
              <a:ext uri="{FF2B5EF4-FFF2-40B4-BE49-F238E27FC236}">
                <a16:creationId xmlns:a16="http://schemas.microsoft.com/office/drawing/2014/main" id="{201DA9B0-073B-48F0-B59D-55EF6CD24D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3848" y="507658"/>
            <a:ext cx="4379717" cy="2138046"/>
          </a:xfrm>
          <a:prstGeom prst="rect">
            <a:avLst/>
          </a:prstGeom>
        </p:spPr>
      </p:pic>
    </p:spTree>
    <p:custDataLst>
      <p:tags r:id="rId1"/>
    </p:custDataLst>
    <p:extLst>
      <p:ext uri="{BB962C8B-B14F-4D97-AF65-F5344CB8AC3E}">
        <p14:creationId xmlns:p14="http://schemas.microsoft.com/office/powerpoint/2010/main" val="3612035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DBFD"/>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E54B390-AF7B-354C-2A8C-4DCA0EE18B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68070" y="1697012"/>
            <a:ext cx="1617630" cy="20574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72385">
            <a:off x="6882522" y="3756236"/>
            <a:ext cx="4146754" cy="43421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4068">
            <a:off x="-519598" y="3060035"/>
            <a:ext cx="1790322" cy="2289948"/>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6888">
            <a:off x="7632050" y="2582930"/>
            <a:ext cx="1831776" cy="2342968"/>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62620">
            <a:off x="1570135" y="4243041"/>
            <a:ext cx="417021" cy="846745"/>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370242">
            <a:off x="8029440" y="566327"/>
            <a:ext cx="573903" cy="1165285"/>
          </a:xfrm>
          <a:prstGeom prst="rect">
            <a:avLst/>
          </a:prstGeom>
        </p:spPr>
      </p:pic>
      <p:pic>
        <p:nvPicPr>
          <p:cNvPr id="25" name="Picture 17">
            <a:extLst>
              <a:ext uri="{FF2B5EF4-FFF2-40B4-BE49-F238E27FC236}">
                <a16:creationId xmlns:a16="http://schemas.microsoft.com/office/drawing/2014/main" id="{549E4256-2E95-718E-04BD-6BE09D666CF6}"/>
              </a:ext>
            </a:extLst>
          </p:cNvPr>
          <p:cNvPicPr>
            <a:picLocks noChangeAspect="1"/>
          </p:cNvPicPr>
          <p:nvPr/>
        </p:nvPicPr>
        <p:blipFill>
          <a:blip r:embed="rId10"/>
          <a:srcRect/>
          <a:stretch>
            <a:fillRect/>
          </a:stretch>
        </p:blipFill>
        <p:spPr>
          <a:xfrm rot="20540017">
            <a:off x="5771421" y="3767764"/>
            <a:ext cx="1011636" cy="990138"/>
          </a:xfrm>
          <a:prstGeom prst="rect">
            <a:avLst/>
          </a:prstGeom>
        </p:spPr>
      </p:pic>
      <p:pic>
        <p:nvPicPr>
          <p:cNvPr id="28" name="Picture 11">
            <a:extLst>
              <a:ext uri="{FF2B5EF4-FFF2-40B4-BE49-F238E27FC236}">
                <a16:creationId xmlns:a16="http://schemas.microsoft.com/office/drawing/2014/main" id="{F20668C4-E51A-EEAA-A604-2C16C128B55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5938">
            <a:off x="405186" y="668311"/>
            <a:ext cx="1170848" cy="2057400"/>
          </a:xfrm>
          <a:prstGeom prst="rect">
            <a:avLst/>
          </a:prstGeom>
        </p:spPr>
      </p:pic>
      <p:pic>
        <p:nvPicPr>
          <p:cNvPr id="29" name="Picture 10">
            <a:extLst>
              <a:ext uri="{FF2B5EF4-FFF2-40B4-BE49-F238E27FC236}">
                <a16:creationId xmlns:a16="http://schemas.microsoft.com/office/drawing/2014/main" id="{4D359950-94E1-5D1D-29BB-586514339A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544" y="2974699"/>
            <a:ext cx="1028700" cy="2057400"/>
          </a:xfrm>
          <a:prstGeom prst="rect">
            <a:avLst/>
          </a:prstGeom>
        </p:spPr>
      </p:pic>
      <p:pic>
        <p:nvPicPr>
          <p:cNvPr id="30" name="Picture 12">
            <a:extLst>
              <a:ext uri="{FF2B5EF4-FFF2-40B4-BE49-F238E27FC236}">
                <a16:creationId xmlns:a16="http://schemas.microsoft.com/office/drawing/2014/main" id="{2286B2BE-33C4-67C6-F00D-92DFB95EA73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576113" y="3486153"/>
            <a:ext cx="1227252" cy="16463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233363"/>
            <a:ext cx="8864600"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253375A4-06A0-4C53-A77F-F28FE951DEA3}"/>
              </a:ext>
            </a:extLst>
          </p:cNvPr>
          <p:cNvGrpSpPr/>
          <p:nvPr/>
        </p:nvGrpSpPr>
        <p:grpSpPr>
          <a:xfrm>
            <a:off x="242464" y="586800"/>
            <a:ext cx="8672939" cy="2061150"/>
            <a:chOff x="961241" y="2446706"/>
            <a:chExt cx="2192401" cy="1459978"/>
          </a:xfrm>
        </p:grpSpPr>
        <p:sp>
          <p:nvSpPr>
            <p:cNvPr id="4" name="Rectangle 3">
              <a:extLst>
                <a:ext uri="{FF2B5EF4-FFF2-40B4-BE49-F238E27FC236}">
                  <a16:creationId xmlns:a16="http://schemas.microsoft.com/office/drawing/2014/main" id="{9DF37F28-E627-415D-916B-55EB7141D4CF}"/>
                </a:ext>
              </a:extLst>
            </p:cNvPr>
            <p:cNvSpPr/>
            <p:nvPr/>
          </p:nvSpPr>
          <p:spPr>
            <a:xfrm>
              <a:off x="984720" y="2607489"/>
              <a:ext cx="2168922"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103"/>
              <a:endParaRPr lang="en-US" sz="1800">
                <a:solidFill>
                  <a:srgbClr val="000000"/>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9F8C1D3-4003-4D1D-AFD2-5CBEE85C192A}"/>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103"/>
              <a:r>
                <a:rPr lang="vi-VN" sz="2400" dirty="0">
                  <a:solidFill>
                    <a:srgbClr val="000000"/>
                  </a:solidFill>
                  <a:latin typeface="Times New Roman" panose="02020603050405020304" pitchFamily="18" charset="0"/>
                  <a:cs typeface="Times New Roman" panose="02020603050405020304" pitchFamily="18" charset="0"/>
                </a:rPr>
                <a:t>1</a:t>
              </a:r>
              <a:endParaRPr lang="en-US" sz="2400"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356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923824-EE25-4B0B-AAA1-07CE0104E086}"/>
              </a:ext>
            </a:extLst>
          </p:cNvPr>
          <p:cNvSpPr txBox="1"/>
          <p:nvPr/>
        </p:nvSpPr>
        <p:spPr>
          <a:xfrm>
            <a:off x="221317" y="133350"/>
            <a:ext cx="8551212" cy="4501214"/>
          </a:xfrm>
          <a:prstGeom prst="rect">
            <a:avLst/>
          </a:prstGeom>
          <a:noFill/>
        </p:spPr>
        <p:txBody>
          <a:bodyPr wrap="square" lIns="68560" tIns="34281" rIns="68560" bIns="34281" rtlCol="0">
            <a:spAutoFit/>
          </a:bodyPr>
          <a:lstStyle/>
          <a:p>
            <a:pPr algn="just" defTabSz="685596">
              <a:defRPr/>
            </a:pP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p>
          <a:p>
            <a:pPr algn="just" defTabSz="685596">
              <a:defRPr/>
            </a:pP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685596">
              <a:defRPr/>
            </a:pPr>
            <a:endPar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685596">
              <a:defRPr/>
            </a:pP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Mấy hôm sau, sáng Chủ nhật, mẹ bảo tôi:</a:t>
            </a:r>
          </a:p>
          <a:p>
            <a:pPr algn="just" defTabSz="685596">
              <a:defRPr/>
            </a:pP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Cô-li-a này! Hôm nay con giặt áo sơ mi và quần áo lót đi nhé!</a:t>
            </a:r>
          </a:p>
          <a:p>
            <a:pPr algn="just" defTabSz="685596">
              <a:defRPr/>
            </a:pP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Tôi tròn xoe mắt. Nhưng rồi tôi vui vẻ nhận lời, vì đó là việc làm mà tôi đã nói trong bài tập làm văn.</a:t>
            </a:r>
          </a:p>
          <a:p>
            <a:pPr algn="r" defTabSz="685596">
              <a:defRPr/>
            </a:pP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Pi-vô-va-rô-ra)</a:t>
            </a:r>
          </a:p>
        </p:txBody>
      </p:sp>
      <p:grpSp>
        <p:nvGrpSpPr>
          <p:cNvPr id="7" name="Group 6">
            <a:extLst>
              <a:ext uri="{FF2B5EF4-FFF2-40B4-BE49-F238E27FC236}">
                <a16:creationId xmlns:a16="http://schemas.microsoft.com/office/drawing/2014/main" id="{940F01CE-248D-4223-B1BE-B467A37F4E6E}"/>
              </a:ext>
            </a:extLst>
          </p:cNvPr>
          <p:cNvGrpSpPr/>
          <p:nvPr/>
        </p:nvGrpSpPr>
        <p:grpSpPr>
          <a:xfrm>
            <a:off x="141062" y="352392"/>
            <a:ext cx="8717193" cy="2066958"/>
            <a:chOff x="961241" y="2446706"/>
            <a:chExt cx="2247473" cy="1144434"/>
          </a:xfrm>
        </p:grpSpPr>
        <p:sp>
          <p:nvSpPr>
            <p:cNvPr id="8" name="Rectangle 7">
              <a:extLst>
                <a:ext uri="{FF2B5EF4-FFF2-40B4-BE49-F238E27FC236}">
                  <a16:creationId xmlns:a16="http://schemas.microsoft.com/office/drawing/2014/main" id="{80E0FEBE-AA74-47CB-B41B-7EB48CDF901C}"/>
                </a:ext>
              </a:extLst>
            </p:cNvPr>
            <p:cNvSpPr/>
            <p:nvPr/>
          </p:nvSpPr>
          <p:spPr>
            <a:xfrm>
              <a:off x="984720" y="2528787"/>
              <a:ext cx="2223994" cy="106235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103"/>
              <a:endParaRPr lang="en-US" sz="1800">
                <a:solidFill>
                  <a:srgbClr val="000000"/>
                </a:solidFill>
                <a:latin typeface="Calibri"/>
              </a:endParaRPr>
            </a:p>
          </p:txBody>
        </p:sp>
        <p:sp>
          <p:nvSpPr>
            <p:cNvPr id="9" name="Oval 8">
              <a:extLst>
                <a:ext uri="{FF2B5EF4-FFF2-40B4-BE49-F238E27FC236}">
                  <a16:creationId xmlns:a16="http://schemas.microsoft.com/office/drawing/2014/main" id="{FDA7DAA2-4609-4770-9F1B-968A14414564}"/>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103"/>
              <a:r>
                <a:rPr lang="en-US" sz="2400" dirty="0">
                  <a:solidFill>
                    <a:srgbClr val="000000"/>
                  </a:solidFill>
                  <a:latin typeface="Arial" panose="020B0604020202020204" pitchFamily="34" charset="0"/>
                </a:rPr>
                <a:t>3</a:t>
              </a:r>
              <a:endParaRPr lang="en-US" sz="2400" dirty="0">
                <a:solidFill>
                  <a:srgbClr val="000000"/>
                </a:solidFill>
                <a:latin typeface="Calibri"/>
              </a:endParaRPr>
            </a:p>
          </p:txBody>
        </p:sp>
      </p:grpSp>
      <p:grpSp>
        <p:nvGrpSpPr>
          <p:cNvPr id="10" name="Group 9">
            <a:extLst>
              <a:ext uri="{FF2B5EF4-FFF2-40B4-BE49-F238E27FC236}">
                <a16:creationId xmlns:a16="http://schemas.microsoft.com/office/drawing/2014/main" id="{FD7270B7-0671-4532-A9B3-0FA47FE974E9}"/>
              </a:ext>
            </a:extLst>
          </p:cNvPr>
          <p:cNvGrpSpPr/>
          <p:nvPr/>
        </p:nvGrpSpPr>
        <p:grpSpPr>
          <a:xfrm>
            <a:off x="141062" y="2343150"/>
            <a:ext cx="8717193" cy="2362201"/>
            <a:chOff x="961241" y="2471824"/>
            <a:chExt cx="2247473" cy="1119315"/>
          </a:xfrm>
        </p:grpSpPr>
        <p:sp>
          <p:nvSpPr>
            <p:cNvPr id="11" name="Rectangle 10">
              <a:extLst>
                <a:ext uri="{FF2B5EF4-FFF2-40B4-BE49-F238E27FC236}">
                  <a16:creationId xmlns:a16="http://schemas.microsoft.com/office/drawing/2014/main" id="{ADBA69AA-EE08-418A-9F15-311EAA78DD16}"/>
                </a:ext>
              </a:extLst>
            </p:cNvPr>
            <p:cNvSpPr/>
            <p:nvPr/>
          </p:nvSpPr>
          <p:spPr>
            <a:xfrm>
              <a:off x="984720" y="2607488"/>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103"/>
              <a:endParaRPr lang="en-US" sz="1800">
                <a:solidFill>
                  <a:srgbClr val="000000"/>
                </a:solidFill>
                <a:latin typeface="Calibri"/>
              </a:endParaRPr>
            </a:p>
          </p:txBody>
        </p:sp>
        <p:sp>
          <p:nvSpPr>
            <p:cNvPr id="12" name="Oval 11">
              <a:extLst>
                <a:ext uri="{FF2B5EF4-FFF2-40B4-BE49-F238E27FC236}">
                  <a16:creationId xmlns:a16="http://schemas.microsoft.com/office/drawing/2014/main" id="{A6C37B03-F3B0-4358-A932-A30B523F6681}"/>
                </a:ext>
              </a:extLst>
            </p:cNvPr>
            <p:cNvSpPr/>
            <p:nvPr/>
          </p:nvSpPr>
          <p:spPr>
            <a:xfrm>
              <a:off x="961241" y="2471824"/>
              <a:ext cx="64964" cy="30614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103"/>
              <a:r>
                <a:rPr lang="en-US" sz="2400" dirty="0">
                  <a:solidFill>
                    <a:srgbClr val="000000"/>
                  </a:solidFill>
                  <a:latin typeface="Arial" panose="020B0604020202020204" pitchFamily="34" charset="0"/>
                </a:rPr>
                <a:t>4</a:t>
              </a:r>
              <a:endParaRPr lang="en-US" sz="2400" dirty="0">
                <a:solidFill>
                  <a:srgbClr val="000000"/>
                </a:solidFill>
                <a:latin typeface="Calibri"/>
              </a:endParaRPr>
            </a:p>
          </p:txBody>
        </p:sp>
      </p:grpSp>
    </p:spTree>
    <p:extLst>
      <p:ext uri="{BB962C8B-B14F-4D97-AF65-F5344CB8AC3E}">
        <p14:creationId xmlns:p14="http://schemas.microsoft.com/office/powerpoint/2010/main" val="147966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822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21612" y="309657"/>
            <a:ext cx="8717477" cy="4593087"/>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fontAlgn="base">
                <a:spcBef>
                  <a:spcPct val="0"/>
                </a:spcBef>
                <a:spcAft>
                  <a:spcPct val="0"/>
                </a:spcAft>
                <a:defRPr/>
              </a:pPr>
              <a:endParaRPr lang="en-US" sz="1800">
                <a:solidFill>
                  <a:srgbClr val="C08FBB"/>
                </a:solidFill>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fontAlgn="base">
                <a:spcBef>
                  <a:spcPct val="0"/>
                </a:spcBef>
                <a:spcAft>
                  <a:spcPct val="0"/>
                </a:spcAft>
                <a:defRPr/>
              </a:pPr>
              <a:endParaRPr lang="en-US" sz="1800">
                <a:solidFill>
                  <a:srgbClr val="C08FBB"/>
                </a:solidFill>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fontAlgn="base">
                <a:spcBef>
                  <a:spcPct val="0"/>
                </a:spcBef>
                <a:spcAft>
                  <a:spcPct val="0"/>
                </a:spcAft>
                <a:defRPr/>
              </a:pPr>
              <a:endParaRPr lang="en-US" sz="1800">
                <a:solidFill>
                  <a:srgbClr val="C08FBB"/>
                </a:solidFill>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fontAlgn="base">
                <a:spcBef>
                  <a:spcPct val="0"/>
                </a:spcBef>
                <a:spcAft>
                  <a:spcPct val="0"/>
                </a:spcAft>
                <a:defRPr/>
              </a:pPr>
              <a:endParaRPr lang="en-US" sz="1800">
                <a:solidFill>
                  <a:srgbClr val="C08FBB"/>
                </a:solidFill>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fontAlgn="base">
                <a:spcBef>
                  <a:spcPct val="0"/>
                </a:spcBef>
                <a:spcAft>
                  <a:spcPct val="0"/>
                </a:spcAft>
                <a:defRPr/>
              </a:pPr>
              <a:endParaRPr lang="en-US" sz="1800">
                <a:solidFill>
                  <a:srgbClr val="C08FBB"/>
                </a:solidFill>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fontAlgn="base">
                <a:spcBef>
                  <a:spcPct val="0"/>
                </a:spcBef>
                <a:spcAft>
                  <a:spcPct val="0"/>
                </a:spcAft>
                <a:defRPr/>
              </a:pPr>
              <a:endParaRPr lang="en-US" sz="1800">
                <a:solidFill>
                  <a:srgbClr val="C08FBB"/>
                </a:solidFill>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fontAlgn="base">
                <a:spcBef>
                  <a:spcPct val="0"/>
                </a:spcBef>
                <a:spcAft>
                  <a:spcPct val="0"/>
                </a:spcAft>
                <a:defRPr/>
              </a:pPr>
              <a:endParaRPr lang="en-US" sz="1800">
                <a:solidFill>
                  <a:srgbClr val="C08FBB"/>
                </a:solidFill>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fontAlgn="base">
                <a:spcBef>
                  <a:spcPct val="0"/>
                </a:spcBef>
                <a:spcAft>
                  <a:spcPct val="0"/>
                </a:spcAft>
                <a:defRPr/>
              </a:pPr>
              <a:endParaRPr lang="en-US" sz="1800">
                <a:solidFill>
                  <a:srgbClr val="C08FBB"/>
                </a:solidFill>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fontAlgn="base">
                <a:spcBef>
                  <a:spcPct val="0"/>
                </a:spcBef>
                <a:spcAft>
                  <a:spcPct val="0"/>
                </a:spcAft>
                <a:defRPr/>
              </a:pPr>
              <a:endParaRPr lang="en-US" sz="1800">
                <a:solidFill>
                  <a:srgbClr val="C08FBB"/>
                </a:solidFill>
              </a:endParaRPr>
            </a:p>
          </p:txBody>
        </p:sp>
      </p:grpSp>
      <p:sp>
        <p:nvSpPr>
          <p:cNvPr id="31" name="Rounded Rectangle 26">
            <a:extLst>
              <a:ext uri="{FF2B5EF4-FFF2-40B4-BE49-F238E27FC236}">
                <a16:creationId xmlns:a16="http://schemas.microsoft.com/office/drawing/2014/main" id="{D4EF7C00-844B-45A1-A4FA-7B0F38AABF55}"/>
              </a:ext>
            </a:extLst>
          </p:cNvPr>
          <p:cNvSpPr/>
          <p:nvPr/>
        </p:nvSpPr>
        <p:spPr>
          <a:xfrm>
            <a:off x="2784024" y="285736"/>
            <a:ext cx="4220937" cy="423657"/>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68553" tIns="34278" rIns="68553" bIns="34278" rtlCol="0" anchor="ctr"/>
          <a:lstStyle/>
          <a:p>
            <a:pPr algn="ctr" defTabSz="914012">
              <a:defRPr/>
            </a:pPr>
            <a:r>
              <a:rPr lang="en-US" sz="3300" dirty="0" err="1">
                <a:solidFill>
                  <a:srgbClr val="000000"/>
                </a:solidFill>
                <a:cs typeface="Calibri" panose="020F0502020204030204" pitchFamily="34" charset="0"/>
              </a:rPr>
              <a:t>Luyện</a:t>
            </a:r>
            <a:r>
              <a:rPr lang="en-US" sz="3300" dirty="0">
                <a:solidFill>
                  <a:srgbClr val="000000"/>
                </a:solidFill>
                <a:cs typeface="Calibri" panose="020F0502020204030204" pitchFamily="34" charset="0"/>
              </a:rPr>
              <a:t> </a:t>
            </a:r>
            <a:r>
              <a:rPr lang="en-US" sz="3300" dirty="0" err="1">
                <a:solidFill>
                  <a:srgbClr val="000000"/>
                </a:solidFill>
                <a:cs typeface="Calibri" panose="020F0502020204030204" pitchFamily="34" charset="0"/>
              </a:rPr>
              <a:t>đọc</a:t>
            </a:r>
            <a:r>
              <a:rPr lang="en-US" sz="3300" dirty="0">
                <a:solidFill>
                  <a:srgbClr val="000000"/>
                </a:solidFill>
                <a:cs typeface="Calibri" panose="020F0502020204030204" pitchFamily="34" charset="0"/>
              </a:rPr>
              <a:t> </a:t>
            </a:r>
            <a:r>
              <a:rPr lang="en-US" sz="3300" dirty="0" err="1">
                <a:solidFill>
                  <a:srgbClr val="000000"/>
                </a:solidFill>
                <a:cs typeface="Calibri" panose="020F0502020204030204" pitchFamily="34" charset="0"/>
              </a:rPr>
              <a:t>câu</a:t>
            </a:r>
            <a:r>
              <a:rPr lang="en-US" sz="3300" dirty="0">
                <a:solidFill>
                  <a:srgbClr val="000000"/>
                </a:solidFill>
                <a:cs typeface="Calibri" panose="020F0502020204030204" pitchFamily="34" charset="0"/>
              </a:rPr>
              <a:t> </a:t>
            </a:r>
            <a:r>
              <a:rPr lang="en-US" sz="3300" dirty="0" err="1">
                <a:solidFill>
                  <a:srgbClr val="000000"/>
                </a:solidFill>
                <a:cs typeface="Calibri" panose="020F0502020204030204" pitchFamily="34" charset="0"/>
              </a:rPr>
              <a:t>dài</a:t>
            </a:r>
            <a:endParaRPr lang="en-US" sz="3300" dirty="0">
              <a:solidFill>
                <a:srgbClr val="000000"/>
              </a:solidFill>
              <a:cs typeface="Calibri" panose="020F0502020204030204" pitchFamily="34" charset="0"/>
            </a:endParaRPr>
          </a:p>
        </p:txBody>
      </p:sp>
      <p:sp>
        <p:nvSpPr>
          <p:cNvPr id="32" name="Rectangle 31">
            <a:extLst>
              <a:ext uri="{FF2B5EF4-FFF2-40B4-BE49-F238E27FC236}">
                <a16:creationId xmlns:a16="http://schemas.microsoft.com/office/drawing/2014/main" id="{71565821-7A0F-477C-96B3-9AB234369105}"/>
              </a:ext>
            </a:extLst>
          </p:cNvPr>
          <p:cNvSpPr/>
          <p:nvPr/>
        </p:nvSpPr>
        <p:spPr>
          <a:xfrm>
            <a:off x="734209" y="1330462"/>
            <a:ext cx="7744492" cy="1454220"/>
          </a:xfrm>
          <a:prstGeom prst="rect">
            <a:avLst/>
          </a:prstGeom>
        </p:spPr>
        <p:txBody>
          <a:bodyPr wrap="square" lIns="68553" tIns="34278" rIns="68553" bIns="34278">
            <a:spAutoFit/>
          </a:bodyPr>
          <a:lstStyle/>
          <a:p>
            <a:pPr marL="33326" algn="just" defTabSz="685527">
              <a:lnSpc>
                <a:spcPct val="150000"/>
              </a:lnSpc>
              <a:defRPr/>
            </a:pP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tôi</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lần</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tôi</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giặt</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bít</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tất</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bèn</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còn</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giặt</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bít</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tất</a:t>
            </a:r>
            <a:r>
              <a:rPr 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81A5E5DC-BE39-4414-B9B8-5283DC1BB465}"/>
              </a:ext>
            </a:extLst>
          </p:cNvPr>
          <p:cNvCxnSpPr>
            <a:cxnSpLocks/>
          </p:cNvCxnSpPr>
          <p:nvPr/>
        </p:nvCxnSpPr>
        <p:spPr>
          <a:xfrm flipH="1">
            <a:off x="4152902" y="1388630"/>
            <a:ext cx="152400" cy="5088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99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23454"/>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21612" y="309656"/>
            <a:ext cx="8717477" cy="4593087"/>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5" fontAlgn="base">
                <a:spcBef>
                  <a:spcPct val="0"/>
                </a:spcBef>
                <a:spcAft>
                  <a:spcPct val="0"/>
                </a:spcAft>
              </a:pPr>
              <a:endParaRPr lang="en-US" sz="1800">
                <a:solidFill>
                  <a:srgbClr val="C08FBB"/>
                </a:solidFill>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5" fontAlgn="base">
                <a:spcBef>
                  <a:spcPct val="0"/>
                </a:spcBef>
                <a:spcAft>
                  <a:spcPct val="0"/>
                </a:spcAft>
              </a:pPr>
              <a:endParaRPr lang="en-US" sz="1800">
                <a:solidFill>
                  <a:srgbClr val="C08FBB"/>
                </a:solidFill>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5" fontAlgn="base">
                <a:spcBef>
                  <a:spcPct val="0"/>
                </a:spcBef>
                <a:spcAft>
                  <a:spcPct val="0"/>
                </a:spcAft>
              </a:pPr>
              <a:endParaRPr lang="en-US" sz="1800">
                <a:solidFill>
                  <a:srgbClr val="C08FBB"/>
                </a:solidFill>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5" fontAlgn="base">
                <a:spcBef>
                  <a:spcPct val="0"/>
                </a:spcBef>
                <a:spcAft>
                  <a:spcPct val="0"/>
                </a:spcAft>
              </a:pPr>
              <a:endParaRPr lang="en-US" sz="1800">
                <a:solidFill>
                  <a:srgbClr val="C08FBB"/>
                </a:solidFill>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5" fontAlgn="base">
                <a:spcBef>
                  <a:spcPct val="0"/>
                </a:spcBef>
                <a:spcAft>
                  <a:spcPct val="0"/>
                </a:spcAft>
              </a:pPr>
              <a:endParaRPr lang="en-US" sz="1800">
                <a:solidFill>
                  <a:srgbClr val="C08FBB"/>
                </a:solidFill>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5" fontAlgn="base">
                <a:spcBef>
                  <a:spcPct val="0"/>
                </a:spcBef>
                <a:spcAft>
                  <a:spcPct val="0"/>
                </a:spcAft>
              </a:pPr>
              <a:endParaRPr lang="en-US" sz="1800">
                <a:solidFill>
                  <a:srgbClr val="C08FBB"/>
                </a:solidFill>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5" fontAlgn="base">
                <a:spcBef>
                  <a:spcPct val="0"/>
                </a:spcBef>
                <a:spcAft>
                  <a:spcPct val="0"/>
                </a:spcAft>
              </a:pPr>
              <a:endParaRPr lang="en-US" sz="1800">
                <a:solidFill>
                  <a:srgbClr val="C08FBB"/>
                </a:solidFill>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5" fontAlgn="base">
                <a:spcBef>
                  <a:spcPct val="0"/>
                </a:spcBef>
                <a:spcAft>
                  <a:spcPct val="0"/>
                </a:spcAft>
              </a:pPr>
              <a:endParaRPr lang="en-US" sz="1800">
                <a:solidFill>
                  <a:srgbClr val="C08FBB"/>
                </a:solidFill>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5" fontAlgn="base">
                <a:spcBef>
                  <a:spcPct val="0"/>
                </a:spcBef>
                <a:spcAft>
                  <a:spcPct val="0"/>
                </a:spcAft>
              </a:pPr>
              <a:endParaRPr lang="en-US" sz="1800">
                <a:solidFill>
                  <a:srgbClr val="C08FBB"/>
                </a:solidFill>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057221" y="4902743"/>
            <a:ext cx="5012352" cy="103521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1781180" y="506923"/>
            <a:ext cx="3552850" cy="623247"/>
            <a:chOff x="1079860" y="150287"/>
            <a:chExt cx="2880723" cy="558975"/>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914195" fontAlgn="base">
                <a:spcBef>
                  <a:spcPct val="0"/>
                </a:spcBef>
                <a:spcAft>
                  <a:spcPct val="0"/>
                </a:spcAft>
                <a:defRPr/>
              </a:pPr>
              <a:endParaRPr lang="en-US" sz="1800" kern="0">
                <a:solidFill>
                  <a:prstClr val="white"/>
                </a:solidFill>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58975"/>
            </a:xfrm>
            <a:prstGeom prst="rect">
              <a:avLst/>
            </a:prstGeom>
          </p:spPr>
          <p:txBody>
            <a:bodyPr wrap="square">
              <a:spAutoFit/>
            </a:bodyPr>
            <a:lstStyle/>
            <a:p>
              <a:pPr algn="ctr" defTabSz="914195" fontAlgn="base">
                <a:spcBef>
                  <a:spcPct val="0"/>
                </a:spcBef>
                <a:spcAft>
                  <a:spcPct val="0"/>
                </a:spcAft>
                <a:defRPr/>
              </a:pPr>
              <a:r>
                <a:rPr lang="en-US" sz="3300" b="1" dirty="0" err="1">
                  <a:solidFill>
                    <a:prstClr val="black"/>
                  </a:solidFill>
                  <a:ea typeface="宋体" pitchFamily="2" charset="-122"/>
                  <a:cs typeface="Calibri" panose="020F0502020204030204" pitchFamily="34" charset="0"/>
                  <a:sym typeface="Arial"/>
                </a:rPr>
                <a:t>Luyện</a:t>
              </a:r>
              <a:r>
                <a:rPr lang="en-US" sz="3300" b="1" dirty="0">
                  <a:solidFill>
                    <a:prstClr val="black"/>
                  </a:solidFill>
                  <a:ea typeface="宋体" pitchFamily="2" charset="-122"/>
                  <a:cs typeface="Calibri" panose="020F0502020204030204" pitchFamily="34" charset="0"/>
                  <a:sym typeface="Arial"/>
                </a:rPr>
                <a:t> </a:t>
              </a:r>
              <a:r>
                <a:rPr lang="en-US" sz="3300" b="1" dirty="0" err="1">
                  <a:solidFill>
                    <a:prstClr val="black"/>
                  </a:solidFill>
                  <a:ea typeface="宋体" pitchFamily="2" charset="-122"/>
                  <a:cs typeface="Calibri" panose="020F0502020204030204" pitchFamily="34" charset="0"/>
                  <a:sym typeface="Arial"/>
                </a:rPr>
                <a:t>đọc</a:t>
              </a:r>
              <a:r>
                <a:rPr lang="en-US" sz="3300" b="1" dirty="0">
                  <a:solidFill>
                    <a:prstClr val="black"/>
                  </a:solidFill>
                  <a:ea typeface="宋体" pitchFamily="2" charset="-122"/>
                  <a:cs typeface="Calibri" panose="020F0502020204030204" pitchFamily="34" charset="0"/>
                  <a:sym typeface="Arial"/>
                </a:rPr>
                <a:t> </a:t>
              </a:r>
              <a:r>
                <a:rPr lang="en-US" sz="3300" b="1" dirty="0" err="1">
                  <a:solidFill>
                    <a:prstClr val="black"/>
                  </a:solidFill>
                  <a:ea typeface="宋体" pitchFamily="2" charset="-122"/>
                  <a:cs typeface="Calibri" panose="020F0502020204030204" pitchFamily="34" charset="0"/>
                  <a:sym typeface="Arial"/>
                </a:rPr>
                <a:t>nhóm</a:t>
              </a:r>
              <a:endParaRPr lang="en-US" sz="3300" b="1" dirty="0">
                <a:solidFill>
                  <a:prstClr val="black"/>
                </a:solidFill>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199505" y="529512"/>
            <a:ext cx="499244" cy="557295"/>
          </a:xfrm>
          <a:prstGeom prst="rect">
            <a:avLst/>
          </a:prstGeom>
        </p:spPr>
      </p:pic>
      <p:pic>
        <p:nvPicPr>
          <p:cNvPr id="36" name="Picture 35">
            <a:extLst>
              <a:ext uri="{FF2B5EF4-FFF2-40B4-BE49-F238E27FC236}">
                <a16:creationId xmlns:a16="http://schemas.microsoft.com/office/drawing/2014/main" id="{872A20CC-C643-49D4-9B15-53732A72260A}"/>
              </a:ext>
            </a:extLst>
          </p:cNvPr>
          <p:cNvPicPr>
            <a:picLocks noChangeAspect="1"/>
          </p:cNvPicPr>
          <p:nvPr/>
        </p:nvPicPr>
        <p:blipFill>
          <a:blip r:embed="rId6"/>
          <a:stretch>
            <a:fillRect/>
          </a:stretch>
        </p:blipFill>
        <p:spPr>
          <a:xfrm>
            <a:off x="4823036" y="1233445"/>
            <a:ext cx="3832850" cy="1593133"/>
          </a:xfrm>
          <a:prstGeom prst="rect">
            <a:avLst/>
          </a:prstGeom>
        </p:spPr>
      </p:pic>
      <p:pic>
        <p:nvPicPr>
          <p:cNvPr id="44" name="图片 1" descr="图片包含 浅色, 天空&#10;&#10;描述已自动生成">
            <a:extLst>
              <a:ext uri="{FF2B5EF4-FFF2-40B4-BE49-F238E27FC236}">
                <a16:creationId xmlns:a16="http://schemas.microsoft.com/office/drawing/2014/main" id="{C7040C5A-2B3A-4E62-B92F-443432078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97" t="-1676" r="-236" b="75904"/>
          <a:stretch/>
        </p:blipFill>
        <p:spPr>
          <a:xfrm>
            <a:off x="28986" y="1893107"/>
            <a:ext cx="5894011" cy="1035211"/>
          </a:xfrm>
          <a:prstGeom prst="rect">
            <a:avLst/>
          </a:prstGeom>
        </p:spPr>
      </p:pic>
      <p:grpSp>
        <p:nvGrpSpPr>
          <p:cNvPr id="2" name="组合 1"/>
          <p:cNvGrpSpPr/>
          <p:nvPr/>
        </p:nvGrpSpPr>
        <p:grpSpPr>
          <a:xfrm>
            <a:off x="3433044" y="3047404"/>
            <a:ext cx="5395420" cy="1728450"/>
            <a:chOff x="-53293" y="2190760"/>
            <a:chExt cx="9211855" cy="2951064"/>
          </a:xfrm>
        </p:grpSpPr>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37" name="Group 36">
            <a:extLst>
              <a:ext uri="{FF2B5EF4-FFF2-40B4-BE49-F238E27FC236}">
                <a16:creationId xmlns:a16="http://schemas.microsoft.com/office/drawing/2014/main" id="{366E6CC0-FB6B-4963-84DE-5E2821C02A90}"/>
              </a:ext>
            </a:extLst>
          </p:cNvPr>
          <p:cNvGrpSpPr/>
          <p:nvPr/>
        </p:nvGrpSpPr>
        <p:grpSpPr>
          <a:xfrm rot="260226">
            <a:off x="700931" y="3007668"/>
            <a:ext cx="3770770" cy="1757209"/>
            <a:chOff x="561349" y="4544613"/>
            <a:chExt cx="4171068" cy="1648917"/>
          </a:xfrm>
        </p:grpSpPr>
        <p:pic>
          <p:nvPicPr>
            <p:cNvPr id="38" name="Picture 37">
              <a:extLst>
                <a:ext uri="{FF2B5EF4-FFF2-40B4-BE49-F238E27FC236}">
                  <a16:creationId xmlns:a16="http://schemas.microsoft.com/office/drawing/2014/main" id="{FB7BC9D8-419B-45CB-A500-86BA890D10A6}"/>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9" name="Picture 38">
              <a:extLst>
                <a:ext uri="{FF2B5EF4-FFF2-40B4-BE49-F238E27FC236}">
                  <a16:creationId xmlns:a16="http://schemas.microsoft.com/office/drawing/2014/main" id="{D114B64B-A008-4905-A951-0BAB340D585A}"/>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0" name="Picture 39">
              <a:extLst>
                <a:ext uri="{FF2B5EF4-FFF2-40B4-BE49-F238E27FC236}">
                  <a16:creationId xmlns:a16="http://schemas.microsoft.com/office/drawing/2014/main" id="{130D7E5E-922B-4677-BF4C-67915460EDC7}"/>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B9EC13F4-9B7E-4582-85C0-CF6BB435EE1B}"/>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35" name="Rectangle 34">
            <a:extLst>
              <a:ext uri="{FF2B5EF4-FFF2-40B4-BE49-F238E27FC236}">
                <a16:creationId xmlns:a16="http://schemas.microsoft.com/office/drawing/2014/main" id="{8156E7FF-5D1E-4242-858B-1E41BF78BE80}"/>
              </a:ext>
            </a:extLst>
          </p:cNvPr>
          <p:cNvSpPr/>
          <p:nvPr/>
        </p:nvSpPr>
        <p:spPr>
          <a:xfrm>
            <a:off x="960216" y="1235799"/>
            <a:ext cx="3661662" cy="1177233"/>
          </a:xfrm>
          <a:prstGeom prst="rect">
            <a:avLst/>
          </a:prstGeom>
          <a:noFill/>
          <a:ln w="19050">
            <a:solidFill>
              <a:schemeClr val="accent6">
                <a:lumMod val="75000"/>
              </a:schemeClr>
            </a:solidFill>
            <a:prstDash val="dash"/>
          </a:ln>
          <a:effectLst/>
        </p:spPr>
        <p:txBody>
          <a:bodyPr wrap="square" lIns="68567" tIns="34284" rIns="68567" bIns="34284">
            <a:spAutoFit/>
          </a:bodyPr>
          <a:lstStyle/>
          <a:p>
            <a:pPr algn="ctr" defTabSz="914195" fontAlgn="base">
              <a:spcBef>
                <a:spcPct val="0"/>
              </a:spcBef>
              <a:spcAft>
                <a:spcPct val="0"/>
              </a:spcAft>
            </a:pPr>
            <a:r>
              <a:rPr lang="en-US" altLang="zh-CN" sz="2400" b="1" dirty="0" err="1">
                <a:solidFill>
                  <a:srgbClr val="FC291B"/>
                </a:solidFill>
                <a:cs typeface="Calibri" panose="020F0502020204030204" pitchFamily="34" charset="0"/>
              </a:rPr>
              <a:t>Yêu</a:t>
            </a:r>
            <a:r>
              <a:rPr lang="zh-CN" altLang="en-US" sz="2400" b="1" dirty="0">
                <a:solidFill>
                  <a:srgbClr val="FC291B"/>
                </a:solidFill>
                <a:cs typeface="Calibri" panose="020F0502020204030204" pitchFamily="34" charset="0"/>
              </a:rPr>
              <a:t> </a:t>
            </a:r>
            <a:r>
              <a:rPr lang="en-US" altLang="zh-CN" sz="2400" b="1" dirty="0" err="1">
                <a:solidFill>
                  <a:srgbClr val="FC291B"/>
                </a:solidFill>
                <a:cs typeface="Calibri" panose="020F0502020204030204" pitchFamily="34" charset="0"/>
              </a:rPr>
              <a:t>cầu</a:t>
            </a:r>
            <a:endParaRPr lang="zh-CN" altLang="en-US" sz="2400" b="1" dirty="0">
              <a:solidFill>
                <a:srgbClr val="FC291B"/>
              </a:solidFill>
              <a:cs typeface="Calibri" panose="020F0502020204030204" pitchFamily="34" charset="0"/>
            </a:endParaRPr>
          </a:p>
          <a:p>
            <a:pPr defTabSz="914195" fontAlgn="base">
              <a:spcBef>
                <a:spcPct val="0"/>
              </a:spcBef>
              <a:spcAft>
                <a:spcPct val="0"/>
              </a:spcAft>
              <a:buSzPts val="2800"/>
              <a:buFont typeface="Arial" panose="020B0604020202020204" pitchFamily="34" charset="0"/>
              <a:buChar char="-"/>
            </a:pPr>
            <a:r>
              <a:rPr lang="en-US" altLang="zh-CN"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Phân</a:t>
            </a:r>
            <a:r>
              <a:rPr lang="zh-CN" altLang="en-US"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công</a:t>
            </a:r>
            <a:r>
              <a:rPr lang="zh-CN" altLang="en-US"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đọc</a:t>
            </a:r>
            <a:r>
              <a:rPr lang="zh-CN" altLang="en-US"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theo</a:t>
            </a:r>
            <a:r>
              <a:rPr lang="zh-CN" altLang="en-US"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đoạn</a:t>
            </a:r>
            <a:endParaRPr lang="zh-CN" altLang="en-US" sz="2400" dirty="0">
              <a:solidFill>
                <a:srgbClr val="000000"/>
              </a:solidFill>
              <a:cs typeface="Calibri" panose="020F0502020204030204" pitchFamily="34" charset="0"/>
            </a:endParaRPr>
          </a:p>
          <a:p>
            <a:pPr defTabSz="914195" fontAlgn="base">
              <a:spcBef>
                <a:spcPct val="0"/>
              </a:spcBef>
              <a:spcAft>
                <a:spcPct val="0"/>
              </a:spcAft>
              <a:buSzPts val="2800"/>
              <a:buFont typeface="Arial" panose="020B0604020202020204" pitchFamily="34" charset="0"/>
              <a:buChar char="-"/>
            </a:pPr>
            <a:r>
              <a:rPr lang="en-US" altLang="zh-CN"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Tất</a:t>
            </a:r>
            <a:r>
              <a:rPr lang="zh-CN" altLang="en-US"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cả</a:t>
            </a:r>
            <a:r>
              <a:rPr lang="zh-CN" altLang="en-US"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thành</a:t>
            </a:r>
            <a:r>
              <a:rPr lang="zh-CN" altLang="en-US"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viên</a:t>
            </a:r>
            <a:r>
              <a:rPr lang="zh-CN" altLang="en-US"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đều</a:t>
            </a:r>
            <a:r>
              <a:rPr lang="zh-CN" altLang="en-US" sz="2400" dirty="0">
                <a:solidFill>
                  <a:srgbClr val="000000"/>
                </a:solidFill>
                <a:cs typeface="Calibri" panose="020F0502020204030204" pitchFamily="34" charset="0"/>
              </a:rPr>
              <a:t> </a:t>
            </a:r>
            <a:r>
              <a:rPr lang="en-US" altLang="zh-CN" sz="2400" dirty="0" err="1">
                <a:solidFill>
                  <a:srgbClr val="000000"/>
                </a:solidFill>
                <a:cs typeface="Calibri" panose="020F0502020204030204" pitchFamily="34" charset="0"/>
              </a:rPr>
              <a:t>đọc</a:t>
            </a:r>
            <a:endParaRPr lang="zh-CN" altLang="en-US" sz="2400" dirty="0">
              <a:solidFill>
                <a:srgbClr val="000000"/>
              </a:solidFill>
              <a:cs typeface="Calibri" panose="020F0502020204030204" pitchFamily="34" charset="0"/>
            </a:endParaRPr>
          </a:p>
        </p:txBody>
      </p:sp>
    </p:spTree>
    <p:extLst>
      <p:ext uri="{BB962C8B-B14F-4D97-AF65-F5344CB8AC3E}">
        <p14:creationId xmlns:p14="http://schemas.microsoft.com/office/powerpoint/2010/main" val="3792491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750"/>
                                        <p:tgtEl>
                                          <p:spTgt spid="35"/>
                                        </p:tgtEl>
                                      </p:cBhvr>
                                    </p:animEffect>
                                    <p:anim calcmode="lin" valueType="num">
                                      <p:cBhvr>
                                        <p:cTn id="17" dur="750" fill="hold"/>
                                        <p:tgtEl>
                                          <p:spTgt spid="35"/>
                                        </p:tgtEl>
                                        <p:attrNameLst>
                                          <p:attrName>ppt_x</p:attrName>
                                        </p:attrNameLst>
                                      </p:cBhvr>
                                      <p:tavLst>
                                        <p:tav tm="0">
                                          <p:val>
                                            <p:strVal val="#ppt_x"/>
                                          </p:val>
                                        </p:tav>
                                        <p:tav tm="100000">
                                          <p:val>
                                            <p:strVal val="#ppt_x"/>
                                          </p:val>
                                        </p:tav>
                                      </p:tavLst>
                                    </p:anim>
                                    <p:anim calcmode="lin" valueType="num">
                                      <p:cBhvr>
                                        <p:cTn id="18" dur="75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750"/>
                                        <p:tgtEl>
                                          <p:spTgt spid="37"/>
                                        </p:tgtEl>
                                      </p:cBhvr>
                                    </p:animEffect>
                                    <p:anim calcmode="lin" valueType="num">
                                      <p:cBhvr>
                                        <p:cTn id="27" dur="750" fill="hold"/>
                                        <p:tgtEl>
                                          <p:spTgt spid="37"/>
                                        </p:tgtEl>
                                        <p:attrNameLst>
                                          <p:attrName>ppt_x</p:attrName>
                                        </p:attrNameLst>
                                      </p:cBhvr>
                                      <p:tavLst>
                                        <p:tav tm="0">
                                          <p:val>
                                            <p:strVal val="#ppt_x"/>
                                          </p:val>
                                        </p:tav>
                                        <p:tav tm="100000">
                                          <p:val>
                                            <p:strVal val="#ppt_x"/>
                                          </p:val>
                                        </p:tav>
                                      </p:tavLst>
                                    </p:anim>
                                    <p:anim calcmode="lin" valueType="num">
                                      <p:cBhvr>
                                        <p:cTn id="28" dur="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Pre-K: Planet Earth by Slidesgo">
  <a:themeElements>
    <a:clrScheme name="Simple Light">
      <a:dk1>
        <a:srgbClr val="191919"/>
      </a:dk1>
      <a:lt1>
        <a:srgbClr val="C2E5F3"/>
      </a:lt1>
      <a:dk2>
        <a:srgbClr val="23A84A"/>
      </a:dk2>
      <a:lt2>
        <a:srgbClr val="24915E"/>
      </a:lt2>
      <a:accent1>
        <a:srgbClr val="9ACF27"/>
      </a:accent1>
      <a:accent2>
        <a:srgbClr val="FFB842"/>
      </a:accent2>
      <a:accent3>
        <a:srgbClr val="FF950E"/>
      </a:accent3>
      <a:accent4>
        <a:srgbClr val="FF6935"/>
      </a:accent4>
      <a:accent5>
        <a:srgbClr val="FA5400"/>
      </a:accent5>
      <a:accent6>
        <a:srgbClr val="FFE02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主题​​">
  <a:themeElements>
    <a:clrScheme name="自定义 83">
      <a:dk1>
        <a:srgbClr val="86C58D"/>
      </a:dk1>
      <a:lt1>
        <a:srgbClr val="C08FBB"/>
      </a:lt1>
      <a:dk2>
        <a:srgbClr val="F4D466"/>
      </a:dk2>
      <a:lt2>
        <a:srgbClr val="C00000"/>
      </a:lt2>
      <a:accent1>
        <a:srgbClr val="080808"/>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TotalTime>
  <Words>1081</Words>
  <Application>Microsoft Office PowerPoint</Application>
  <PresentationFormat>On-screen Show (16:9)</PresentationFormat>
  <Paragraphs>102</Paragraphs>
  <Slides>27</Slides>
  <Notes>5</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27</vt:i4>
      </vt:variant>
    </vt:vector>
  </HeadingPairs>
  <TitlesOfParts>
    <vt:vector size="48" baseType="lpstr">
      <vt:lpstr>Tahoma</vt:lpstr>
      <vt:lpstr>Shrikhand</vt:lpstr>
      <vt:lpstr>Arial-Rounded</vt:lpstr>
      <vt:lpstr>Fredoka One</vt:lpstr>
      <vt:lpstr>inpin heiti</vt:lpstr>
      <vt:lpstr>微软雅黑</vt:lpstr>
      <vt:lpstr>Arial</vt:lpstr>
      <vt:lpstr>Wingdings</vt:lpstr>
      <vt:lpstr>Roboto</vt:lpstr>
      <vt:lpstr>Open Sans</vt:lpstr>
      <vt:lpstr>Anton</vt:lpstr>
      <vt:lpstr>Times New Roman</vt:lpstr>
      <vt:lpstr>Bebas Neue</vt:lpstr>
      <vt:lpstr>Calibri</vt:lpstr>
      <vt:lpstr>宋体</vt:lpstr>
      <vt:lpstr>Baloo 2</vt:lpstr>
      <vt:lpstr>Verdana</vt:lpstr>
      <vt:lpstr>Office Theme</vt:lpstr>
      <vt:lpstr>Science Subject for Pre-K: Planet Earth by Slidesgo</vt:lpstr>
      <vt:lpstr>2_Default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Colorful Creative Types Of Animals Based On Habitat Presentation</dc:title>
  <cp:lastModifiedBy>Administrator</cp:lastModifiedBy>
  <cp:revision>18</cp:revision>
  <dcterms:created xsi:type="dcterms:W3CDTF">2006-08-16T00:00:00Z</dcterms:created>
  <dcterms:modified xsi:type="dcterms:W3CDTF">2023-10-26T08:01:38Z</dcterms:modified>
  <dc:identifier>DAFHxjePI-A</dc:identifier>
</cp:coreProperties>
</file>