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  <p:sldMasterId id="2147483734" r:id="rId3"/>
    <p:sldMasterId id="2147483746" r:id="rId4"/>
  </p:sldMasterIdLst>
  <p:notesMasterIdLst>
    <p:notesMasterId r:id="rId26"/>
  </p:notesMasterIdLst>
  <p:sldIdLst>
    <p:sldId id="297" r:id="rId5"/>
    <p:sldId id="295" r:id="rId6"/>
    <p:sldId id="346" r:id="rId7"/>
    <p:sldId id="339" r:id="rId8"/>
    <p:sldId id="342" r:id="rId9"/>
    <p:sldId id="340" r:id="rId10"/>
    <p:sldId id="344" r:id="rId11"/>
    <p:sldId id="289" r:id="rId12"/>
    <p:sldId id="312" r:id="rId13"/>
    <p:sldId id="323" r:id="rId14"/>
    <p:sldId id="327" r:id="rId15"/>
    <p:sldId id="266" r:id="rId16"/>
    <p:sldId id="267" r:id="rId17"/>
    <p:sldId id="292" r:id="rId18"/>
    <p:sldId id="347" r:id="rId19"/>
    <p:sldId id="349" r:id="rId20"/>
    <p:sldId id="350" r:id="rId21"/>
    <p:sldId id="352" r:id="rId22"/>
    <p:sldId id="353" r:id="rId23"/>
    <p:sldId id="356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0EED4-2EE2-43CB-9FCB-FD321FEDB4B1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EFBC4-D853-4A15-A8AB-3E0D7BB25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7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2" name="Google Shape;11512;ge54525d488_0_3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3" name="Google Shape;11513;ge54525d488_0_3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59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F4EEAD-3533-4152-BCFC-FC678CB5C3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29092E-2335-4A3E-9464-20D76EA73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8177B-D8B9-4DA2-B106-ADDC137D7E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5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4012" y="5654786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62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7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04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5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46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0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9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49EBD-C47D-4C83-B524-99A28623DE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5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6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40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41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9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97431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30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89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8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53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9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BAD0FB-6909-4964-9923-9F9AEF0C7E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0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7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2" y="6282452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6" y="6248767"/>
            <a:ext cx="519694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71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8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3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15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12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631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4"/>
          <p:cNvGrpSpPr/>
          <p:nvPr/>
        </p:nvGrpSpPr>
        <p:grpSpPr>
          <a:xfrm>
            <a:off x="-181659" y="-1050299"/>
            <a:ext cx="12412251" cy="8540913"/>
            <a:chOff x="-136244" y="-787725"/>
            <a:chExt cx="9309188" cy="6405685"/>
          </a:xfrm>
        </p:grpSpPr>
        <p:grpSp>
          <p:nvGrpSpPr>
            <p:cNvPr id="879" name="Google Shape;879;p4"/>
            <p:cNvGrpSpPr/>
            <p:nvPr/>
          </p:nvGrpSpPr>
          <p:grpSpPr>
            <a:xfrm flipH="1">
              <a:off x="-136244" y="-393374"/>
              <a:ext cx="4270606" cy="1104740"/>
              <a:chOff x="2637925" y="3469400"/>
              <a:chExt cx="2167600" cy="560725"/>
            </a:xfrm>
          </p:grpSpPr>
          <p:sp>
            <p:nvSpPr>
              <p:cNvPr id="880" name="Google Shape;880;p4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"/>
              <p:cNvSpPr/>
              <p:nvPr/>
            </p:nvSpPr>
            <p:spPr>
              <a:xfrm>
                <a:off x="2637925" y="3551278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"/>
              <p:cNvSpPr/>
              <p:nvPr/>
            </p:nvSpPr>
            <p:spPr>
              <a:xfrm>
                <a:off x="3016450" y="3631053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"/>
              <p:cNvSpPr/>
              <p:nvPr/>
            </p:nvSpPr>
            <p:spPr>
              <a:xfrm>
                <a:off x="2717700" y="3600503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"/>
            <p:cNvGrpSpPr/>
            <p:nvPr/>
          </p:nvGrpSpPr>
          <p:grpSpPr>
            <a:xfrm>
              <a:off x="4700366" y="4374903"/>
              <a:ext cx="768082" cy="1156015"/>
              <a:chOff x="4700366" y="4156978"/>
              <a:chExt cx="768082" cy="1156015"/>
            </a:xfrm>
          </p:grpSpPr>
          <p:sp>
            <p:nvSpPr>
              <p:cNvPr id="886" name="Google Shape;886;p4"/>
              <p:cNvSpPr/>
              <p:nvPr/>
            </p:nvSpPr>
            <p:spPr>
              <a:xfrm>
                <a:off x="5084949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"/>
              <p:cNvSpPr/>
              <p:nvPr/>
            </p:nvSpPr>
            <p:spPr>
              <a:xfrm>
                <a:off x="5109478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"/>
              <p:cNvSpPr/>
              <p:nvPr/>
            </p:nvSpPr>
            <p:spPr>
              <a:xfrm>
                <a:off x="492107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"/>
              <p:cNvSpPr/>
              <p:nvPr/>
            </p:nvSpPr>
            <p:spPr>
              <a:xfrm>
                <a:off x="4956739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"/>
              <p:cNvSpPr/>
              <p:nvPr/>
            </p:nvSpPr>
            <p:spPr>
              <a:xfrm>
                <a:off x="5059288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"/>
              <p:cNvSpPr/>
              <p:nvPr/>
            </p:nvSpPr>
            <p:spPr>
              <a:xfrm>
                <a:off x="5055938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"/>
              <p:cNvSpPr/>
              <p:nvPr/>
            </p:nvSpPr>
            <p:spPr>
              <a:xfrm>
                <a:off x="5101647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"/>
              <p:cNvSpPr/>
              <p:nvPr/>
            </p:nvSpPr>
            <p:spPr>
              <a:xfrm>
                <a:off x="4816313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"/>
              <p:cNvSpPr/>
              <p:nvPr/>
            </p:nvSpPr>
            <p:spPr>
              <a:xfrm>
                <a:off x="4831877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"/>
              <p:cNvSpPr/>
              <p:nvPr/>
            </p:nvSpPr>
            <p:spPr>
              <a:xfrm>
                <a:off x="4769471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"/>
              <p:cNvSpPr/>
              <p:nvPr/>
            </p:nvSpPr>
            <p:spPr>
              <a:xfrm>
                <a:off x="4810698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"/>
              <p:cNvSpPr/>
              <p:nvPr/>
            </p:nvSpPr>
            <p:spPr>
              <a:xfrm>
                <a:off x="4795133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"/>
              <p:cNvSpPr/>
              <p:nvPr/>
            </p:nvSpPr>
            <p:spPr>
              <a:xfrm>
                <a:off x="4700366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"/>
              <p:cNvSpPr/>
              <p:nvPr/>
            </p:nvSpPr>
            <p:spPr>
              <a:xfrm>
                <a:off x="497122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"/>
              <p:cNvSpPr/>
              <p:nvPr/>
            </p:nvSpPr>
            <p:spPr>
              <a:xfrm>
                <a:off x="5065986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"/>
              <p:cNvSpPr/>
              <p:nvPr/>
            </p:nvSpPr>
            <p:spPr>
              <a:xfrm>
                <a:off x="4894333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"/>
              <p:cNvSpPr/>
              <p:nvPr/>
            </p:nvSpPr>
            <p:spPr>
              <a:xfrm>
                <a:off x="4830794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"/>
              <p:cNvSpPr/>
              <p:nvPr/>
            </p:nvSpPr>
            <p:spPr>
              <a:xfrm>
                <a:off x="5087166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"/>
              <p:cNvSpPr/>
              <p:nvPr/>
            </p:nvSpPr>
            <p:spPr>
              <a:xfrm>
                <a:off x="4908814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5" name="Google Shape;905;p4"/>
            <p:cNvGrpSpPr/>
            <p:nvPr/>
          </p:nvGrpSpPr>
          <p:grpSpPr>
            <a:xfrm>
              <a:off x="1838400" y="4374903"/>
              <a:ext cx="766999" cy="1154931"/>
              <a:chOff x="1838400" y="4151553"/>
              <a:chExt cx="766999" cy="1154931"/>
            </a:xfrm>
          </p:grpSpPr>
          <p:sp>
            <p:nvSpPr>
              <p:cNvPr id="906" name="Google Shape;906;p4"/>
              <p:cNvSpPr/>
              <p:nvPr/>
            </p:nvSpPr>
            <p:spPr>
              <a:xfrm>
                <a:off x="1921986" y="45461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12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30" y="8035"/>
                      <a:pt x="5998" y="7650"/>
                      <a:pt x="6044" y="7514"/>
                    </a:cubicBezTo>
                    <a:cubicBezTo>
                      <a:pt x="6089" y="7424"/>
                      <a:pt x="6044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893" y="3214"/>
                      <a:pt x="3011" y="2263"/>
                      <a:pt x="2241" y="1222"/>
                    </a:cubicBezTo>
                    <a:cubicBezTo>
                      <a:pt x="2038" y="973"/>
                      <a:pt x="1743" y="747"/>
                      <a:pt x="1472" y="566"/>
                    </a:cubicBezTo>
                    <a:cubicBezTo>
                      <a:pt x="1178" y="430"/>
                      <a:pt x="861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46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"/>
              <p:cNvSpPr/>
              <p:nvPr/>
            </p:nvSpPr>
            <p:spPr>
              <a:xfrm>
                <a:off x="1929817" y="4570714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0" y="1833"/>
                    </a:moveTo>
                    <a:cubicBezTo>
                      <a:pt x="181" y="1200"/>
                      <a:pt x="430" y="566"/>
                      <a:pt x="792" y="0"/>
                    </a:cubicBezTo>
                    <a:cubicBezTo>
                      <a:pt x="543" y="905"/>
                      <a:pt x="430" y="1856"/>
                      <a:pt x="453" y="2784"/>
                    </a:cubicBezTo>
                    <a:cubicBezTo>
                      <a:pt x="679" y="1879"/>
                      <a:pt x="973" y="973"/>
                      <a:pt x="1313" y="113"/>
                    </a:cubicBezTo>
                    <a:cubicBezTo>
                      <a:pt x="1313" y="521"/>
                      <a:pt x="1177" y="951"/>
                      <a:pt x="1087" y="1381"/>
                    </a:cubicBezTo>
                    <a:cubicBezTo>
                      <a:pt x="905" y="2150"/>
                      <a:pt x="838" y="2965"/>
                      <a:pt x="838" y="3757"/>
                    </a:cubicBezTo>
                    <a:cubicBezTo>
                      <a:pt x="905" y="3734"/>
                      <a:pt x="951" y="3621"/>
                      <a:pt x="973" y="3531"/>
                    </a:cubicBezTo>
                    <a:cubicBezTo>
                      <a:pt x="1245" y="2558"/>
                      <a:pt x="1517" y="1607"/>
                      <a:pt x="1698" y="634"/>
                    </a:cubicBezTo>
                    <a:cubicBezTo>
                      <a:pt x="1652" y="951"/>
                      <a:pt x="1698" y="1313"/>
                      <a:pt x="1652" y="1652"/>
                    </a:cubicBezTo>
                    <a:cubicBezTo>
                      <a:pt x="1630" y="1946"/>
                      <a:pt x="1584" y="2173"/>
                      <a:pt x="1584" y="2490"/>
                    </a:cubicBezTo>
                    <a:cubicBezTo>
                      <a:pt x="1630" y="3214"/>
                      <a:pt x="1517" y="3983"/>
                      <a:pt x="1426" y="4708"/>
                    </a:cubicBezTo>
                    <a:cubicBezTo>
                      <a:pt x="1811" y="3621"/>
                      <a:pt x="2128" y="2512"/>
                      <a:pt x="2331" y="1381"/>
                    </a:cubicBezTo>
                    <a:cubicBezTo>
                      <a:pt x="2422" y="2037"/>
                      <a:pt x="2354" y="2671"/>
                      <a:pt x="2309" y="3327"/>
                    </a:cubicBezTo>
                    <a:cubicBezTo>
                      <a:pt x="2241" y="4074"/>
                      <a:pt x="2196" y="4821"/>
                      <a:pt x="2128" y="5568"/>
                    </a:cubicBezTo>
                    <a:cubicBezTo>
                      <a:pt x="2128" y="5273"/>
                      <a:pt x="2354" y="4934"/>
                      <a:pt x="2444" y="4685"/>
                    </a:cubicBezTo>
                    <a:cubicBezTo>
                      <a:pt x="2490" y="4436"/>
                      <a:pt x="2535" y="4187"/>
                      <a:pt x="2580" y="3915"/>
                    </a:cubicBezTo>
                    <a:cubicBezTo>
                      <a:pt x="2716" y="3350"/>
                      <a:pt x="2920" y="2761"/>
                      <a:pt x="3259" y="2286"/>
                    </a:cubicBezTo>
                    <a:cubicBezTo>
                      <a:pt x="3033" y="3485"/>
                      <a:pt x="2784" y="4685"/>
                      <a:pt x="2558" y="5907"/>
                    </a:cubicBezTo>
                    <a:cubicBezTo>
                      <a:pt x="2874" y="4934"/>
                      <a:pt x="3169" y="3938"/>
                      <a:pt x="3486" y="2988"/>
                    </a:cubicBezTo>
                    <a:cubicBezTo>
                      <a:pt x="3440" y="4119"/>
                      <a:pt x="3372" y="5273"/>
                      <a:pt x="3350" y="6405"/>
                    </a:cubicBezTo>
                    <a:cubicBezTo>
                      <a:pt x="3553" y="5477"/>
                      <a:pt x="3734" y="4549"/>
                      <a:pt x="3961" y="3621"/>
                    </a:cubicBezTo>
                    <a:cubicBezTo>
                      <a:pt x="3916" y="4708"/>
                      <a:pt x="3893" y="5794"/>
                      <a:pt x="3825" y="6903"/>
                    </a:cubicBezTo>
                    <a:cubicBezTo>
                      <a:pt x="4006" y="6518"/>
                      <a:pt x="4142" y="6133"/>
                      <a:pt x="4255" y="5726"/>
                    </a:cubicBezTo>
                    <a:cubicBezTo>
                      <a:pt x="4368" y="5387"/>
                      <a:pt x="4391" y="4866"/>
                      <a:pt x="4594" y="4594"/>
                    </a:cubicBezTo>
                    <a:cubicBezTo>
                      <a:pt x="4753" y="5500"/>
                      <a:pt x="4798" y="6450"/>
                      <a:pt x="4979" y="7356"/>
                    </a:cubicBezTo>
                    <a:cubicBezTo>
                      <a:pt x="5206" y="7039"/>
                      <a:pt x="5364" y="6699"/>
                      <a:pt x="5432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"/>
              <p:cNvSpPr/>
              <p:nvPr/>
            </p:nvSpPr>
            <p:spPr>
              <a:xfrm>
                <a:off x="2243030" y="41515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52" y="2920"/>
                    </a:moveTo>
                    <a:cubicBezTo>
                      <a:pt x="2898" y="2083"/>
                      <a:pt x="2852" y="1200"/>
                      <a:pt x="2739" y="363"/>
                    </a:cubicBezTo>
                    <a:cubicBezTo>
                      <a:pt x="2694" y="249"/>
                      <a:pt x="2671" y="68"/>
                      <a:pt x="2558" y="46"/>
                    </a:cubicBezTo>
                    <a:cubicBezTo>
                      <a:pt x="2445" y="0"/>
                      <a:pt x="2332" y="91"/>
                      <a:pt x="2241" y="182"/>
                    </a:cubicBezTo>
                    <a:cubicBezTo>
                      <a:pt x="1540" y="1245"/>
                      <a:pt x="974" y="2332"/>
                      <a:pt x="612" y="3576"/>
                    </a:cubicBezTo>
                    <a:cubicBezTo>
                      <a:pt x="295" y="4595"/>
                      <a:pt x="182" y="5613"/>
                      <a:pt x="159" y="6654"/>
                    </a:cubicBezTo>
                    <a:cubicBezTo>
                      <a:pt x="159" y="7152"/>
                      <a:pt x="91" y="7650"/>
                      <a:pt x="46" y="8125"/>
                    </a:cubicBezTo>
                    <a:cubicBezTo>
                      <a:pt x="1" y="8442"/>
                      <a:pt x="46" y="8759"/>
                      <a:pt x="408" y="8352"/>
                    </a:cubicBezTo>
                    <a:cubicBezTo>
                      <a:pt x="702" y="8080"/>
                      <a:pt x="951" y="7786"/>
                      <a:pt x="1178" y="7469"/>
                    </a:cubicBezTo>
                    <a:cubicBezTo>
                      <a:pt x="1947" y="6518"/>
                      <a:pt x="2513" y="5477"/>
                      <a:pt x="2694" y="4187"/>
                    </a:cubicBezTo>
                    <a:cubicBezTo>
                      <a:pt x="2898" y="2897"/>
                      <a:pt x="2671" y="1698"/>
                      <a:pt x="2196" y="453"/>
                    </a:cubicBezTo>
                    <a:lnTo>
                      <a:pt x="2355" y="5545"/>
                    </a:lnTo>
                    <a:cubicBezTo>
                      <a:pt x="1970" y="4346"/>
                      <a:pt x="1630" y="3124"/>
                      <a:pt x="1313" y="1879"/>
                    </a:cubicBezTo>
                    <a:lnTo>
                      <a:pt x="1065" y="7469"/>
                    </a:lnTo>
                    <a:cubicBezTo>
                      <a:pt x="657" y="6609"/>
                      <a:pt x="408" y="5658"/>
                      <a:pt x="272" y="4708"/>
                    </a:cubicBezTo>
                    <a:cubicBezTo>
                      <a:pt x="408" y="5817"/>
                      <a:pt x="408" y="6949"/>
                      <a:pt x="318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"/>
              <p:cNvSpPr/>
              <p:nvPr/>
            </p:nvSpPr>
            <p:spPr>
              <a:xfrm>
                <a:off x="2235247" y="4177215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2331" y="0"/>
                    </a:moveTo>
                    <a:lnTo>
                      <a:pt x="1992" y="430"/>
                    </a:lnTo>
                    <a:cubicBezTo>
                      <a:pt x="1585" y="905"/>
                      <a:pt x="1200" y="1426"/>
                      <a:pt x="883" y="1992"/>
                    </a:cubicBezTo>
                    <a:cubicBezTo>
                      <a:pt x="0" y="3598"/>
                      <a:pt x="68" y="5545"/>
                      <a:pt x="430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"/>
              <p:cNvSpPr/>
              <p:nvPr/>
            </p:nvSpPr>
            <p:spPr>
              <a:xfrm>
                <a:off x="2041281" y="4345520"/>
                <a:ext cx="208496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8013" fill="none" extrusionOk="0">
                    <a:moveTo>
                      <a:pt x="4052" y="5658"/>
                    </a:moveTo>
                    <a:cubicBezTo>
                      <a:pt x="4029" y="6315"/>
                      <a:pt x="3803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50" y="2897"/>
                      <a:pt x="3124" y="2875"/>
                    </a:cubicBezTo>
                    <a:cubicBezTo>
                      <a:pt x="2807" y="3961"/>
                      <a:pt x="2535" y="5093"/>
                      <a:pt x="2218" y="6202"/>
                    </a:cubicBezTo>
                    <a:cubicBezTo>
                      <a:pt x="1879" y="4572"/>
                      <a:pt x="2671" y="2829"/>
                      <a:pt x="2331" y="1177"/>
                    </a:cubicBezTo>
                    <a:cubicBezTo>
                      <a:pt x="1901" y="2264"/>
                      <a:pt x="1562" y="3373"/>
                      <a:pt x="1290" y="4504"/>
                    </a:cubicBezTo>
                    <a:cubicBezTo>
                      <a:pt x="1336" y="3101"/>
                      <a:pt x="1358" y="1653"/>
                      <a:pt x="1290" y="227"/>
                    </a:cubicBezTo>
                    <a:cubicBezTo>
                      <a:pt x="906" y="770"/>
                      <a:pt x="544" y="1472"/>
                      <a:pt x="453" y="2128"/>
                    </a:cubicBezTo>
                    <a:cubicBezTo>
                      <a:pt x="385" y="2580"/>
                      <a:pt x="634" y="3124"/>
                      <a:pt x="793" y="3576"/>
                    </a:cubicBezTo>
                    <a:cubicBezTo>
                      <a:pt x="1132" y="4414"/>
                      <a:pt x="1471" y="5274"/>
                      <a:pt x="1992" y="6043"/>
                    </a:cubicBezTo>
                    <a:cubicBezTo>
                      <a:pt x="2196" y="6315"/>
                      <a:pt x="3622" y="8012"/>
                      <a:pt x="3893" y="7130"/>
                    </a:cubicBezTo>
                    <a:cubicBezTo>
                      <a:pt x="4187" y="6088"/>
                      <a:pt x="4233" y="5047"/>
                      <a:pt x="3916" y="4029"/>
                    </a:cubicBezTo>
                    <a:cubicBezTo>
                      <a:pt x="3735" y="3441"/>
                      <a:pt x="3486" y="2875"/>
                      <a:pt x="3146" y="2332"/>
                    </a:cubicBezTo>
                    <a:cubicBezTo>
                      <a:pt x="2716" y="1653"/>
                      <a:pt x="1585" y="0"/>
                      <a:pt x="611" y="181"/>
                    </a:cubicBezTo>
                    <a:cubicBezTo>
                      <a:pt x="0" y="295"/>
                      <a:pt x="114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"/>
              <p:cNvSpPr/>
              <p:nvPr/>
            </p:nvSpPr>
            <p:spPr>
              <a:xfrm>
                <a:off x="2026800" y="4381180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1154" y="3531"/>
                    </a:moveTo>
                    <a:cubicBezTo>
                      <a:pt x="1607" y="4708"/>
                      <a:pt x="2060" y="5930"/>
                      <a:pt x="3237" y="6587"/>
                    </a:cubicBezTo>
                    <a:cubicBezTo>
                      <a:pt x="3486" y="6722"/>
                      <a:pt x="3848" y="6836"/>
                      <a:pt x="4097" y="6632"/>
                    </a:cubicBezTo>
                    <a:cubicBezTo>
                      <a:pt x="4232" y="6519"/>
                      <a:pt x="4300" y="6292"/>
                      <a:pt x="4323" y="6134"/>
                    </a:cubicBezTo>
                    <a:cubicBezTo>
                      <a:pt x="4549" y="4753"/>
                      <a:pt x="4232" y="3463"/>
                      <a:pt x="3531" y="2309"/>
                    </a:cubicBezTo>
                    <a:cubicBezTo>
                      <a:pt x="3101" y="1630"/>
                      <a:pt x="1969" y="1"/>
                      <a:pt x="973" y="159"/>
                    </a:cubicBezTo>
                    <a:cubicBezTo>
                      <a:pt x="0" y="295"/>
                      <a:pt x="951" y="3056"/>
                      <a:pt x="1154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"/>
              <p:cNvSpPr/>
              <p:nvPr/>
            </p:nvSpPr>
            <p:spPr>
              <a:xfrm>
                <a:off x="1927551" y="45628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178" y="657"/>
                    </a:moveTo>
                    <a:cubicBezTo>
                      <a:pt x="1178" y="657"/>
                      <a:pt x="1155" y="1087"/>
                      <a:pt x="1133" y="1064"/>
                    </a:cubicBezTo>
                    <a:cubicBezTo>
                      <a:pt x="906" y="883"/>
                      <a:pt x="454" y="1"/>
                      <a:pt x="205" y="272"/>
                    </a:cubicBezTo>
                    <a:cubicBezTo>
                      <a:pt x="1" y="499"/>
                      <a:pt x="24" y="1132"/>
                      <a:pt x="24" y="1427"/>
                    </a:cubicBezTo>
                    <a:cubicBezTo>
                      <a:pt x="24" y="2219"/>
                      <a:pt x="250" y="3441"/>
                      <a:pt x="657" y="4120"/>
                    </a:cubicBezTo>
                    <a:cubicBezTo>
                      <a:pt x="1449" y="5500"/>
                      <a:pt x="2830" y="6519"/>
                      <a:pt x="4210" y="7220"/>
                    </a:cubicBezTo>
                    <a:cubicBezTo>
                      <a:pt x="4505" y="7356"/>
                      <a:pt x="6089" y="8126"/>
                      <a:pt x="5704" y="7288"/>
                    </a:cubicBezTo>
                    <a:cubicBezTo>
                      <a:pt x="5252" y="6224"/>
                      <a:pt x="4844" y="5138"/>
                      <a:pt x="4210" y="4188"/>
                    </a:cubicBezTo>
                    <a:cubicBezTo>
                      <a:pt x="3396" y="2988"/>
                      <a:pt x="2377" y="1472"/>
                      <a:pt x="1178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"/>
              <p:cNvSpPr/>
              <p:nvPr/>
            </p:nvSpPr>
            <p:spPr>
              <a:xfrm>
                <a:off x="1838400" y="48516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70" y="2490"/>
                      <a:pt x="1494" y="3192"/>
                    </a:cubicBezTo>
                    <a:cubicBezTo>
                      <a:pt x="1698" y="3395"/>
                      <a:pt x="1901" y="3576"/>
                      <a:pt x="2128" y="3735"/>
                    </a:cubicBezTo>
                    <a:cubicBezTo>
                      <a:pt x="2965" y="4368"/>
                      <a:pt x="3984" y="4957"/>
                      <a:pt x="4979" y="5296"/>
                    </a:cubicBezTo>
                    <a:cubicBezTo>
                      <a:pt x="5772" y="5545"/>
                      <a:pt x="6473" y="5907"/>
                      <a:pt x="7288" y="6088"/>
                    </a:cubicBezTo>
                    <a:lnTo>
                      <a:pt x="7378" y="6088"/>
                    </a:lnTo>
                    <a:cubicBezTo>
                      <a:pt x="7446" y="6043"/>
                      <a:pt x="7401" y="5998"/>
                      <a:pt x="7401" y="5953"/>
                    </a:cubicBezTo>
                    <a:cubicBezTo>
                      <a:pt x="6948" y="4640"/>
                      <a:pt x="5794" y="3124"/>
                      <a:pt x="4753" y="2196"/>
                    </a:cubicBezTo>
                    <a:cubicBezTo>
                      <a:pt x="3667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"/>
              <p:cNvSpPr/>
              <p:nvPr/>
            </p:nvSpPr>
            <p:spPr>
              <a:xfrm>
                <a:off x="2182840" y="4433588"/>
                <a:ext cx="307745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659" fill="none" extrusionOk="0">
                    <a:moveTo>
                      <a:pt x="5138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02" y="657"/>
                      <a:pt x="6179" y="860"/>
                    </a:cubicBezTo>
                    <a:cubicBezTo>
                      <a:pt x="6021" y="2015"/>
                      <a:pt x="5297" y="3056"/>
                      <a:pt x="4391" y="3848"/>
                    </a:cubicBezTo>
                    <a:cubicBezTo>
                      <a:pt x="3893" y="4278"/>
                      <a:pt x="3328" y="4640"/>
                      <a:pt x="2762" y="4934"/>
                    </a:cubicBezTo>
                    <a:cubicBezTo>
                      <a:pt x="2332" y="5115"/>
                      <a:pt x="1540" y="5658"/>
                      <a:pt x="1064" y="5545"/>
                    </a:cubicBezTo>
                    <a:cubicBezTo>
                      <a:pt x="1" y="5274"/>
                      <a:pt x="1585" y="3531"/>
                      <a:pt x="1879" y="3191"/>
                    </a:cubicBezTo>
                    <a:cubicBezTo>
                      <a:pt x="2852" y="2105"/>
                      <a:pt x="3803" y="928"/>
                      <a:pt x="5138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"/>
              <p:cNvSpPr/>
              <p:nvPr/>
            </p:nvSpPr>
            <p:spPr>
              <a:xfrm>
                <a:off x="2239680" y="44436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24" y="2648"/>
                      <a:pt x="2671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71" y="1946"/>
                      <a:pt x="2106" y="3372"/>
                      <a:pt x="1608" y="4843"/>
                    </a:cubicBezTo>
                    <a:cubicBezTo>
                      <a:pt x="1789" y="3780"/>
                      <a:pt x="1925" y="2716"/>
                      <a:pt x="2083" y="1675"/>
                    </a:cubicBezTo>
                    <a:cubicBezTo>
                      <a:pt x="1630" y="2761"/>
                      <a:pt x="1155" y="3848"/>
                      <a:pt x="702" y="4956"/>
                    </a:cubicBezTo>
                    <a:cubicBezTo>
                      <a:pt x="951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"/>
              <p:cNvSpPr/>
              <p:nvPr/>
            </p:nvSpPr>
            <p:spPr>
              <a:xfrm>
                <a:off x="2197321" y="4693309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4935" y="408"/>
                    </a:moveTo>
                    <a:cubicBezTo>
                      <a:pt x="5252" y="295"/>
                      <a:pt x="5523" y="182"/>
                      <a:pt x="5840" y="69"/>
                    </a:cubicBezTo>
                    <a:cubicBezTo>
                      <a:pt x="5953" y="23"/>
                      <a:pt x="6089" y="1"/>
                      <a:pt x="6202" y="1"/>
                    </a:cubicBezTo>
                    <a:cubicBezTo>
                      <a:pt x="6904" y="1"/>
                      <a:pt x="6406" y="1064"/>
                      <a:pt x="6270" y="1381"/>
                    </a:cubicBezTo>
                    <a:cubicBezTo>
                      <a:pt x="5749" y="2309"/>
                      <a:pt x="5093" y="3101"/>
                      <a:pt x="4256" y="3758"/>
                    </a:cubicBezTo>
                    <a:cubicBezTo>
                      <a:pt x="3554" y="4278"/>
                      <a:pt x="2785" y="4731"/>
                      <a:pt x="1925" y="4957"/>
                    </a:cubicBezTo>
                    <a:cubicBezTo>
                      <a:pt x="1540" y="5070"/>
                      <a:pt x="1110" y="5115"/>
                      <a:pt x="680" y="5138"/>
                    </a:cubicBezTo>
                    <a:cubicBezTo>
                      <a:pt x="612" y="5138"/>
                      <a:pt x="499" y="5138"/>
                      <a:pt x="408" y="5115"/>
                    </a:cubicBezTo>
                    <a:cubicBezTo>
                      <a:pt x="272" y="5048"/>
                      <a:pt x="114" y="4799"/>
                      <a:pt x="91" y="4663"/>
                    </a:cubicBezTo>
                    <a:cubicBezTo>
                      <a:pt x="1" y="4233"/>
                      <a:pt x="340" y="3780"/>
                      <a:pt x="567" y="3463"/>
                    </a:cubicBezTo>
                    <a:cubicBezTo>
                      <a:pt x="838" y="3124"/>
                      <a:pt x="1178" y="2807"/>
                      <a:pt x="1517" y="2535"/>
                    </a:cubicBezTo>
                    <a:cubicBezTo>
                      <a:pt x="2015" y="2083"/>
                      <a:pt x="2536" y="1653"/>
                      <a:pt x="3124" y="1313"/>
                    </a:cubicBezTo>
                    <a:cubicBezTo>
                      <a:pt x="3713" y="951"/>
                      <a:pt x="4301" y="680"/>
                      <a:pt x="4935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"/>
              <p:cNvSpPr/>
              <p:nvPr/>
            </p:nvSpPr>
            <p:spPr>
              <a:xfrm>
                <a:off x="2221850" y="46944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2" y="1811"/>
                      <a:pt x="5274" y="906"/>
                      <a:pt x="5591" y="0"/>
                    </a:cubicBezTo>
                    <a:cubicBezTo>
                      <a:pt x="5432" y="498"/>
                      <a:pt x="4935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690" y="1856"/>
                      <a:pt x="3237" y="3169"/>
                      <a:pt x="2852" y="4527"/>
                    </a:cubicBezTo>
                    <a:cubicBezTo>
                      <a:pt x="3011" y="3372"/>
                      <a:pt x="3192" y="2241"/>
                      <a:pt x="3350" y="1064"/>
                    </a:cubicBezTo>
                    <a:cubicBezTo>
                      <a:pt x="3169" y="1630"/>
                      <a:pt x="2988" y="2196"/>
                      <a:pt x="2785" y="2739"/>
                    </a:cubicBezTo>
                    <a:cubicBezTo>
                      <a:pt x="2603" y="3327"/>
                      <a:pt x="2400" y="3961"/>
                      <a:pt x="2060" y="4504"/>
                    </a:cubicBezTo>
                    <a:lnTo>
                      <a:pt x="2898" y="1109"/>
                    </a:lnTo>
                    <a:cubicBezTo>
                      <a:pt x="2422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48" y="3735"/>
                      <a:pt x="1" y="4662"/>
                    </a:cubicBezTo>
                    <a:cubicBezTo>
                      <a:pt x="250" y="4074"/>
                      <a:pt x="408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"/>
              <p:cNvSpPr/>
              <p:nvPr/>
            </p:nvSpPr>
            <p:spPr>
              <a:xfrm>
                <a:off x="2211851" y="47211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43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4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"/>
              <p:cNvSpPr/>
              <p:nvPr/>
            </p:nvSpPr>
            <p:spPr>
              <a:xfrm>
                <a:off x="2180574" y="4896141"/>
                <a:ext cx="424824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25" h="5393" extrusionOk="0">
                    <a:moveTo>
                      <a:pt x="8018" y="1"/>
                    </a:moveTo>
                    <a:cubicBezTo>
                      <a:pt x="7841" y="1"/>
                      <a:pt x="7660" y="26"/>
                      <a:pt x="7470" y="70"/>
                    </a:cubicBezTo>
                    <a:cubicBezTo>
                      <a:pt x="6497" y="228"/>
                      <a:pt x="5546" y="635"/>
                      <a:pt x="4664" y="1133"/>
                    </a:cubicBezTo>
                    <a:cubicBezTo>
                      <a:pt x="3871" y="1586"/>
                      <a:pt x="3170" y="2129"/>
                      <a:pt x="2468" y="2695"/>
                    </a:cubicBezTo>
                    <a:cubicBezTo>
                      <a:pt x="1835" y="3193"/>
                      <a:pt x="1042" y="3691"/>
                      <a:pt x="567" y="4324"/>
                    </a:cubicBezTo>
                    <a:cubicBezTo>
                      <a:pt x="222" y="4756"/>
                      <a:pt x="0" y="5393"/>
                      <a:pt x="686" y="5393"/>
                    </a:cubicBezTo>
                    <a:cubicBezTo>
                      <a:pt x="719" y="5393"/>
                      <a:pt x="755" y="5391"/>
                      <a:pt x="794" y="5388"/>
                    </a:cubicBezTo>
                    <a:cubicBezTo>
                      <a:pt x="1608" y="5320"/>
                      <a:pt x="2446" y="4981"/>
                      <a:pt x="3193" y="4664"/>
                    </a:cubicBezTo>
                    <a:cubicBezTo>
                      <a:pt x="3758" y="4438"/>
                      <a:pt x="4324" y="4211"/>
                      <a:pt x="4913" y="3962"/>
                    </a:cubicBezTo>
                    <a:cubicBezTo>
                      <a:pt x="5343" y="3759"/>
                      <a:pt x="5840" y="3532"/>
                      <a:pt x="6248" y="3238"/>
                    </a:cubicBezTo>
                    <a:cubicBezTo>
                      <a:pt x="7198" y="2582"/>
                      <a:pt x="7809" y="1586"/>
                      <a:pt x="8443" y="658"/>
                    </a:cubicBezTo>
                    <a:cubicBezTo>
                      <a:pt x="8556" y="522"/>
                      <a:pt x="8624" y="296"/>
                      <a:pt x="8511" y="137"/>
                    </a:cubicBezTo>
                    <a:cubicBezTo>
                      <a:pt x="8466" y="92"/>
                      <a:pt x="8375" y="70"/>
                      <a:pt x="8307" y="24"/>
                    </a:cubicBezTo>
                    <a:cubicBezTo>
                      <a:pt x="8211" y="8"/>
                      <a:pt x="8115" y="1"/>
                      <a:pt x="8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"/>
              <p:cNvSpPr/>
              <p:nvPr/>
            </p:nvSpPr>
            <p:spPr>
              <a:xfrm>
                <a:off x="2197321" y="42619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106" y="1652"/>
                      <a:pt x="1585" y="3372"/>
                      <a:pt x="1200" y="5138"/>
                    </a:cubicBezTo>
                    <a:cubicBezTo>
                      <a:pt x="770" y="6880"/>
                      <a:pt x="454" y="8668"/>
                      <a:pt x="295" y="10456"/>
                    </a:cubicBezTo>
                    <a:cubicBezTo>
                      <a:pt x="114" y="12221"/>
                      <a:pt x="1" y="14032"/>
                      <a:pt x="69" y="15842"/>
                    </a:cubicBezTo>
                    <a:cubicBezTo>
                      <a:pt x="69" y="16725"/>
                      <a:pt x="159" y="17630"/>
                      <a:pt x="205" y="18536"/>
                    </a:cubicBezTo>
                    <a:cubicBezTo>
                      <a:pt x="227" y="18966"/>
                      <a:pt x="295" y="19418"/>
                      <a:pt x="340" y="19871"/>
                    </a:cubicBezTo>
                    <a:cubicBezTo>
                      <a:pt x="408" y="20324"/>
                      <a:pt x="454" y="20754"/>
                      <a:pt x="521" y="21206"/>
                    </a:cubicBezTo>
                    <a:cubicBezTo>
                      <a:pt x="454" y="19418"/>
                      <a:pt x="386" y="17608"/>
                      <a:pt x="431" y="15820"/>
                    </a:cubicBezTo>
                    <a:cubicBezTo>
                      <a:pt x="431" y="15390"/>
                      <a:pt x="431" y="14937"/>
                      <a:pt x="454" y="14485"/>
                    </a:cubicBezTo>
                    <a:lnTo>
                      <a:pt x="544" y="13172"/>
                    </a:lnTo>
                    <a:cubicBezTo>
                      <a:pt x="544" y="12719"/>
                      <a:pt x="612" y="12289"/>
                      <a:pt x="635" y="11837"/>
                    </a:cubicBezTo>
                    <a:cubicBezTo>
                      <a:pt x="657" y="11384"/>
                      <a:pt x="680" y="10954"/>
                      <a:pt x="748" y="10501"/>
                    </a:cubicBezTo>
                    <a:lnTo>
                      <a:pt x="884" y="9166"/>
                    </a:lnTo>
                    <a:lnTo>
                      <a:pt x="1087" y="7831"/>
                    </a:lnTo>
                    <a:cubicBezTo>
                      <a:pt x="1223" y="6971"/>
                      <a:pt x="1359" y="6088"/>
                      <a:pt x="1540" y="5205"/>
                    </a:cubicBezTo>
                    <a:cubicBezTo>
                      <a:pt x="1902" y="3463"/>
                      <a:pt x="2309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"/>
              <p:cNvSpPr/>
              <p:nvPr/>
            </p:nvSpPr>
            <p:spPr>
              <a:xfrm>
                <a:off x="2122650" y="4456984"/>
                <a:ext cx="119345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0" y="1517"/>
                      <a:pt x="1404" y="3101"/>
                      <a:pt x="1924" y="4685"/>
                    </a:cubicBezTo>
                    <a:cubicBezTo>
                      <a:pt x="1958" y="4787"/>
                      <a:pt x="2069" y="4838"/>
                      <a:pt x="2169" y="4838"/>
                    </a:cubicBezTo>
                    <a:cubicBezTo>
                      <a:pt x="2203" y="4838"/>
                      <a:pt x="2235" y="4833"/>
                      <a:pt x="2264" y="4821"/>
                    </a:cubicBezTo>
                    <a:cubicBezTo>
                      <a:pt x="2377" y="4753"/>
                      <a:pt x="2422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"/>
              <p:cNvSpPr/>
              <p:nvPr/>
            </p:nvSpPr>
            <p:spPr>
              <a:xfrm>
                <a:off x="2219634" y="4520523"/>
                <a:ext cx="194015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6" extrusionOk="0">
                    <a:moveTo>
                      <a:pt x="3938" y="1"/>
                    </a:moveTo>
                    <a:lnTo>
                      <a:pt x="114" y="3056"/>
                    </a:lnTo>
                    <a:lnTo>
                      <a:pt x="91" y="3079"/>
                    </a:lnTo>
                    <a:cubicBezTo>
                      <a:pt x="1" y="3169"/>
                      <a:pt x="1" y="3328"/>
                      <a:pt x="91" y="3418"/>
                    </a:cubicBezTo>
                    <a:cubicBezTo>
                      <a:pt x="136" y="3463"/>
                      <a:pt x="199" y="3486"/>
                      <a:pt x="261" y="3486"/>
                    </a:cubicBezTo>
                    <a:cubicBezTo>
                      <a:pt x="323" y="3486"/>
                      <a:pt x="385" y="3463"/>
                      <a:pt x="431" y="3418"/>
                    </a:cubicBezTo>
                    <a:lnTo>
                      <a:pt x="39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"/>
              <p:cNvSpPr/>
              <p:nvPr/>
            </p:nvSpPr>
            <p:spPr>
              <a:xfrm>
                <a:off x="2247512" y="4484862"/>
                <a:ext cx="230809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4346" fill="none" extrusionOk="0">
                    <a:moveTo>
                      <a:pt x="4640" y="0"/>
                    </a:moveTo>
                    <a:cubicBezTo>
                      <a:pt x="4685" y="793"/>
                      <a:pt x="4391" y="1585"/>
                      <a:pt x="3938" y="2241"/>
                    </a:cubicBezTo>
                    <a:cubicBezTo>
                      <a:pt x="3010" y="3599"/>
                      <a:pt x="1652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"/>
              <p:cNvSpPr/>
              <p:nvPr/>
            </p:nvSpPr>
            <p:spPr>
              <a:xfrm>
                <a:off x="2023451" y="4705574"/>
                <a:ext cx="198448" cy="231154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6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6" y="838"/>
                      <a:pt x="1019" y="1630"/>
                      <a:pt x="1607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52" y="3939"/>
                      <a:pt x="3191" y="4301"/>
                      <a:pt x="3576" y="4640"/>
                    </a:cubicBezTo>
                    <a:cubicBezTo>
                      <a:pt x="3624" y="4678"/>
                      <a:pt x="3676" y="4692"/>
                      <a:pt x="3728" y="4692"/>
                    </a:cubicBezTo>
                    <a:cubicBezTo>
                      <a:pt x="3800" y="4692"/>
                      <a:pt x="3873" y="4666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31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55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"/>
              <p:cNvSpPr/>
              <p:nvPr/>
            </p:nvSpPr>
            <p:spPr>
              <a:xfrm>
                <a:off x="2197321" y="4807039"/>
                <a:ext cx="202931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9" extrusionOk="0">
                    <a:moveTo>
                      <a:pt x="4120" y="0"/>
                    </a:moveTo>
                    <a:lnTo>
                      <a:pt x="4120" y="0"/>
                    </a:lnTo>
                    <a:cubicBezTo>
                      <a:pt x="3509" y="521"/>
                      <a:pt x="2898" y="928"/>
                      <a:pt x="2264" y="1335"/>
                    </a:cubicBezTo>
                    <a:cubicBezTo>
                      <a:pt x="1630" y="1698"/>
                      <a:pt x="951" y="2014"/>
                      <a:pt x="227" y="2173"/>
                    </a:cubicBezTo>
                    <a:lnTo>
                      <a:pt x="205" y="2173"/>
                    </a:lnTo>
                    <a:cubicBezTo>
                      <a:pt x="91" y="2241"/>
                      <a:pt x="1" y="2376"/>
                      <a:pt x="69" y="2490"/>
                    </a:cubicBezTo>
                    <a:cubicBezTo>
                      <a:pt x="103" y="2576"/>
                      <a:pt x="203" y="2649"/>
                      <a:pt x="299" y="2649"/>
                    </a:cubicBezTo>
                    <a:cubicBezTo>
                      <a:pt x="329" y="2649"/>
                      <a:pt x="359" y="2642"/>
                      <a:pt x="386" y="2625"/>
                    </a:cubicBezTo>
                    <a:cubicBezTo>
                      <a:pt x="1110" y="2376"/>
                      <a:pt x="1789" y="1992"/>
                      <a:pt x="2423" y="1539"/>
                    </a:cubicBezTo>
                    <a:cubicBezTo>
                      <a:pt x="3011" y="1086"/>
                      <a:pt x="3599" y="566"/>
                      <a:pt x="4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6" name="Google Shape;926;p4"/>
            <p:cNvGrpSpPr/>
            <p:nvPr/>
          </p:nvGrpSpPr>
          <p:grpSpPr>
            <a:xfrm>
              <a:off x="2733806" y="4451103"/>
              <a:ext cx="769215" cy="1154931"/>
              <a:chOff x="2733806" y="4380153"/>
              <a:chExt cx="769215" cy="1154931"/>
            </a:xfrm>
          </p:grpSpPr>
          <p:sp>
            <p:nvSpPr>
              <p:cNvPr id="927" name="Google Shape;927;p4"/>
              <p:cNvSpPr/>
              <p:nvPr/>
            </p:nvSpPr>
            <p:spPr>
              <a:xfrm>
                <a:off x="2817392" y="47747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"/>
              <p:cNvSpPr/>
              <p:nvPr/>
            </p:nvSpPr>
            <p:spPr>
              <a:xfrm>
                <a:off x="2826307" y="47993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"/>
              <p:cNvSpPr/>
              <p:nvPr/>
            </p:nvSpPr>
            <p:spPr>
              <a:xfrm>
                <a:off x="3140702" y="43801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"/>
              <p:cNvSpPr/>
              <p:nvPr/>
            </p:nvSpPr>
            <p:spPr>
              <a:xfrm>
                <a:off x="3132870" y="44058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"/>
              <p:cNvSpPr/>
              <p:nvPr/>
            </p:nvSpPr>
            <p:spPr>
              <a:xfrm>
                <a:off x="2937821" y="45741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"/>
              <p:cNvSpPr/>
              <p:nvPr/>
            </p:nvSpPr>
            <p:spPr>
              <a:xfrm>
                <a:off x="2923290" y="46097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"/>
              <p:cNvSpPr/>
              <p:nvPr/>
            </p:nvSpPr>
            <p:spPr>
              <a:xfrm>
                <a:off x="2823007" y="47914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"/>
              <p:cNvSpPr/>
              <p:nvPr/>
            </p:nvSpPr>
            <p:spPr>
              <a:xfrm>
                <a:off x="2733806" y="50802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"/>
              <p:cNvSpPr/>
              <p:nvPr/>
            </p:nvSpPr>
            <p:spPr>
              <a:xfrm>
                <a:off x="3079379" y="46621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"/>
              <p:cNvSpPr/>
              <p:nvPr/>
            </p:nvSpPr>
            <p:spPr>
              <a:xfrm>
                <a:off x="3135087" y="46722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"/>
              <p:cNvSpPr/>
              <p:nvPr/>
            </p:nvSpPr>
            <p:spPr>
              <a:xfrm>
                <a:off x="3094993" y="49219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"/>
              <p:cNvSpPr/>
              <p:nvPr/>
            </p:nvSpPr>
            <p:spPr>
              <a:xfrm>
                <a:off x="3117257" y="49230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"/>
              <p:cNvSpPr/>
              <p:nvPr/>
            </p:nvSpPr>
            <p:spPr>
              <a:xfrm>
                <a:off x="3107258" y="49497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"/>
              <p:cNvSpPr/>
              <p:nvPr/>
            </p:nvSpPr>
            <p:spPr>
              <a:xfrm>
                <a:off x="3077212" y="51247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"/>
              <p:cNvSpPr/>
              <p:nvPr/>
            </p:nvSpPr>
            <p:spPr>
              <a:xfrm>
                <a:off x="3093860" y="44905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"/>
              <p:cNvSpPr/>
              <p:nvPr/>
            </p:nvSpPr>
            <p:spPr>
              <a:xfrm>
                <a:off x="3018057" y="46855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"/>
              <p:cNvSpPr/>
              <p:nvPr/>
            </p:nvSpPr>
            <p:spPr>
              <a:xfrm>
                <a:off x="3116173" y="47491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"/>
              <p:cNvSpPr/>
              <p:nvPr/>
            </p:nvSpPr>
            <p:spPr>
              <a:xfrm>
                <a:off x="3144051" y="47134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"/>
              <p:cNvSpPr/>
              <p:nvPr/>
            </p:nvSpPr>
            <p:spPr>
              <a:xfrm>
                <a:off x="2918857" y="49341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"/>
              <p:cNvSpPr/>
              <p:nvPr/>
            </p:nvSpPr>
            <p:spPr>
              <a:xfrm>
                <a:off x="3093860" y="50356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7" name="Google Shape;947;p4"/>
            <p:cNvGrpSpPr/>
            <p:nvPr/>
          </p:nvGrpSpPr>
          <p:grpSpPr>
            <a:xfrm>
              <a:off x="3707629" y="4527303"/>
              <a:ext cx="788129" cy="1014456"/>
              <a:chOff x="3707629" y="4456362"/>
              <a:chExt cx="788129" cy="1014456"/>
            </a:xfrm>
          </p:grpSpPr>
          <p:sp>
            <p:nvSpPr>
              <p:cNvPr id="948" name="Google Shape;948;p4"/>
              <p:cNvSpPr/>
              <p:nvPr/>
            </p:nvSpPr>
            <p:spPr>
              <a:xfrm>
                <a:off x="3723194" y="50182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"/>
              <p:cNvSpPr/>
              <p:nvPr/>
            </p:nvSpPr>
            <p:spPr>
              <a:xfrm>
                <a:off x="3771168" y="50249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"/>
              <p:cNvSpPr/>
              <p:nvPr/>
            </p:nvSpPr>
            <p:spPr>
              <a:xfrm>
                <a:off x="3831358" y="44563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"/>
              <p:cNvSpPr/>
              <p:nvPr/>
            </p:nvSpPr>
            <p:spPr>
              <a:xfrm>
                <a:off x="3835791" y="44898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"/>
              <p:cNvSpPr/>
              <p:nvPr/>
            </p:nvSpPr>
            <p:spPr>
              <a:xfrm>
                <a:off x="3707629" y="47595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"/>
              <p:cNvSpPr/>
              <p:nvPr/>
            </p:nvSpPr>
            <p:spPr>
              <a:xfrm>
                <a:off x="3713195" y="47863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"/>
              <p:cNvSpPr/>
              <p:nvPr/>
            </p:nvSpPr>
            <p:spPr>
              <a:xfrm>
                <a:off x="3747723" y="50382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"/>
              <p:cNvSpPr/>
              <p:nvPr/>
            </p:nvSpPr>
            <p:spPr>
              <a:xfrm>
                <a:off x="3842490" y="52804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"/>
              <p:cNvSpPr/>
              <p:nvPr/>
            </p:nvSpPr>
            <p:spPr>
              <a:xfrm>
                <a:off x="4015276" y="46224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"/>
              <p:cNvSpPr/>
              <p:nvPr/>
            </p:nvSpPr>
            <p:spPr>
              <a:xfrm>
                <a:off x="4029757" y="46280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"/>
              <p:cNvSpPr/>
              <p:nvPr/>
            </p:nvSpPr>
            <p:spPr>
              <a:xfrm>
                <a:off x="4152402" y="47896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"/>
              <p:cNvSpPr/>
              <p:nvPr/>
            </p:nvSpPr>
            <p:spPr>
              <a:xfrm>
                <a:off x="4155751" y="48153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"/>
              <p:cNvSpPr/>
              <p:nvPr/>
            </p:nvSpPr>
            <p:spPr>
              <a:xfrm>
                <a:off x="4186930" y="48286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"/>
              <p:cNvSpPr/>
              <p:nvPr/>
            </p:nvSpPr>
            <p:spPr>
              <a:xfrm>
                <a:off x="4287262" y="49186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"/>
              <p:cNvSpPr/>
              <p:nvPr/>
            </p:nvSpPr>
            <p:spPr>
              <a:xfrm>
                <a:off x="3880416" y="45645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"/>
              <p:cNvSpPr/>
              <p:nvPr/>
            </p:nvSpPr>
            <p:spPr>
              <a:xfrm>
                <a:off x="3825792" y="48509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"/>
              <p:cNvSpPr/>
              <p:nvPr/>
            </p:nvSpPr>
            <p:spPr>
              <a:xfrm>
                <a:off x="4035323" y="47250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"/>
              <p:cNvSpPr/>
              <p:nvPr/>
            </p:nvSpPr>
            <p:spPr>
              <a:xfrm>
                <a:off x="4072116" y="46615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"/>
              <p:cNvSpPr/>
              <p:nvPr/>
            </p:nvSpPr>
            <p:spPr>
              <a:xfrm>
                <a:off x="3893764" y="51051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"/>
              <p:cNvSpPr/>
              <p:nvPr/>
            </p:nvSpPr>
            <p:spPr>
              <a:xfrm>
                <a:off x="4164667" y="49635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4"/>
            <p:cNvGrpSpPr/>
            <p:nvPr/>
          </p:nvGrpSpPr>
          <p:grpSpPr>
            <a:xfrm>
              <a:off x="6499806" y="4374903"/>
              <a:ext cx="768082" cy="1156015"/>
              <a:chOff x="6499806" y="4156978"/>
              <a:chExt cx="768082" cy="1156015"/>
            </a:xfrm>
          </p:grpSpPr>
          <p:sp>
            <p:nvSpPr>
              <p:cNvPr id="969" name="Google Shape;969;p4"/>
              <p:cNvSpPr/>
              <p:nvPr/>
            </p:nvSpPr>
            <p:spPr>
              <a:xfrm flipH="1">
                <a:off x="6583391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"/>
              <p:cNvSpPr/>
              <p:nvPr/>
            </p:nvSpPr>
            <p:spPr>
              <a:xfrm flipH="1">
                <a:off x="6591223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"/>
              <p:cNvSpPr/>
              <p:nvPr/>
            </p:nvSpPr>
            <p:spPr>
              <a:xfrm flipH="1">
                <a:off x="690556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"/>
              <p:cNvSpPr/>
              <p:nvPr/>
            </p:nvSpPr>
            <p:spPr>
              <a:xfrm flipH="1">
                <a:off x="6896653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"/>
              <p:cNvSpPr/>
              <p:nvPr/>
            </p:nvSpPr>
            <p:spPr>
              <a:xfrm flipH="1">
                <a:off x="6701554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"/>
              <p:cNvSpPr/>
              <p:nvPr/>
            </p:nvSpPr>
            <p:spPr>
              <a:xfrm flipH="1">
                <a:off x="6688206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"/>
              <p:cNvSpPr/>
              <p:nvPr/>
            </p:nvSpPr>
            <p:spPr>
              <a:xfrm flipH="1">
                <a:off x="6499806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"/>
              <p:cNvSpPr/>
              <p:nvPr/>
            </p:nvSpPr>
            <p:spPr>
              <a:xfrm flipH="1">
                <a:off x="6844246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"/>
              <p:cNvSpPr/>
              <p:nvPr/>
            </p:nvSpPr>
            <p:spPr>
              <a:xfrm flipH="1">
                <a:off x="6901086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"/>
              <p:cNvSpPr/>
              <p:nvPr/>
            </p:nvSpPr>
            <p:spPr>
              <a:xfrm flipH="1">
                <a:off x="6858727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"/>
              <p:cNvSpPr/>
              <p:nvPr/>
            </p:nvSpPr>
            <p:spPr>
              <a:xfrm flipH="1">
                <a:off x="6881039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"/>
              <p:cNvSpPr/>
              <p:nvPr/>
            </p:nvSpPr>
            <p:spPr>
              <a:xfrm flipH="1">
                <a:off x="6873208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"/>
              <p:cNvSpPr/>
              <p:nvPr/>
            </p:nvSpPr>
            <p:spPr>
              <a:xfrm flipH="1">
                <a:off x="6841980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"/>
              <p:cNvSpPr/>
              <p:nvPr/>
            </p:nvSpPr>
            <p:spPr>
              <a:xfrm flipH="1">
                <a:off x="685651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"/>
              <p:cNvSpPr/>
              <p:nvPr/>
            </p:nvSpPr>
            <p:spPr>
              <a:xfrm flipH="1">
                <a:off x="6782923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"/>
              <p:cNvSpPr/>
              <p:nvPr/>
            </p:nvSpPr>
            <p:spPr>
              <a:xfrm flipH="1">
                <a:off x="6879906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"/>
              <p:cNvSpPr/>
              <p:nvPr/>
            </p:nvSpPr>
            <p:spPr>
              <a:xfrm flipH="1">
                <a:off x="6907785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"/>
              <p:cNvSpPr/>
              <p:nvPr/>
            </p:nvSpPr>
            <p:spPr>
              <a:xfrm flipH="1">
                <a:off x="6683724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"/>
              <p:cNvSpPr/>
              <p:nvPr/>
            </p:nvSpPr>
            <p:spPr>
              <a:xfrm flipH="1">
                <a:off x="6859860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8" name="Google Shape;988;p4"/>
            <p:cNvGrpSpPr/>
            <p:nvPr/>
          </p:nvGrpSpPr>
          <p:grpSpPr>
            <a:xfrm>
              <a:off x="5673057" y="4451103"/>
              <a:ext cx="769215" cy="1154931"/>
              <a:chOff x="5673057" y="4303953"/>
              <a:chExt cx="769215" cy="1154931"/>
            </a:xfrm>
          </p:grpSpPr>
          <p:sp>
            <p:nvSpPr>
              <p:cNvPr id="989" name="Google Shape;989;p4"/>
              <p:cNvSpPr/>
              <p:nvPr/>
            </p:nvSpPr>
            <p:spPr>
              <a:xfrm flipH="1">
                <a:off x="6058773" y="46985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"/>
              <p:cNvSpPr/>
              <p:nvPr/>
            </p:nvSpPr>
            <p:spPr>
              <a:xfrm flipH="1">
                <a:off x="6082169" y="47231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"/>
              <p:cNvSpPr/>
              <p:nvPr/>
            </p:nvSpPr>
            <p:spPr>
              <a:xfrm flipH="1">
                <a:off x="5892635" y="43039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"/>
              <p:cNvSpPr/>
              <p:nvPr/>
            </p:nvSpPr>
            <p:spPr>
              <a:xfrm flipH="1">
                <a:off x="5929429" y="43296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"/>
              <p:cNvSpPr/>
              <p:nvPr/>
            </p:nvSpPr>
            <p:spPr>
              <a:xfrm flipH="1">
                <a:off x="6030894" y="44979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"/>
              <p:cNvSpPr/>
              <p:nvPr/>
            </p:nvSpPr>
            <p:spPr>
              <a:xfrm flipH="1">
                <a:off x="6029761" y="45335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"/>
              <p:cNvSpPr/>
              <p:nvPr/>
            </p:nvSpPr>
            <p:spPr>
              <a:xfrm flipH="1">
                <a:off x="6053157" y="47152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"/>
              <p:cNvSpPr/>
              <p:nvPr/>
            </p:nvSpPr>
            <p:spPr>
              <a:xfrm flipH="1">
                <a:off x="6075470" y="50040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"/>
              <p:cNvSpPr/>
              <p:nvPr/>
            </p:nvSpPr>
            <p:spPr>
              <a:xfrm flipH="1">
                <a:off x="5789003" y="45859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"/>
              <p:cNvSpPr/>
              <p:nvPr/>
            </p:nvSpPr>
            <p:spPr>
              <a:xfrm flipH="1">
                <a:off x="5805700" y="45960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"/>
              <p:cNvSpPr/>
              <p:nvPr/>
            </p:nvSpPr>
            <p:spPr>
              <a:xfrm flipH="1">
                <a:off x="5741078" y="48457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"/>
              <p:cNvSpPr/>
              <p:nvPr/>
            </p:nvSpPr>
            <p:spPr>
              <a:xfrm flipH="1">
                <a:off x="5783437" y="48468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"/>
              <p:cNvSpPr/>
              <p:nvPr/>
            </p:nvSpPr>
            <p:spPr>
              <a:xfrm flipH="1">
                <a:off x="5768907" y="48735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"/>
              <p:cNvSpPr/>
              <p:nvPr/>
            </p:nvSpPr>
            <p:spPr>
              <a:xfrm flipH="1">
                <a:off x="5673057" y="50485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"/>
              <p:cNvSpPr/>
              <p:nvPr/>
            </p:nvSpPr>
            <p:spPr>
              <a:xfrm flipH="1">
                <a:off x="5942826" y="44143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"/>
              <p:cNvSpPr/>
              <p:nvPr/>
            </p:nvSpPr>
            <p:spPr>
              <a:xfrm flipH="1">
                <a:off x="6037593" y="46093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"/>
              <p:cNvSpPr/>
              <p:nvPr/>
            </p:nvSpPr>
            <p:spPr>
              <a:xfrm flipH="1">
                <a:off x="5867023" y="46729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"/>
              <p:cNvSpPr/>
              <p:nvPr/>
            </p:nvSpPr>
            <p:spPr>
              <a:xfrm flipH="1">
                <a:off x="5802351" y="46372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"/>
              <p:cNvSpPr/>
              <p:nvPr/>
            </p:nvSpPr>
            <p:spPr>
              <a:xfrm flipH="1">
                <a:off x="6058773" y="48579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"/>
              <p:cNvSpPr/>
              <p:nvPr/>
            </p:nvSpPr>
            <p:spPr>
              <a:xfrm flipH="1">
                <a:off x="5880420" y="49594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9" name="Google Shape;1009;p4"/>
            <p:cNvGrpSpPr/>
            <p:nvPr/>
          </p:nvGrpSpPr>
          <p:grpSpPr>
            <a:xfrm>
              <a:off x="7396296" y="4603503"/>
              <a:ext cx="788129" cy="1014456"/>
              <a:chOff x="7396296" y="4303962"/>
              <a:chExt cx="788129" cy="1014456"/>
            </a:xfrm>
          </p:grpSpPr>
          <p:sp>
            <p:nvSpPr>
              <p:cNvPr id="1010" name="Google Shape;1010;p4"/>
              <p:cNvSpPr/>
              <p:nvPr/>
            </p:nvSpPr>
            <p:spPr>
              <a:xfrm flipH="1">
                <a:off x="7699460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"/>
              <p:cNvSpPr/>
              <p:nvPr/>
            </p:nvSpPr>
            <p:spPr>
              <a:xfrm flipH="1">
                <a:off x="7741820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"/>
              <p:cNvSpPr/>
              <p:nvPr/>
            </p:nvSpPr>
            <p:spPr>
              <a:xfrm flipH="1">
                <a:off x="7884511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"/>
              <p:cNvSpPr/>
              <p:nvPr/>
            </p:nvSpPr>
            <p:spPr>
              <a:xfrm flipH="1">
                <a:off x="7911306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"/>
              <p:cNvSpPr/>
              <p:nvPr/>
            </p:nvSpPr>
            <p:spPr>
              <a:xfrm flipH="1">
                <a:off x="7816539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"/>
              <p:cNvSpPr/>
              <p:nvPr/>
            </p:nvSpPr>
            <p:spPr>
              <a:xfrm flipH="1">
                <a:off x="7828804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"/>
              <p:cNvSpPr/>
              <p:nvPr/>
            </p:nvSpPr>
            <p:spPr>
              <a:xfrm flipH="1">
                <a:off x="7677197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"/>
              <p:cNvSpPr/>
              <p:nvPr/>
            </p:nvSpPr>
            <p:spPr>
              <a:xfrm flipH="1">
                <a:off x="7583563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"/>
              <p:cNvSpPr/>
              <p:nvPr/>
            </p:nvSpPr>
            <p:spPr>
              <a:xfrm flipH="1">
                <a:off x="7731821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"/>
              <p:cNvSpPr/>
              <p:nvPr/>
            </p:nvSpPr>
            <p:spPr>
              <a:xfrm flipH="1">
                <a:off x="7739603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"/>
              <p:cNvSpPr/>
              <p:nvPr/>
            </p:nvSpPr>
            <p:spPr>
              <a:xfrm flipH="1">
                <a:off x="7569082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"/>
              <p:cNvSpPr/>
              <p:nvPr/>
            </p:nvSpPr>
            <p:spPr>
              <a:xfrm flipH="1">
                <a:off x="7580214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"/>
              <p:cNvSpPr/>
              <p:nvPr/>
            </p:nvSpPr>
            <p:spPr>
              <a:xfrm flipH="1">
                <a:off x="7553468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"/>
              <p:cNvSpPr/>
              <p:nvPr/>
            </p:nvSpPr>
            <p:spPr>
              <a:xfrm flipH="1">
                <a:off x="7396296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"/>
              <p:cNvSpPr/>
              <p:nvPr/>
            </p:nvSpPr>
            <p:spPr>
              <a:xfrm flipH="1">
                <a:off x="7476532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"/>
              <p:cNvSpPr/>
              <p:nvPr/>
            </p:nvSpPr>
            <p:spPr>
              <a:xfrm flipH="1">
                <a:off x="7832153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"/>
              <p:cNvSpPr/>
              <p:nvPr/>
            </p:nvSpPr>
            <p:spPr>
              <a:xfrm flipH="1">
                <a:off x="7795360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"/>
              <p:cNvSpPr/>
              <p:nvPr/>
            </p:nvSpPr>
            <p:spPr>
              <a:xfrm flipH="1">
                <a:off x="7722906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"/>
              <p:cNvSpPr/>
              <p:nvPr/>
            </p:nvSpPr>
            <p:spPr>
              <a:xfrm flipH="1">
                <a:off x="7705075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"/>
              <p:cNvSpPr/>
              <p:nvPr/>
            </p:nvSpPr>
            <p:spPr>
              <a:xfrm flipH="1">
                <a:off x="7633705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4"/>
            <p:cNvGrpSpPr/>
            <p:nvPr/>
          </p:nvGrpSpPr>
          <p:grpSpPr>
            <a:xfrm>
              <a:off x="992737" y="4603503"/>
              <a:ext cx="788129" cy="1014456"/>
              <a:chOff x="992737" y="4303962"/>
              <a:chExt cx="788129" cy="1014456"/>
            </a:xfrm>
          </p:grpSpPr>
          <p:sp>
            <p:nvSpPr>
              <p:cNvPr id="1031" name="Google Shape;1031;p4"/>
              <p:cNvSpPr/>
              <p:nvPr/>
            </p:nvSpPr>
            <p:spPr>
              <a:xfrm flipH="1">
                <a:off x="1295902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"/>
              <p:cNvSpPr/>
              <p:nvPr/>
            </p:nvSpPr>
            <p:spPr>
              <a:xfrm flipH="1">
                <a:off x="1338261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"/>
              <p:cNvSpPr/>
              <p:nvPr/>
            </p:nvSpPr>
            <p:spPr>
              <a:xfrm flipH="1">
                <a:off x="1480953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"/>
              <p:cNvSpPr/>
              <p:nvPr/>
            </p:nvSpPr>
            <p:spPr>
              <a:xfrm flipH="1">
                <a:off x="1507747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"/>
              <p:cNvSpPr/>
              <p:nvPr/>
            </p:nvSpPr>
            <p:spPr>
              <a:xfrm flipH="1">
                <a:off x="1412981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"/>
              <p:cNvSpPr/>
              <p:nvPr/>
            </p:nvSpPr>
            <p:spPr>
              <a:xfrm flipH="1">
                <a:off x="1425245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"/>
              <p:cNvSpPr/>
              <p:nvPr/>
            </p:nvSpPr>
            <p:spPr>
              <a:xfrm flipH="1">
                <a:off x="1273638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"/>
              <p:cNvSpPr/>
              <p:nvPr/>
            </p:nvSpPr>
            <p:spPr>
              <a:xfrm flipH="1">
                <a:off x="1180004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"/>
              <p:cNvSpPr/>
              <p:nvPr/>
            </p:nvSpPr>
            <p:spPr>
              <a:xfrm flipH="1">
                <a:off x="1328262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"/>
              <p:cNvSpPr/>
              <p:nvPr/>
            </p:nvSpPr>
            <p:spPr>
              <a:xfrm flipH="1">
                <a:off x="1336044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"/>
              <p:cNvSpPr/>
              <p:nvPr/>
            </p:nvSpPr>
            <p:spPr>
              <a:xfrm flipH="1">
                <a:off x="1165524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"/>
              <p:cNvSpPr/>
              <p:nvPr/>
            </p:nvSpPr>
            <p:spPr>
              <a:xfrm flipH="1">
                <a:off x="1176655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"/>
              <p:cNvSpPr/>
              <p:nvPr/>
            </p:nvSpPr>
            <p:spPr>
              <a:xfrm flipH="1">
                <a:off x="1149910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"/>
              <p:cNvSpPr/>
              <p:nvPr/>
            </p:nvSpPr>
            <p:spPr>
              <a:xfrm flipH="1">
                <a:off x="992737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"/>
              <p:cNvSpPr/>
              <p:nvPr/>
            </p:nvSpPr>
            <p:spPr>
              <a:xfrm flipH="1">
                <a:off x="1072973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"/>
              <p:cNvSpPr/>
              <p:nvPr/>
            </p:nvSpPr>
            <p:spPr>
              <a:xfrm flipH="1">
                <a:off x="1428594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"/>
              <p:cNvSpPr/>
              <p:nvPr/>
            </p:nvSpPr>
            <p:spPr>
              <a:xfrm flipH="1">
                <a:off x="1391801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"/>
              <p:cNvSpPr/>
              <p:nvPr/>
            </p:nvSpPr>
            <p:spPr>
              <a:xfrm flipH="1">
                <a:off x="1319347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"/>
              <p:cNvSpPr/>
              <p:nvPr/>
            </p:nvSpPr>
            <p:spPr>
              <a:xfrm flipH="1">
                <a:off x="1301517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"/>
              <p:cNvSpPr/>
              <p:nvPr/>
            </p:nvSpPr>
            <p:spPr>
              <a:xfrm flipH="1">
                <a:off x="1230146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1" name="Google Shape;1051;p4"/>
            <p:cNvGrpSpPr/>
            <p:nvPr/>
          </p:nvGrpSpPr>
          <p:grpSpPr>
            <a:xfrm>
              <a:off x="0" y="4374903"/>
              <a:ext cx="788129" cy="1014456"/>
              <a:chOff x="0" y="4380162"/>
              <a:chExt cx="788129" cy="1014456"/>
            </a:xfrm>
          </p:grpSpPr>
          <p:sp>
            <p:nvSpPr>
              <p:cNvPr id="1052" name="Google Shape;1052;p4"/>
              <p:cNvSpPr/>
              <p:nvPr/>
            </p:nvSpPr>
            <p:spPr>
              <a:xfrm>
                <a:off x="15565" y="49420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"/>
              <p:cNvSpPr/>
              <p:nvPr/>
            </p:nvSpPr>
            <p:spPr>
              <a:xfrm>
                <a:off x="63539" y="49487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"/>
              <p:cNvSpPr/>
              <p:nvPr/>
            </p:nvSpPr>
            <p:spPr>
              <a:xfrm>
                <a:off x="123729" y="43801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"/>
              <p:cNvSpPr/>
              <p:nvPr/>
            </p:nvSpPr>
            <p:spPr>
              <a:xfrm>
                <a:off x="128162" y="44136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"/>
              <p:cNvSpPr/>
              <p:nvPr/>
            </p:nvSpPr>
            <p:spPr>
              <a:xfrm>
                <a:off x="0" y="46833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"/>
              <p:cNvSpPr/>
              <p:nvPr/>
            </p:nvSpPr>
            <p:spPr>
              <a:xfrm>
                <a:off x="5566" y="47101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"/>
              <p:cNvSpPr/>
              <p:nvPr/>
            </p:nvSpPr>
            <p:spPr>
              <a:xfrm>
                <a:off x="40094" y="49620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"/>
              <p:cNvSpPr/>
              <p:nvPr/>
            </p:nvSpPr>
            <p:spPr>
              <a:xfrm>
                <a:off x="134860" y="52042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"/>
              <p:cNvSpPr/>
              <p:nvPr/>
            </p:nvSpPr>
            <p:spPr>
              <a:xfrm>
                <a:off x="307647" y="45462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"/>
              <p:cNvSpPr/>
              <p:nvPr/>
            </p:nvSpPr>
            <p:spPr>
              <a:xfrm>
                <a:off x="322128" y="45518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"/>
              <p:cNvSpPr/>
              <p:nvPr/>
            </p:nvSpPr>
            <p:spPr>
              <a:xfrm>
                <a:off x="444773" y="47134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"/>
              <p:cNvSpPr/>
              <p:nvPr/>
            </p:nvSpPr>
            <p:spPr>
              <a:xfrm>
                <a:off x="448122" y="47391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"/>
              <p:cNvSpPr/>
              <p:nvPr/>
            </p:nvSpPr>
            <p:spPr>
              <a:xfrm>
                <a:off x="479300" y="47524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"/>
              <p:cNvSpPr/>
              <p:nvPr/>
            </p:nvSpPr>
            <p:spPr>
              <a:xfrm>
                <a:off x="579633" y="48424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"/>
              <p:cNvSpPr/>
              <p:nvPr/>
            </p:nvSpPr>
            <p:spPr>
              <a:xfrm>
                <a:off x="172787" y="44883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"/>
              <p:cNvSpPr/>
              <p:nvPr/>
            </p:nvSpPr>
            <p:spPr>
              <a:xfrm>
                <a:off x="118163" y="47747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"/>
              <p:cNvSpPr/>
              <p:nvPr/>
            </p:nvSpPr>
            <p:spPr>
              <a:xfrm>
                <a:off x="327694" y="46488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"/>
              <p:cNvSpPr/>
              <p:nvPr/>
            </p:nvSpPr>
            <p:spPr>
              <a:xfrm>
                <a:off x="364487" y="45853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"/>
              <p:cNvSpPr/>
              <p:nvPr/>
            </p:nvSpPr>
            <p:spPr>
              <a:xfrm>
                <a:off x="186135" y="50289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"/>
              <p:cNvSpPr/>
              <p:nvPr/>
            </p:nvSpPr>
            <p:spPr>
              <a:xfrm>
                <a:off x="457037" y="48873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4"/>
            <p:cNvGrpSpPr/>
            <p:nvPr/>
          </p:nvGrpSpPr>
          <p:grpSpPr>
            <a:xfrm>
              <a:off x="8396815" y="4374903"/>
              <a:ext cx="769215" cy="1154931"/>
              <a:chOff x="8396815" y="4456353"/>
              <a:chExt cx="769215" cy="1154931"/>
            </a:xfrm>
          </p:grpSpPr>
          <p:sp>
            <p:nvSpPr>
              <p:cNvPr id="1073" name="Google Shape;1073;p4"/>
              <p:cNvSpPr/>
              <p:nvPr/>
            </p:nvSpPr>
            <p:spPr>
              <a:xfrm flipH="1">
                <a:off x="8782531" y="48509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"/>
              <p:cNvSpPr/>
              <p:nvPr/>
            </p:nvSpPr>
            <p:spPr>
              <a:xfrm flipH="1">
                <a:off x="8805927" y="48755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"/>
              <p:cNvSpPr/>
              <p:nvPr/>
            </p:nvSpPr>
            <p:spPr>
              <a:xfrm flipH="1">
                <a:off x="8616394" y="44563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"/>
              <p:cNvSpPr/>
              <p:nvPr/>
            </p:nvSpPr>
            <p:spPr>
              <a:xfrm flipH="1">
                <a:off x="8653187" y="44820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"/>
              <p:cNvSpPr/>
              <p:nvPr/>
            </p:nvSpPr>
            <p:spPr>
              <a:xfrm flipH="1">
                <a:off x="8754653" y="46503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"/>
              <p:cNvSpPr/>
              <p:nvPr/>
            </p:nvSpPr>
            <p:spPr>
              <a:xfrm flipH="1">
                <a:off x="8753520" y="46859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"/>
              <p:cNvSpPr/>
              <p:nvPr/>
            </p:nvSpPr>
            <p:spPr>
              <a:xfrm flipH="1">
                <a:off x="8776916" y="48676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"/>
              <p:cNvSpPr/>
              <p:nvPr/>
            </p:nvSpPr>
            <p:spPr>
              <a:xfrm flipH="1">
                <a:off x="8799228" y="51564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"/>
              <p:cNvSpPr/>
              <p:nvPr/>
            </p:nvSpPr>
            <p:spPr>
              <a:xfrm flipH="1">
                <a:off x="8512761" y="47383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"/>
              <p:cNvSpPr/>
              <p:nvPr/>
            </p:nvSpPr>
            <p:spPr>
              <a:xfrm flipH="1">
                <a:off x="8529459" y="47484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"/>
              <p:cNvSpPr/>
              <p:nvPr/>
            </p:nvSpPr>
            <p:spPr>
              <a:xfrm flipH="1">
                <a:off x="8464836" y="49981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"/>
              <p:cNvSpPr/>
              <p:nvPr/>
            </p:nvSpPr>
            <p:spPr>
              <a:xfrm flipH="1">
                <a:off x="8507195" y="49992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"/>
              <p:cNvSpPr/>
              <p:nvPr/>
            </p:nvSpPr>
            <p:spPr>
              <a:xfrm flipH="1">
                <a:off x="8492665" y="50259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"/>
              <p:cNvSpPr/>
              <p:nvPr/>
            </p:nvSpPr>
            <p:spPr>
              <a:xfrm flipH="1">
                <a:off x="8396815" y="52009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"/>
              <p:cNvSpPr/>
              <p:nvPr/>
            </p:nvSpPr>
            <p:spPr>
              <a:xfrm flipH="1">
                <a:off x="8666585" y="45667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"/>
              <p:cNvSpPr/>
              <p:nvPr/>
            </p:nvSpPr>
            <p:spPr>
              <a:xfrm flipH="1">
                <a:off x="8761351" y="47617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"/>
              <p:cNvSpPr/>
              <p:nvPr/>
            </p:nvSpPr>
            <p:spPr>
              <a:xfrm flipH="1">
                <a:off x="8590781" y="48253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"/>
              <p:cNvSpPr/>
              <p:nvPr/>
            </p:nvSpPr>
            <p:spPr>
              <a:xfrm flipH="1">
                <a:off x="8526109" y="47896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"/>
              <p:cNvSpPr/>
              <p:nvPr/>
            </p:nvSpPr>
            <p:spPr>
              <a:xfrm flipH="1">
                <a:off x="8782531" y="50103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"/>
              <p:cNvSpPr/>
              <p:nvPr/>
            </p:nvSpPr>
            <p:spPr>
              <a:xfrm flipH="1">
                <a:off x="8604179" y="51118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" name="Google Shape;1093;p4"/>
            <p:cNvGrpSpPr/>
            <p:nvPr/>
          </p:nvGrpSpPr>
          <p:grpSpPr>
            <a:xfrm>
              <a:off x="4873403" y="-12374"/>
              <a:ext cx="4270606" cy="1104740"/>
              <a:chOff x="2637925" y="3469400"/>
              <a:chExt cx="2167600" cy="560725"/>
            </a:xfrm>
          </p:grpSpPr>
          <p:sp>
            <p:nvSpPr>
              <p:cNvPr id="1094" name="Google Shape;1094;p4"/>
              <p:cNvSpPr/>
              <p:nvPr/>
            </p:nvSpPr>
            <p:spPr>
              <a:xfrm>
                <a:off x="2637925" y="3473925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"/>
              <p:cNvSpPr/>
              <p:nvPr/>
            </p:nvSpPr>
            <p:spPr>
              <a:xfrm>
                <a:off x="3016450" y="3553700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"/>
              <p:cNvSpPr/>
              <p:nvPr/>
            </p:nvSpPr>
            <p:spPr>
              <a:xfrm>
                <a:off x="2717700" y="3523150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9" name="Google Shape;1099;p4"/>
            <p:cNvGrpSpPr/>
            <p:nvPr/>
          </p:nvGrpSpPr>
          <p:grpSpPr>
            <a:xfrm>
              <a:off x="5414254" y="-787725"/>
              <a:ext cx="292131" cy="1327718"/>
              <a:chOff x="2806525" y="620025"/>
              <a:chExt cx="148275" cy="673900"/>
            </a:xfrm>
          </p:grpSpPr>
          <p:sp>
            <p:nvSpPr>
              <p:cNvPr id="1100" name="Google Shape;1100;p4"/>
              <p:cNvSpPr/>
              <p:nvPr/>
            </p:nvSpPr>
            <p:spPr>
              <a:xfrm>
                <a:off x="2867075" y="917075"/>
                <a:ext cx="6452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925" fill="none" extrusionOk="0">
                    <a:moveTo>
                      <a:pt x="2241" y="0"/>
                    </a:moveTo>
                    <a:cubicBezTo>
                      <a:pt x="2286" y="0"/>
                      <a:pt x="2377" y="0"/>
                      <a:pt x="2444" y="23"/>
                    </a:cubicBezTo>
                    <a:cubicBezTo>
                      <a:pt x="2512" y="91"/>
                      <a:pt x="2580" y="227"/>
                      <a:pt x="2558" y="317"/>
                    </a:cubicBezTo>
                    <a:cubicBezTo>
                      <a:pt x="2512" y="430"/>
                      <a:pt x="2467" y="521"/>
                      <a:pt x="2399" y="589"/>
                    </a:cubicBezTo>
                    <a:cubicBezTo>
                      <a:pt x="2105" y="996"/>
                      <a:pt x="1698" y="1268"/>
                      <a:pt x="1268" y="1494"/>
                    </a:cubicBezTo>
                    <a:cubicBezTo>
                      <a:pt x="906" y="1698"/>
                      <a:pt x="453" y="1924"/>
                      <a:pt x="0" y="1698"/>
                    </a:cubicBezTo>
                    <a:cubicBezTo>
                      <a:pt x="136" y="1109"/>
                      <a:pt x="679" y="566"/>
                      <a:pt x="1154" y="295"/>
                    </a:cubicBezTo>
                    <a:cubicBezTo>
                      <a:pt x="1494" y="114"/>
                      <a:pt x="1879" y="0"/>
                      <a:pt x="2241" y="0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"/>
              <p:cNvSpPr/>
              <p:nvPr/>
            </p:nvSpPr>
            <p:spPr>
              <a:xfrm>
                <a:off x="2873300" y="917075"/>
                <a:ext cx="5320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721" fill="none" extrusionOk="0">
                    <a:moveTo>
                      <a:pt x="1856" y="0"/>
                    </a:moveTo>
                    <a:cubicBezTo>
                      <a:pt x="1245" y="430"/>
                      <a:pt x="566" y="974"/>
                      <a:pt x="91" y="1539"/>
                    </a:cubicBezTo>
                    <a:cubicBezTo>
                      <a:pt x="68" y="1585"/>
                      <a:pt x="0" y="1653"/>
                      <a:pt x="68" y="1698"/>
                    </a:cubicBezTo>
                    <a:cubicBezTo>
                      <a:pt x="91" y="1720"/>
                      <a:pt x="113" y="1720"/>
                      <a:pt x="159" y="1720"/>
                    </a:cubicBezTo>
                    <a:cubicBezTo>
                      <a:pt x="611" y="1720"/>
                      <a:pt x="883" y="1381"/>
                      <a:pt x="1177" y="1042"/>
                    </a:cubicBezTo>
                    <a:cubicBezTo>
                      <a:pt x="1449" y="702"/>
                      <a:pt x="1788" y="408"/>
                      <a:pt x="2128" y="114"/>
                    </a:cubicBezTo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"/>
              <p:cNvSpPr/>
              <p:nvPr/>
            </p:nvSpPr>
            <p:spPr>
              <a:xfrm>
                <a:off x="2806525" y="703775"/>
                <a:ext cx="475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328" fill="none" extrusionOk="0">
                    <a:moveTo>
                      <a:pt x="340" y="294"/>
                    </a:moveTo>
                    <a:cubicBezTo>
                      <a:pt x="521" y="113"/>
                      <a:pt x="861" y="0"/>
                      <a:pt x="1132" y="113"/>
                    </a:cubicBezTo>
                    <a:cubicBezTo>
                      <a:pt x="1426" y="226"/>
                      <a:pt x="1607" y="589"/>
                      <a:pt x="1698" y="928"/>
                    </a:cubicBezTo>
                    <a:cubicBezTo>
                      <a:pt x="1856" y="1607"/>
                      <a:pt x="1902" y="2625"/>
                      <a:pt x="1517" y="3237"/>
                    </a:cubicBezTo>
                    <a:cubicBezTo>
                      <a:pt x="1472" y="3327"/>
                      <a:pt x="747" y="2671"/>
                      <a:pt x="702" y="2625"/>
                    </a:cubicBezTo>
                    <a:cubicBezTo>
                      <a:pt x="340" y="2263"/>
                      <a:pt x="136" y="1924"/>
                      <a:pt x="46" y="1403"/>
                    </a:cubicBezTo>
                    <a:cubicBezTo>
                      <a:pt x="1" y="1064"/>
                      <a:pt x="23" y="702"/>
                      <a:pt x="204" y="453"/>
                    </a:cubicBezTo>
                    <a:cubicBezTo>
                      <a:pt x="272" y="385"/>
                      <a:pt x="295" y="340"/>
                      <a:pt x="340" y="29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"/>
              <p:cNvSpPr/>
              <p:nvPr/>
            </p:nvSpPr>
            <p:spPr>
              <a:xfrm>
                <a:off x="2811050" y="956675"/>
                <a:ext cx="668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857" fill="none" extrusionOk="0">
                    <a:moveTo>
                      <a:pt x="46" y="861"/>
                    </a:moveTo>
                    <a:cubicBezTo>
                      <a:pt x="1" y="589"/>
                      <a:pt x="114" y="318"/>
                      <a:pt x="318" y="159"/>
                    </a:cubicBezTo>
                    <a:cubicBezTo>
                      <a:pt x="566" y="1"/>
                      <a:pt x="906" y="91"/>
                      <a:pt x="1178" y="204"/>
                    </a:cubicBezTo>
                    <a:cubicBezTo>
                      <a:pt x="1698" y="453"/>
                      <a:pt x="2445" y="951"/>
                      <a:pt x="2649" y="1585"/>
                    </a:cubicBezTo>
                    <a:cubicBezTo>
                      <a:pt x="2671" y="1675"/>
                      <a:pt x="1856" y="1811"/>
                      <a:pt x="1789" y="1811"/>
                    </a:cubicBezTo>
                    <a:cubicBezTo>
                      <a:pt x="1359" y="1857"/>
                      <a:pt x="996" y="1834"/>
                      <a:pt x="612" y="1608"/>
                    </a:cubicBezTo>
                    <a:cubicBezTo>
                      <a:pt x="340" y="1472"/>
                      <a:pt x="114" y="1245"/>
                      <a:pt x="69" y="951"/>
                    </a:cubicBezTo>
                    <a:cubicBezTo>
                      <a:pt x="69" y="929"/>
                      <a:pt x="46" y="883"/>
                      <a:pt x="46" y="861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"/>
              <p:cNvSpPr/>
              <p:nvPr/>
            </p:nvSpPr>
            <p:spPr>
              <a:xfrm>
                <a:off x="2821800" y="620025"/>
                <a:ext cx="133000" cy="67390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26956" fill="none" extrusionOk="0">
                    <a:moveTo>
                      <a:pt x="3916" y="1"/>
                    </a:moveTo>
                    <a:cubicBezTo>
                      <a:pt x="3395" y="3690"/>
                      <a:pt x="1" y="6745"/>
                      <a:pt x="589" y="10615"/>
                    </a:cubicBezTo>
                    <a:cubicBezTo>
                      <a:pt x="996" y="13331"/>
                      <a:pt x="3486" y="15685"/>
                      <a:pt x="2852" y="18355"/>
                    </a:cubicBezTo>
                    <a:cubicBezTo>
                      <a:pt x="2603" y="19487"/>
                      <a:pt x="1811" y="20460"/>
                      <a:pt x="1472" y="21569"/>
                    </a:cubicBezTo>
                    <a:cubicBezTo>
                      <a:pt x="1110" y="22768"/>
                      <a:pt x="1336" y="24172"/>
                      <a:pt x="2060" y="25213"/>
                    </a:cubicBezTo>
                    <a:cubicBezTo>
                      <a:pt x="2807" y="26254"/>
                      <a:pt x="4052" y="26933"/>
                      <a:pt x="5319" y="26955"/>
                    </a:cubicBezTo>
                  </a:path>
                </a:pathLst>
              </a:custGeom>
              <a:noFill/>
              <a:ln w="141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"/>
              <p:cNvSpPr/>
              <p:nvPr/>
            </p:nvSpPr>
            <p:spPr>
              <a:xfrm>
                <a:off x="2843875" y="668125"/>
                <a:ext cx="102425" cy="6218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4873" fill="none" extrusionOk="0">
                    <a:moveTo>
                      <a:pt x="2739" y="0"/>
                    </a:moveTo>
                    <a:cubicBezTo>
                      <a:pt x="2286" y="1924"/>
                      <a:pt x="1336" y="3689"/>
                      <a:pt x="611" y="5477"/>
                    </a:cubicBezTo>
                    <a:cubicBezTo>
                      <a:pt x="46" y="6994"/>
                      <a:pt x="0" y="8668"/>
                      <a:pt x="249" y="10230"/>
                    </a:cubicBezTo>
                    <a:cubicBezTo>
                      <a:pt x="453" y="11565"/>
                      <a:pt x="906" y="12833"/>
                      <a:pt x="1177" y="14168"/>
                    </a:cubicBezTo>
                    <a:cubicBezTo>
                      <a:pt x="1404" y="15141"/>
                      <a:pt x="1358" y="16137"/>
                      <a:pt x="1177" y="17110"/>
                    </a:cubicBezTo>
                    <a:cubicBezTo>
                      <a:pt x="1132" y="17540"/>
                      <a:pt x="1019" y="17880"/>
                      <a:pt x="838" y="18287"/>
                    </a:cubicBezTo>
                    <a:cubicBezTo>
                      <a:pt x="679" y="18717"/>
                      <a:pt x="702" y="19260"/>
                      <a:pt x="702" y="19758"/>
                    </a:cubicBezTo>
                    <a:cubicBezTo>
                      <a:pt x="702" y="21184"/>
                      <a:pt x="1177" y="22542"/>
                      <a:pt x="2264" y="23538"/>
                    </a:cubicBezTo>
                    <a:cubicBezTo>
                      <a:pt x="2829" y="24058"/>
                      <a:pt x="3486" y="24466"/>
                      <a:pt x="4097" y="24873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"/>
              <p:cNvSpPr/>
              <p:nvPr/>
            </p:nvSpPr>
            <p:spPr>
              <a:xfrm>
                <a:off x="2859150" y="1169025"/>
                <a:ext cx="67350" cy="671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87" extrusionOk="0">
                    <a:moveTo>
                      <a:pt x="2196" y="537"/>
                    </a:moveTo>
                    <a:cubicBezTo>
                      <a:pt x="2218" y="537"/>
                      <a:pt x="2241" y="559"/>
                      <a:pt x="2241" y="605"/>
                    </a:cubicBezTo>
                    <a:cubicBezTo>
                      <a:pt x="2264" y="673"/>
                      <a:pt x="2241" y="763"/>
                      <a:pt x="2218" y="854"/>
                    </a:cubicBezTo>
                    <a:cubicBezTo>
                      <a:pt x="2105" y="1284"/>
                      <a:pt x="1788" y="1601"/>
                      <a:pt x="1336" y="1691"/>
                    </a:cubicBezTo>
                    <a:cubicBezTo>
                      <a:pt x="1064" y="1782"/>
                      <a:pt x="770" y="1827"/>
                      <a:pt x="430" y="1940"/>
                    </a:cubicBezTo>
                    <a:cubicBezTo>
                      <a:pt x="498" y="1329"/>
                      <a:pt x="860" y="808"/>
                      <a:pt x="1177" y="763"/>
                    </a:cubicBezTo>
                    <a:cubicBezTo>
                      <a:pt x="1426" y="650"/>
                      <a:pt x="1766" y="673"/>
                      <a:pt x="2105" y="559"/>
                    </a:cubicBezTo>
                    <a:cubicBezTo>
                      <a:pt x="2128" y="559"/>
                      <a:pt x="2150" y="537"/>
                      <a:pt x="2196" y="537"/>
                    </a:cubicBezTo>
                    <a:close/>
                    <a:moveTo>
                      <a:pt x="2448" y="0"/>
                    </a:moveTo>
                    <a:cubicBezTo>
                      <a:pt x="2413" y="0"/>
                      <a:pt x="2374" y="6"/>
                      <a:pt x="2331" y="16"/>
                    </a:cubicBezTo>
                    <a:cubicBezTo>
                      <a:pt x="2218" y="62"/>
                      <a:pt x="2105" y="84"/>
                      <a:pt x="2015" y="107"/>
                    </a:cubicBezTo>
                    <a:cubicBezTo>
                      <a:pt x="1585" y="220"/>
                      <a:pt x="1155" y="84"/>
                      <a:pt x="860" y="288"/>
                    </a:cubicBezTo>
                    <a:cubicBezTo>
                      <a:pt x="408" y="424"/>
                      <a:pt x="0" y="1646"/>
                      <a:pt x="68" y="2506"/>
                    </a:cubicBezTo>
                    <a:lnTo>
                      <a:pt x="68" y="2687"/>
                    </a:lnTo>
                    <a:cubicBezTo>
                      <a:pt x="114" y="2619"/>
                      <a:pt x="159" y="2574"/>
                      <a:pt x="204" y="2551"/>
                    </a:cubicBezTo>
                    <a:cubicBezTo>
                      <a:pt x="317" y="2438"/>
                      <a:pt x="430" y="2370"/>
                      <a:pt x="544" y="2347"/>
                    </a:cubicBezTo>
                    <a:cubicBezTo>
                      <a:pt x="996" y="2234"/>
                      <a:pt x="1426" y="2257"/>
                      <a:pt x="1720" y="2144"/>
                    </a:cubicBezTo>
                    <a:cubicBezTo>
                      <a:pt x="2241" y="2031"/>
                      <a:pt x="2513" y="1487"/>
                      <a:pt x="2626" y="763"/>
                    </a:cubicBezTo>
                    <a:cubicBezTo>
                      <a:pt x="2671" y="559"/>
                      <a:pt x="2694" y="356"/>
                      <a:pt x="2671" y="197"/>
                    </a:cubicBezTo>
                    <a:cubicBezTo>
                      <a:pt x="2636" y="59"/>
                      <a:pt x="2562" y="0"/>
                      <a:pt x="24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"/>
              <p:cNvSpPr/>
              <p:nvPr/>
            </p:nvSpPr>
            <p:spPr>
              <a:xfrm>
                <a:off x="2864800" y="1173950"/>
                <a:ext cx="549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025" extrusionOk="0">
                    <a:moveTo>
                      <a:pt x="1223" y="906"/>
                    </a:moveTo>
                    <a:lnTo>
                      <a:pt x="1223" y="906"/>
                    </a:lnTo>
                    <a:cubicBezTo>
                      <a:pt x="1200" y="928"/>
                      <a:pt x="1178" y="951"/>
                      <a:pt x="1132" y="1019"/>
                    </a:cubicBezTo>
                    <a:lnTo>
                      <a:pt x="1110" y="1041"/>
                    </a:lnTo>
                    <a:cubicBezTo>
                      <a:pt x="974" y="1223"/>
                      <a:pt x="838" y="1381"/>
                      <a:pt x="634" y="1471"/>
                    </a:cubicBezTo>
                    <a:cubicBezTo>
                      <a:pt x="793" y="1223"/>
                      <a:pt x="997" y="1041"/>
                      <a:pt x="1223" y="906"/>
                    </a:cubicBezTo>
                    <a:close/>
                    <a:moveTo>
                      <a:pt x="1494" y="0"/>
                    </a:moveTo>
                    <a:cubicBezTo>
                      <a:pt x="1087" y="362"/>
                      <a:pt x="431" y="498"/>
                      <a:pt x="91" y="1562"/>
                    </a:cubicBezTo>
                    <a:cubicBezTo>
                      <a:pt x="1" y="1811"/>
                      <a:pt x="69" y="1969"/>
                      <a:pt x="204" y="2015"/>
                    </a:cubicBezTo>
                    <a:cubicBezTo>
                      <a:pt x="235" y="2022"/>
                      <a:pt x="260" y="2025"/>
                      <a:pt x="282" y="2025"/>
                    </a:cubicBezTo>
                    <a:cubicBezTo>
                      <a:pt x="328" y="2025"/>
                      <a:pt x="363" y="2015"/>
                      <a:pt x="408" y="2015"/>
                    </a:cubicBezTo>
                    <a:cubicBezTo>
                      <a:pt x="431" y="1969"/>
                      <a:pt x="453" y="1969"/>
                      <a:pt x="453" y="1969"/>
                    </a:cubicBezTo>
                    <a:cubicBezTo>
                      <a:pt x="1019" y="1924"/>
                      <a:pt x="1313" y="1788"/>
                      <a:pt x="1517" y="1449"/>
                    </a:cubicBezTo>
                    <a:cubicBezTo>
                      <a:pt x="1540" y="1449"/>
                      <a:pt x="1540" y="1404"/>
                      <a:pt x="1540" y="1404"/>
                    </a:cubicBezTo>
                    <a:cubicBezTo>
                      <a:pt x="1789" y="1109"/>
                      <a:pt x="2015" y="770"/>
                      <a:pt x="2196" y="227"/>
                    </a:cubicBezTo>
                    <a:cubicBezTo>
                      <a:pt x="2060" y="204"/>
                      <a:pt x="1970" y="159"/>
                      <a:pt x="1834" y="91"/>
                    </a:cubicBezTo>
                    <a:cubicBezTo>
                      <a:pt x="1811" y="114"/>
                      <a:pt x="1789" y="159"/>
                      <a:pt x="1766" y="227"/>
                    </a:cubicBezTo>
                    <a:cubicBezTo>
                      <a:pt x="1675" y="159"/>
                      <a:pt x="1585" y="91"/>
                      <a:pt x="14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4"/>
            <p:cNvGrpSpPr/>
            <p:nvPr/>
          </p:nvGrpSpPr>
          <p:grpSpPr>
            <a:xfrm>
              <a:off x="152406" y="-314989"/>
              <a:ext cx="476050" cy="2908409"/>
              <a:chOff x="2022900" y="563450"/>
              <a:chExt cx="241625" cy="1476200"/>
            </a:xfrm>
          </p:grpSpPr>
          <p:sp>
            <p:nvSpPr>
              <p:cNvPr id="1109" name="Google Shape;1109;p4"/>
              <p:cNvSpPr/>
              <p:nvPr/>
            </p:nvSpPr>
            <p:spPr>
              <a:xfrm>
                <a:off x="2022900" y="574200"/>
                <a:ext cx="241625" cy="146545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8618" fill="none" extrusionOk="0">
                    <a:moveTo>
                      <a:pt x="3689" y="58617"/>
                    </a:moveTo>
                    <a:cubicBezTo>
                      <a:pt x="2512" y="58527"/>
                      <a:pt x="1494" y="57576"/>
                      <a:pt x="1154" y="56399"/>
                    </a:cubicBezTo>
                    <a:cubicBezTo>
                      <a:pt x="815" y="55268"/>
                      <a:pt x="1087" y="54000"/>
                      <a:pt x="1720" y="52982"/>
                    </a:cubicBezTo>
                    <a:cubicBezTo>
                      <a:pt x="1879" y="52710"/>
                      <a:pt x="2105" y="52416"/>
                      <a:pt x="2422" y="52303"/>
                    </a:cubicBezTo>
                    <a:cubicBezTo>
                      <a:pt x="3033" y="52077"/>
                      <a:pt x="3735" y="52733"/>
                      <a:pt x="3644" y="53389"/>
                    </a:cubicBezTo>
                    <a:cubicBezTo>
                      <a:pt x="3553" y="54023"/>
                      <a:pt x="2875" y="54476"/>
                      <a:pt x="2218" y="54408"/>
                    </a:cubicBezTo>
                    <a:cubicBezTo>
                      <a:pt x="1585" y="54340"/>
                      <a:pt x="1041" y="53842"/>
                      <a:pt x="792" y="53231"/>
                    </a:cubicBezTo>
                    <a:cubicBezTo>
                      <a:pt x="340" y="52167"/>
                      <a:pt x="747" y="50877"/>
                      <a:pt x="1381" y="49904"/>
                    </a:cubicBezTo>
                    <a:cubicBezTo>
                      <a:pt x="1992" y="48908"/>
                      <a:pt x="2829" y="48003"/>
                      <a:pt x="3282" y="46917"/>
                    </a:cubicBezTo>
                    <a:cubicBezTo>
                      <a:pt x="3780" y="45672"/>
                      <a:pt x="3757" y="44223"/>
                      <a:pt x="3191" y="42956"/>
                    </a:cubicBezTo>
                    <a:cubicBezTo>
                      <a:pt x="2603" y="41711"/>
                      <a:pt x="1494" y="40738"/>
                      <a:pt x="1041" y="39403"/>
                    </a:cubicBezTo>
                    <a:cubicBezTo>
                      <a:pt x="0" y="36370"/>
                      <a:pt x="3214" y="34175"/>
                      <a:pt x="4685" y="31957"/>
                    </a:cubicBezTo>
                    <a:cubicBezTo>
                      <a:pt x="6292" y="29580"/>
                      <a:pt x="6812" y="26503"/>
                      <a:pt x="6066" y="23696"/>
                    </a:cubicBezTo>
                    <a:cubicBezTo>
                      <a:pt x="5364" y="21048"/>
                      <a:pt x="3553" y="18581"/>
                      <a:pt x="3802" y="15843"/>
                    </a:cubicBezTo>
                    <a:cubicBezTo>
                      <a:pt x="4097" y="12629"/>
                      <a:pt x="7039" y="10366"/>
                      <a:pt x="8442" y="7492"/>
                    </a:cubicBezTo>
                    <a:cubicBezTo>
                      <a:pt x="9574" y="5161"/>
                      <a:pt x="9664" y="2377"/>
                      <a:pt x="8714" y="0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"/>
              <p:cNvSpPr/>
              <p:nvPr/>
            </p:nvSpPr>
            <p:spPr>
              <a:xfrm>
                <a:off x="2033650" y="563450"/>
                <a:ext cx="220125" cy="1324575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52983" fill="none" extrusionOk="0">
                    <a:moveTo>
                      <a:pt x="498" y="52982"/>
                    </a:moveTo>
                    <a:cubicBezTo>
                      <a:pt x="0" y="51330"/>
                      <a:pt x="227" y="49451"/>
                      <a:pt x="1109" y="47935"/>
                    </a:cubicBezTo>
                    <a:cubicBezTo>
                      <a:pt x="2082" y="46260"/>
                      <a:pt x="3870" y="44767"/>
                      <a:pt x="3576" y="42865"/>
                    </a:cubicBezTo>
                    <a:cubicBezTo>
                      <a:pt x="3305" y="40987"/>
                      <a:pt x="1132" y="39946"/>
                      <a:pt x="566" y="38158"/>
                    </a:cubicBezTo>
                    <a:cubicBezTo>
                      <a:pt x="181" y="36913"/>
                      <a:pt x="657" y="35533"/>
                      <a:pt x="1358" y="34424"/>
                    </a:cubicBezTo>
                    <a:cubicBezTo>
                      <a:pt x="2105" y="33337"/>
                      <a:pt x="3078" y="32432"/>
                      <a:pt x="3825" y="31346"/>
                    </a:cubicBezTo>
                    <a:cubicBezTo>
                      <a:pt x="5274" y="29309"/>
                      <a:pt x="5930" y="26729"/>
                      <a:pt x="5636" y="24285"/>
                    </a:cubicBezTo>
                    <a:cubicBezTo>
                      <a:pt x="5500" y="23062"/>
                      <a:pt x="5138" y="21908"/>
                      <a:pt x="4934" y="20686"/>
                    </a:cubicBezTo>
                    <a:cubicBezTo>
                      <a:pt x="4617" y="18694"/>
                      <a:pt x="4798" y="16635"/>
                      <a:pt x="5455" y="14711"/>
                    </a:cubicBezTo>
                    <a:cubicBezTo>
                      <a:pt x="5975" y="13127"/>
                      <a:pt x="6835" y="11679"/>
                      <a:pt x="7446" y="10162"/>
                    </a:cubicBezTo>
                    <a:cubicBezTo>
                      <a:pt x="8170" y="8465"/>
                      <a:pt x="8193" y="6745"/>
                      <a:pt x="8465" y="4979"/>
                    </a:cubicBezTo>
                    <a:cubicBezTo>
                      <a:pt x="8736" y="3395"/>
                      <a:pt x="8804" y="1585"/>
                      <a:pt x="8397" y="0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"/>
              <p:cNvSpPr/>
              <p:nvPr/>
            </p:nvSpPr>
            <p:spPr>
              <a:xfrm>
                <a:off x="2171125" y="1261025"/>
                <a:ext cx="7360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312" extrusionOk="0">
                    <a:moveTo>
                      <a:pt x="2445" y="501"/>
                    </a:moveTo>
                    <a:cubicBezTo>
                      <a:pt x="2468" y="501"/>
                      <a:pt x="2490" y="523"/>
                      <a:pt x="2490" y="591"/>
                    </a:cubicBezTo>
                    <a:cubicBezTo>
                      <a:pt x="2490" y="636"/>
                      <a:pt x="2468" y="727"/>
                      <a:pt x="2445" y="817"/>
                    </a:cubicBezTo>
                    <a:cubicBezTo>
                      <a:pt x="2241" y="1270"/>
                      <a:pt x="1925" y="1496"/>
                      <a:pt x="1449" y="1519"/>
                    </a:cubicBezTo>
                    <a:cubicBezTo>
                      <a:pt x="1155" y="1542"/>
                      <a:pt x="861" y="1587"/>
                      <a:pt x="521" y="1632"/>
                    </a:cubicBezTo>
                    <a:cubicBezTo>
                      <a:pt x="635" y="1044"/>
                      <a:pt x="1087" y="591"/>
                      <a:pt x="1381" y="546"/>
                    </a:cubicBezTo>
                    <a:cubicBezTo>
                      <a:pt x="1434" y="538"/>
                      <a:pt x="1489" y="535"/>
                      <a:pt x="1544" y="535"/>
                    </a:cubicBezTo>
                    <a:cubicBezTo>
                      <a:pt x="1704" y="535"/>
                      <a:pt x="1873" y="560"/>
                      <a:pt x="2045" y="560"/>
                    </a:cubicBezTo>
                    <a:cubicBezTo>
                      <a:pt x="2148" y="560"/>
                      <a:pt x="2251" y="551"/>
                      <a:pt x="2355" y="523"/>
                    </a:cubicBezTo>
                    <a:cubicBezTo>
                      <a:pt x="2355" y="501"/>
                      <a:pt x="2400" y="501"/>
                      <a:pt x="2445" y="501"/>
                    </a:cubicBezTo>
                    <a:close/>
                    <a:moveTo>
                      <a:pt x="1430" y="1"/>
                    </a:moveTo>
                    <a:cubicBezTo>
                      <a:pt x="1334" y="1"/>
                      <a:pt x="1242" y="13"/>
                      <a:pt x="1155" y="48"/>
                    </a:cubicBezTo>
                    <a:cubicBezTo>
                      <a:pt x="680" y="139"/>
                      <a:pt x="114" y="1270"/>
                      <a:pt x="23" y="2153"/>
                    </a:cubicBezTo>
                    <a:cubicBezTo>
                      <a:pt x="1" y="2198"/>
                      <a:pt x="1" y="2266"/>
                      <a:pt x="1" y="2311"/>
                    </a:cubicBezTo>
                    <a:cubicBezTo>
                      <a:pt x="69" y="2289"/>
                      <a:pt x="114" y="2221"/>
                      <a:pt x="182" y="2198"/>
                    </a:cubicBezTo>
                    <a:cubicBezTo>
                      <a:pt x="318" y="2107"/>
                      <a:pt x="431" y="2085"/>
                      <a:pt x="544" y="2062"/>
                    </a:cubicBezTo>
                    <a:cubicBezTo>
                      <a:pt x="684" y="2042"/>
                      <a:pt x="819" y="2036"/>
                      <a:pt x="946" y="2036"/>
                    </a:cubicBezTo>
                    <a:cubicBezTo>
                      <a:pt x="1156" y="2036"/>
                      <a:pt x="1346" y="2053"/>
                      <a:pt x="1513" y="2053"/>
                    </a:cubicBezTo>
                    <a:cubicBezTo>
                      <a:pt x="1587" y="2053"/>
                      <a:pt x="1657" y="2049"/>
                      <a:pt x="1721" y="2040"/>
                    </a:cubicBezTo>
                    <a:cubicBezTo>
                      <a:pt x="2241" y="1994"/>
                      <a:pt x="2604" y="1519"/>
                      <a:pt x="2830" y="817"/>
                    </a:cubicBezTo>
                    <a:cubicBezTo>
                      <a:pt x="2898" y="614"/>
                      <a:pt x="2943" y="410"/>
                      <a:pt x="2943" y="252"/>
                    </a:cubicBezTo>
                    <a:cubicBezTo>
                      <a:pt x="2943" y="79"/>
                      <a:pt x="2862" y="20"/>
                      <a:pt x="2712" y="20"/>
                    </a:cubicBezTo>
                    <a:cubicBezTo>
                      <a:pt x="2686" y="20"/>
                      <a:pt x="2657" y="22"/>
                      <a:pt x="2626" y="25"/>
                    </a:cubicBezTo>
                    <a:cubicBezTo>
                      <a:pt x="2513" y="48"/>
                      <a:pt x="2400" y="71"/>
                      <a:pt x="2309" y="71"/>
                    </a:cubicBezTo>
                    <a:cubicBezTo>
                      <a:pt x="2267" y="75"/>
                      <a:pt x="2225" y="77"/>
                      <a:pt x="2183" y="77"/>
                    </a:cubicBezTo>
                    <a:cubicBezTo>
                      <a:pt x="1923" y="77"/>
                      <a:pt x="16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"/>
              <p:cNvSpPr/>
              <p:nvPr/>
            </p:nvSpPr>
            <p:spPr>
              <a:xfrm>
                <a:off x="2178500" y="1263900"/>
                <a:ext cx="5942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5" extrusionOk="0">
                    <a:moveTo>
                      <a:pt x="1291" y="872"/>
                    </a:moveTo>
                    <a:cubicBezTo>
                      <a:pt x="1270" y="890"/>
                      <a:pt x="1258" y="913"/>
                      <a:pt x="1245" y="951"/>
                    </a:cubicBezTo>
                    <a:lnTo>
                      <a:pt x="1200" y="974"/>
                    </a:lnTo>
                    <a:cubicBezTo>
                      <a:pt x="1064" y="1132"/>
                      <a:pt x="905" y="1268"/>
                      <a:pt x="679" y="1314"/>
                    </a:cubicBezTo>
                    <a:cubicBezTo>
                      <a:pt x="842" y="1109"/>
                      <a:pt x="1080" y="979"/>
                      <a:pt x="1291" y="872"/>
                    </a:cubicBezTo>
                    <a:close/>
                    <a:moveTo>
                      <a:pt x="1743" y="1"/>
                    </a:moveTo>
                    <a:cubicBezTo>
                      <a:pt x="1267" y="295"/>
                      <a:pt x="588" y="340"/>
                      <a:pt x="113" y="1314"/>
                    </a:cubicBezTo>
                    <a:cubicBezTo>
                      <a:pt x="0" y="1540"/>
                      <a:pt x="23" y="1744"/>
                      <a:pt x="158" y="1766"/>
                    </a:cubicBezTo>
                    <a:cubicBezTo>
                      <a:pt x="249" y="1811"/>
                      <a:pt x="294" y="1811"/>
                      <a:pt x="362" y="1811"/>
                    </a:cubicBezTo>
                    <a:cubicBezTo>
                      <a:pt x="375" y="1811"/>
                      <a:pt x="388" y="1797"/>
                      <a:pt x="393" y="1797"/>
                    </a:cubicBezTo>
                    <a:cubicBezTo>
                      <a:pt x="396" y="1797"/>
                      <a:pt x="395" y="1805"/>
                      <a:pt x="385" y="1834"/>
                    </a:cubicBezTo>
                    <a:cubicBezTo>
                      <a:pt x="951" y="1834"/>
                      <a:pt x="1267" y="1721"/>
                      <a:pt x="1516" y="1427"/>
                    </a:cubicBezTo>
                    <a:lnTo>
                      <a:pt x="1539" y="1404"/>
                    </a:lnTo>
                    <a:cubicBezTo>
                      <a:pt x="1833" y="1087"/>
                      <a:pt x="2105" y="793"/>
                      <a:pt x="2376" y="295"/>
                    </a:cubicBezTo>
                    <a:cubicBezTo>
                      <a:pt x="2263" y="272"/>
                      <a:pt x="2173" y="227"/>
                      <a:pt x="2060" y="137"/>
                    </a:cubicBezTo>
                    <a:cubicBezTo>
                      <a:pt x="2037" y="182"/>
                      <a:pt x="1969" y="227"/>
                      <a:pt x="1946" y="272"/>
                    </a:cubicBezTo>
                    <a:cubicBezTo>
                      <a:pt x="1879" y="182"/>
                      <a:pt x="1811" y="69"/>
                      <a:pt x="1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"/>
              <p:cNvSpPr/>
              <p:nvPr/>
            </p:nvSpPr>
            <p:spPr>
              <a:xfrm>
                <a:off x="2094750" y="1580725"/>
                <a:ext cx="605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3012" extrusionOk="0">
                    <a:moveTo>
                      <a:pt x="2032" y="514"/>
                    </a:moveTo>
                    <a:cubicBezTo>
                      <a:pt x="2050" y="514"/>
                      <a:pt x="2071" y="539"/>
                      <a:pt x="2105" y="590"/>
                    </a:cubicBezTo>
                    <a:cubicBezTo>
                      <a:pt x="2128" y="681"/>
                      <a:pt x="2105" y="726"/>
                      <a:pt x="2105" y="839"/>
                    </a:cubicBezTo>
                    <a:cubicBezTo>
                      <a:pt x="2037" y="1314"/>
                      <a:pt x="1811" y="1654"/>
                      <a:pt x="1358" y="1835"/>
                    </a:cubicBezTo>
                    <a:cubicBezTo>
                      <a:pt x="1087" y="1948"/>
                      <a:pt x="793" y="2061"/>
                      <a:pt x="476" y="2220"/>
                    </a:cubicBezTo>
                    <a:cubicBezTo>
                      <a:pt x="431" y="1609"/>
                      <a:pt x="702" y="1043"/>
                      <a:pt x="1019" y="884"/>
                    </a:cubicBezTo>
                    <a:cubicBezTo>
                      <a:pt x="1268" y="726"/>
                      <a:pt x="1607" y="726"/>
                      <a:pt x="1924" y="568"/>
                    </a:cubicBezTo>
                    <a:cubicBezTo>
                      <a:pt x="1947" y="568"/>
                      <a:pt x="1992" y="522"/>
                      <a:pt x="2015" y="522"/>
                    </a:cubicBezTo>
                    <a:cubicBezTo>
                      <a:pt x="2020" y="517"/>
                      <a:pt x="2026" y="514"/>
                      <a:pt x="2032" y="514"/>
                    </a:cubicBezTo>
                    <a:close/>
                    <a:moveTo>
                      <a:pt x="2193" y="1"/>
                    </a:moveTo>
                    <a:cubicBezTo>
                      <a:pt x="2144" y="1"/>
                      <a:pt x="2085" y="16"/>
                      <a:pt x="2015" y="47"/>
                    </a:cubicBezTo>
                    <a:cubicBezTo>
                      <a:pt x="1902" y="115"/>
                      <a:pt x="1811" y="160"/>
                      <a:pt x="1721" y="183"/>
                    </a:cubicBezTo>
                    <a:cubicBezTo>
                      <a:pt x="1358" y="364"/>
                      <a:pt x="906" y="296"/>
                      <a:pt x="634" y="522"/>
                    </a:cubicBezTo>
                    <a:cubicBezTo>
                      <a:pt x="204" y="726"/>
                      <a:pt x="1" y="1993"/>
                      <a:pt x="204" y="2853"/>
                    </a:cubicBezTo>
                    <a:cubicBezTo>
                      <a:pt x="204" y="2899"/>
                      <a:pt x="227" y="2967"/>
                      <a:pt x="227" y="3012"/>
                    </a:cubicBezTo>
                    <a:cubicBezTo>
                      <a:pt x="249" y="2967"/>
                      <a:pt x="317" y="2899"/>
                      <a:pt x="340" y="2853"/>
                    </a:cubicBezTo>
                    <a:cubicBezTo>
                      <a:pt x="453" y="2763"/>
                      <a:pt x="544" y="2672"/>
                      <a:pt x="657" y="2627"/>
                    </a:cubicBezTo>
                    <a:cubicBezTo>
                      <a:pt x="1087" y="2401"/>
                      <a:pt x="1494" y="2378"/>
                      <a:pt x="1743" y="2220"/>
                    </a:cubicBezTo>
                    <a:cubicBezTo>
                      <a:pt x="2241" y="2039"/>
                      <a:pt x="2422" y="1473"/>
                      <a:pt x="2422" y="726"/>
                    </a:cubicBezTo>
                    <a:cubicBezTo>
                      <a:pt x="2422" y="522"/>
                      <a:pt x="2422" y="296"/>
                      <a:pt x="2377" y="160"/>
                    </a:cubicBezTo>
                    <a:cubicBezTo>
                      <a:pt x="2347" y="56"/>
                      <a:pt x="2288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"/>
              <p:cNvSpPr/>
              <p:nvPr/>
            </p:nvSpPr>
            <p:spPr>
              <a:xfrm>
                <a:off x="2102675" y="1587550"/>
                <a:ext cx="48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219" extrusionOk="0">
                    <a:moveTo>
                      <a:pt x="1041" y="974"/>
                    </a:moveTo>
                    <a:cubicBezTo>
                      <a:pt x="1019" y="996"/>
                      <a:pt x="996" y="1041"/>
                      <a:pt x="974" y="1087"/>
                    </a:cubicBezTo>
                    <a:cubicBezTo>
                      <a:pt x="951" y="1087"/>
                      <a:pt x="951" y="1109"/>
                      <a:pt x="951" y="1109"/>
                    </a:cubicBezTo>
                    <a:cubicBezTo>
                      <a:pt x="838" y="1313"/>
                      <a:pt x="725" y="1471"/>
                      <a:pt x="544" y="1607"/>
                    </a:cubicBezTo>
                    <a:cubicBezTo>
                      <a:pt x="679" y="1336"/>
                      <a:pt x="838" y="1132"/>
                      <a:pt x="1041" y="974"/>
                    </a:cubicBezTo>
                    <a:close/>
                    <a:moveTo>
                      <a:pt x="1223" y="0"/>
                    </a:moveTo>
                    <a:cubicBezTo>
                      <a:pt x="838" y="453"/>
                      <a:pt x="227" y="679"/>
                      <a:pt x="46" y="1788"/>
                    </a:cubicBezTo>
                    <a:cubicBezTo>
                      <a:pt x="0" y="2060"/>
                      <a:pt x="91" y="2218"/>
                      <a:pt x="227" y="2218"/>
                    </a:cubicBezTo>
                    <a:cubicBezTo>
                      <a:pt x="272" y="2218"/>
                      <a:pt x="340" y="2218"/>
                      <a:pt x="385" y="2173"/>
                    </a:cubicBezTo>
                    <a:cubicBezTo>
                      <a:pt x="430" y="2150"/>
                      <a:pt x="453" y="2150"/>
                      <a:pt x="476" y="2128"/>
                    </a:cubicBezTo>
                    <a:cubicBezTo>
                      <a:pt x="1019" y="1992"/>
                      <a:pt x="1268" y="1788"/>
                      <a:pt x="1449" y="1426"/>
                    </a:cubicBezTo>
                    <a:cubicBezTo>
                      <a:pt x="1471" y="1426"/>
                      <a:pt x="1471" y="1381"/>
                      <a:pt x="1471" y="1381"/>
                    </a:cubicBezTo>
                    <a:cubicBezTo>
                      <a:pt x="1675" y="1041"/>
                      <a:pt x="1811" y="657"/>
                      <a:pt x="1924" y="114"/>
                    </a:cubicBezTo>
                    <a:cubicBezTo>
                      <a:pt x="1811" y="114"/>
                      <a:pt x="1675" y="91"/>
                      <a:pt x="1562" y="23"/>
                    </a:cubicBezTo>
                    <a:cubicBezTo>
                      <a:pt x="1562" y="91"/>
                      <a:pt x="1517" y="136"/>
                      <a:pt x="1494" y="204"/>
                    </a:cubicBezTo>
                    <a:cubicBezTo>
                      <a:pt x="1404" y="136"/>
                      <a:pt x="1290" y="91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"/>
              <p:cNvSpPr/>
              <p:nvPr/>
            </p:nvSpPr>
            <p:spPr>
              <a:xfrm>
                <a:off x="2031950" y="1737475"/>
                <a:ext cx="407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3396" fill="none" extrusionOk="0">
                    <a:moveTo>
                      <a:pt x="362" y="227"/>
                    </a:moveTo>
                    <a:cubicBezTo>
                      <a:pt x="430" y="182"/>
                      <a:pt x="453" y="91"/>
                      <a:pt x="521" y="69"/>
                    </a:cubicBezTo>
                    <a:cubicBezTo>
                      <a:pt x="679" y="1"/>
                      <a:pt x="838" y="24"/>
                      <a:pt x="996" y="91"/>
                    </a:cubicBezTo>
                    <a:cubicBezTo>
                      <a:pt x="1132" y="137"/>
                      <a:pt x="1177" y="250"/>
                      <a:pt x="1245" y="363"/>
                    </a:cubicBezTo>
                    <a:cubicBezTo>
                      <a:pt x="1517" y="884"/>
                      <a:pt x="1630" y="1449"/>
                      <a:pt x="1607" y="2015"/>
                    </a:cubicBezTo>
                    <a:cubicBezTo>
                      <a:pt x="1607" y="2490"/>
                      <a:pt x="1607" y="3056"/>
                      <a:pt x="1019" y="3396"/>
                    </a:cubicBezTo>
                    <a:cubicBezTo>
                      <a:pt x="362" y="2943"/>
                      <a:pt x="68" y="2128"/>
                      <a:pt x="23" y="1472"/>
                    </a:cubicBezTo>
                    <a:cubicBezTo>
                      <a:pt x="0" y="1087"/>
                      <a:pt x="114" y="635"/>
                      <a:pt x="362" y="227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"/>
              <p:cNvSpPr/>
              <p:nvPr/>
            </p:nvSpPr>
            <p:spPr>
              <a:xfrm>
                <a:off x="2090225" y="1282575"/>
                <a:ext cx="7357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124" fill="none" extrusionOk="0">
                    <a:moveTo>
                      <a:pt x="136" y="385"/>
                    </a:moveTo>
                    <a:cubicBezTo>
                      <a:pt x="272" y="114"/>
                      <a:pt x="770" y="1"/>
                      <a:pt x="1336" y="114"/>
                    </a:cubicBezTo>
                    <a:cubicBezTo>
                      <a:pt x="1992" y="227"/>
                      <a:pt x="2377" y="589"/>
                      <a:pt x="2558" y="906"/>
                    </a:cubicBezTo>
                    <a:cubicBezTo>
                      <a:pt x="2943" y="1540"/>
                      <a:pt x="2694" y="2422"/>
                      <a:pt x="2422" y="3033"/>
                    </a:cubicBezTo>
                    <a:cubicBezTo>
                      <a:pt x="2445" y="3124"/>
                      <a:pt x="2037" y="2717"/>
                      <a:pt x="1902" y="2671"/>
                    </a:cubicBezTo>
                    <a:cubicBezTo>
                      <a:pt x="1562" y="2400"/>
                      <a:pt x="1177" y="2106"/>
                      <a:pt x="657" y="1562"/>
                    </a:cubicBezTo>
                    <a:cubicBezTo>
                      <a:pt x="317" y="1223"/>
                      <a:pt x="0" y="838"/>
                      <a:pt x="91" y="521"/>
                    </a:cubicBezTo>
                    <a:cubicBezTo>
                      <a:pt x="68" y="431"/>
                      <a:pt x="91" y="408"/>
                      <a:pt x="136" y="385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"/>
              <p:cNvSpPr/>
              <p:nvPr/>
            </p:nvSpPr>
            <p:spPr>
              <a:xfrm>
                <a:off x="2172825" y="722450"/>
                <a:ext cx="4982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422" fill="none" extrusionOk="0">
                    <a:moveTo>
                      <a:pt x="69" y="634"/>
                    </a:moveTo>
                    <a:cubicBezTo>
                      <a:pt x="182" y="430"/>
                      <a:pt x="476" y="272"/>
                      <a:pt x="793" y="158"/>
                    </a:cubicBezTo>
                    <a:cubicBezTo>
                      <a:pt x="1155" y="0"/>
                      <a:pt x="1404" y="158"/>
                      <a:pt x="1585" y="385"/>
                    </a:cubicBezTo>
                    <a:cubicBezTo>
                      <a:pt x="1879" y="815"/>
                      <a:pt x="1992" y="1856"/>
                      <a:pt x="1766" y="2422"/>
                    </a:cubicBezTo>
                    <a:cubicBezTo>
                      <a:pt x="1743" y="2422"/>
                      <a:pt x="1178" y="2150"/>
                      <a:pt x="1087" y="2195"/>
                    </a:cubicBezTo>
                    <a:cubicBezTo>
                      <a:pt x="748" y="2105"/>
                      <a:pt x="499" y="1924"/>
                      <a:pt x="272" y="1539"/>
                    </a:cubicBezTo>
                    <a:cubicBezTo>
                      <a:pt x="114" y="1245"/>
                      <a:pt x="1" y="951"/>
                      <a:pt x="69" y="724"/>
                    </a:cubicBezTo>
                    <a:cubicBezTo>
                      <a:pt x="46" y="679"/>
                      <a:pt x="46" y="656"/>
                      <a:pt x="69" y="634"/>
                    </a:cubicBezTo>
                    <a:close/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"/>
              <p:cNvSpPr/>
              <p:nvPr/>
            </p:nvSpPr>
            <p:spPr>
              <a:xfrm>
                <a:off x="2173400" y="735450"/>
                <a:ext cx="458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63" fill="none" extrusionOk="0">
                    <a:moveTo>
                      <a:pt x="0" y="566"/>
                    </a:moveTo>
                    <a:cubicBezTo>
                      <a:pt x="498" y="1132"/>
                      <a:pt x="1041" y="1291"/>
                      <a:pt x="1494" y="1517"/>
                    </a:cubicBezTo>
                    <a:cubicBezTo>
                      <a:pt x="1517" y="1562"/>
                      <a:pt x="1607" y="1562"/>
                      <a:pt x="1675" y="1494"/>
                    </a:cubicBezTo>
                    <a:cubicBezTo>
                      <a:pt x="1698" y="1472"/>
                      <a:pt x="1698" y="1449"/>
                      <a:pt x="1698" y="1404"/>
                    </a:cubicBezTo>
                    <a:cubicBezTo>
                      <a:pt x="1834" y="793"/>
                      <a:pt x="317" y="317"/>
                      <a:pt x="249" y="23"/>
                    </a:cubicBezTo>
                    <a:cubicBezTo>
                      <a:pt x="906" y="1"/>
                      <a:pt x="1245" y="23"/>
                      <a:pt x="1743" y="589"/>
                    </a:cubicBezTo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9" name="Google Shape;1119;p4"/>
            <p:cNvGrpSpPr/>
            <p:nvPr/>
          </p:nvGrpSpPr>
          <p:grpSpPr>
            <a:xfrm>
              <a:off x="8498598" y="-99961"/>
              <a:ext cx="380199" cy="2861617"/>
              <a:chOff x="3345725" y="238675"/>
              <a:chExt cx="192975" cy="1452450"/>
            </a:xfrm>
          </p:grpSpPr>
          <p:sp>
            <p:nvSpPr>
              <p:cNvPr id="1120" name="Google Shape;1120;p4"/>
              <p:cNvSpPr/>
              <p:nvPr/>
            </p:nvSpPr>
            <p:spPr>
              <a:xfrm>
                <a:off x="3345725" y="250550"/>
                <a:ext cx="185625" cy="14275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57102" fill="none" extrusionOk="0">
                    <a:moveTo>
                      <a:pt x="4233" y="54635"/>
                    </a:moveTo>
                    <a:cubicBezTo>
                      <a:pt x="3599" y="54069"/>
                      <a:pt x="4346" y="53345"/>
                      <a:pt x="4957" y="53322"/>
                    </a:cubicBezTo>
                    <a:cubicBezTo>
                      <a:pt x="7424" y="53254"/>
                      <a:pt x="6293" y="56309"/>
                      <a:pt x="4708" y="56785"/>
                    </a:cubicBezTo>
                    <a:cubicBezTo>
                      <a:pt x="3690" y="57102"/>
                      <a:pt x="2445" y="56604"/>
                      <a:pt x="1993" y="55630"/>
                    </a:cubicBezTo>
                    <a:cubicBezTo>
                      <a:pt x="1744" y="55133"/>
                      <a:pt x="1744" y="54521"/>
                      <a:pt x="1811" y="53956"/>
                    </a:cubicBezTo>
                    <a:cubicBezTo>
                      <a:pt x="2015" y="52801"/>
                      <a:pt x="2581" y="51783"/>
                      <a:pt x="3102" y="50742"/>
                    </a:cubicBezTo>
                    <a:cubicBezTo>
                      <a:pt x="3667" y="49610"/>
                      <a:pt x="4278" y="48479"/>
                      <a:pt x="4618" y="47234"/>
                    </a:cubicBezTo>
                    <a:cubicBezTo>
                      <a:pt x="4957" y="45921"/>
                      <a:pt x="4754" y="44450"/>
                      <a:pt x="4029" y="43319"/>
                    </a:cubicBezTo>
                    <a:cubicBezTo>
                      <a:pt x="3283" y="42164"/>
                      <a:pt x="2038" y="41327"/>
                      <a:pt x="1427" y="40082"/>
                    </a:cubicBezTo>
                    <a:cubicBezTo>
                      <a:pt x="1" y="37208"/>
                      <a:pt x="2898" y="34605"/>
                      <a:pt x="4075" y="32229"/>
                    </a:cubicBezTo>
                    <a:cubicBezTo>
                      <a:pt x="5387" y="29672"/>
                      <a:pt x="5501" y="26526"/>
                      <a:pt x="4392" y="23855"/>
                    </a:cubicBezTo>
                    <a:cubicBezTo>
                      <a:pt x="3350" y="21320"/>
                      <a:pt x="1223" y="19102"/>
                      <a:pt x="1133" y="16364"/>
                    </a:cubicBezTo>
                    <a:cubicBezTo>
                      <a:pt x="997" y="13150"/>
                      <a:pt x="3622" y="10525"/>
                      <a:pt x="4686" y="7469"/>
                    </a:cubicBezTo>
                    <a:cubicBezTo>
                      <a:pt x="5501" y="5048"/>
                      <a:pt x="5206" y="2241"/>
                      <a:pt x="3962" y="1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"/>
              <p:cNvSpPr/>
              <p:nvPr/>
            </p:nvSpPr>
            <p:spPr>
              <a:xfrm>
                <a:off x="3360103" y="238675"/>
                <a:ext cx="143750" cy="1452450"/>
              </a:xfrm>
              <a:custGeom>
                <a:avLst/>
                <a:gdLst/>
                <a:ahLst/>
                <a:cxnLst/>
                <a:rect l="l" t="t" r="r" b="b"/>
                <a:pathLst>
                  <a:path w="5750" h="58098" fill="none" extrusionOk="0">
                    <a:moveTo>
                      <a:pt x="5749" y="56083"/>
                    </a:moveTo>
                    <a:cubicBezTo>
                      <a:pt x="5432" y="56694"/>
                      <a:pt x="5025" y="57373"/>
                      <a:pt x="4369" y="57667"/>
                    </a:cubicBezTo>
                    <a:cubicBezTo>
                      <a:pt x="3396" y="58029"/>
                      <a:pt x="1970" y="58097"/>
                      <a:pt x="1110" y="57418"/>
                    </a:cubicBezTo>
                    <a:cubicBezTo>
                      <a:pt x="974" y="57260"/>
                      <a:pt x="861" y="57101"/>
                      <a:pt x="748" y="56920"/>
                    </a:cubicBezTo>
                    <a:cubicBezTo>
                      <a:pt x="1" y="55630"/>
                      <a:pt x="612" y="54521"/>
                      <a:pt x="1291" y="53299"/>
                    </a:cubicBezTo>
                    <a:cubicBezTo>
                      <a:pt x="1857" y="52281"/>
                      <a:pt x="2694" y="51421"/>
                      <a:pt x="3305" y="50425"/>
                    </a:cubicBezTo>
                    <a:cubicBezTo>
                      <a:pt x="4618" y="48365"/>
                      <a:pt x="5251" y="45197"/>
                      <a:pt x="4120" y="42934"/>
                    </a:cubicBezTo>
                    <a:cubicBezTo>
                      <a:pt x="3282" y="41281"/>
                      <a:pt x="1359" y="40580"/>
                      <a:pt x="612" y="38905"/>
                    </a:cubicBezTo>
                    <a:cubicBezTo>
                      <a:pt x="46" y="37728"/>
                      <a:pt x="340" y="36280"/>
                      <a:pt x="906" y="35080"/>
                    </a:cubicBezTo>
                    <a:cubicBezTo>
                      <a:pt x="1494" y="33903"/>
                      <a:pt x="2332" y="32885"/>
                      <a:pt x="2943" y="31685"/>
                    </a:cubicBezTo>
                    <a:cubicBezTo>
                      <a:pt x="4142" y="29490"/>
                      <a:pt x="4437" y="26865"/>
                      <a:pt x="3826" y="24421"/>
                    </a:cubicBezTo>
                    <a:cubicBezTo>
                      <a:pt x="3509" y="23244"/>
                      <a:pt x="3011" y="22135"/>
                      <a:pt x="2671" y="20981"/>
                    </a:cubicBezTo>
                    <a:cubicBezTo>
                      <a:pt x="2106" y="19057"/>
                      <a:pt x="2015" y="16952"/>
                      <a:pt x="2400" y="15006"/>
                    </a:cubicBezTo>
                    <a:cubicBezTo>
                      <a:pt x="2739" y="13354"/>
                      <a:pt x="3373" y="11837"/>
                      <a:pt x="3803" y="10230"/>
                    </a:cubicBezTo>
                    <a:cubicBezTo>
                      <a:pt x="4278" y="8442"/>
                      <a:pt x="4074" y="6745"/>
                      <a:pt x="4142" y="4934"/>
                    </a:cubicBezTo>
                    <a:cubicBezTo>
                      <a:pt x="4188" y="3350"/>
                      <a:pt x="4029" y="1517"/>
                      <a:pt x="3418" y="1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"/>
              <p:cNvSpPr/>
              <p:nvPr/>
            </p:nvSpPr>
            <p:spPr>
              <a:xfrm>
                <a:off x="3471350" y="932250"/>
                <a:ext cx="6735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30" extrusionOk="0">
                    <a:moveTo>
                      <a:pt x="2218" y="502"/>
                    </a:moveTo>
                    <a:cubicBezTo>
                      <a:pt x="2263" y="502"/>
                      <a:pt x="2286" y="525"/>
                      <a:pt x="2286" y="593"/>
                    </a:cubicBezTo>
                    <a:cubicBezTo>
                      <a:pt x="2309" y="638"/>
                      <a:pt x="2286" y="729"/>
                      <a:pt x="2263" y="819"/>
                    </a:cubicBezTo>
                    <a:cubicBezTo>
                      <a:pt x="2105" y="1295"/>
                      <a:pt x="1833" y="1566"/>
                      <a:pt x="1358" y="1657"/>
                    </a:cubicBezTo>
                    <a:cubicBezTo>
                      <a:pt x="1041" y="1725"/>
                      <a:pt x="747" y="1770"/>
                      <a:pt x="408" y="1883"/>
                    </a:cubicBezTo>
                    <a:cubicBezTo>
                      <a:pt x="476" y="1295"/>
                      <a:pt x="838" y="774"/>
                      <a:pt x="1200" y="706"/>
                    </a:cubicBezTo>
                    <a:cubicBezTo>
                      <a:pt x="1471" y="593"/>
                      <a:pt x="1811" y="638"/>
                      <a:pt x="2150" y="525"/>
                    </a:cubicBezTo>
                    <a:cubicBezTo>
                      <a:pt x="2173" y="525"/>
                      <a:pt x="2196" y="502"/>
                      <a:pt x="2218" y="502"/>
                    </a:cubicBezTo>
                    <a:close/>
                    <a:moveTo>
                      <a:pt x="2473" y="1"/>
                    </a:moveTo>
                    <a:cubicBezTo>
                      <a:pt x="2432" y="1"/>
                      <a:pt x="2385" y="9"/>
                      <a:pt x="2331" y="27"/>
                    </a:cubicBezTo>
                    <a:cubicBezTo>
                      <a:pt x="2218" y="50"/>
                      <a:pt x="2105" y="72"/>
                      <a:pt x="2037" y="95"/>
                    </a:cubicBezTo>
                    <a:cubicBezTo>
                      <a:pt x="1607" y="208"/>
                      <a:pt x="1177" y="72"/>
                      <a:pt x="860" y="253"/>
                    </a:cubicBezTo>
                    <a:cubicBezTo>
                      <a:pt x="385" y="367"/>
                      <a:pt x="0" y="1566"/>
                      <a:pt x="23" y="2449"/>
                    </a:cubicBezTo>
                    <a:lnTo>
                      <a:pt x="23" y="2630"/>
                    </a:lnTo>
                    <a:cubicBezTo>
                      <a:pt x="68" y="2562"/>
                      <a:pt x="113" y="2494"/>
                      <a:pt x="159" y="2471"/>
                    </a:cubicBezTo>
                    <a:cubicBezTo>
                      <a:pt x="272" y="2404"/>
                      <a:pt x="385" y="2336"/>
                      <a:pt x="498" y="2313"/>
                    </a:cubicBezTo>
                    <a:cubicBezTo>
                      <a:pt x="973" y="2177"/>
                      <a:pt x="1381" y="2222"/>
                      <a:pt x="1720" y="2109"/>
                    </a:cubicBezTo>
                    <a:cubicBezTo>
                      <a:pt x="2218" y="1996"/>
                      <a:pt x="2512" y="1498"/>
                      <a:pt x="2648" y="751"/>
                    </a:cubicBezTo>
                    <a:cubicBezTo>
                      <a:pt x="2671" y="548"/>
                      <a:pt x="2693" y="367"/>
                      <a:pt x="2671" y="186"/>
                    </a:cubicBezTo>
                    <a:cubicBezTo>
                      <a:pt x="2654" y="69"/>
                      <a:pt x="2588" y="1"/>
                      <a:pt x="2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"/>
              <p:cNvSpPr/>
              <p:nvPr/>
            </p:nvSpPr>
            <p:spPr>
              <a:xfrm>
                <a:off x="3475875" y="936300"/>
                <a:ext cx="55475" cy="504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016" extrusionOk="0">
                    <a:moveTo>
                      <a:pt x="1239" y="938"/>
                    </a:moveTo>
                    <a:cubicBezTo>
                      <a:pt x="1211" y="967"/>
                      <a:pt x="1200" y="1004"/>
                      <a:pt x="1200" y="1019"/>
                    </a:cubicBezTo>
                    <a:lnTo>
                      <a:pt x="1177" y="1042"/>
                    </a:lnTo>
                    <a:cubicBezTo>
                      <a:pt x="1019" y="1223"/>
                      <a:pt x="860" y="1381"/>
                      <a:pt x="657" y="1472"/>
                    </a:cubicBezTo>
                    <a:cubicBezTo>
                      <a:pt x="845" y="1242"/>
                      <a:pt x="1033" y="1070"/>
                      <a:pt x="1239" y="938"/>
                    </a:cubicBezTo>
                    <a:close/>
                    <a:moveTo>
                      <a:pt x="1539" y="1"/>
                    </a:moveTo>
                    <a:cubicBezTo>
                      <a:pt x="1109" y="363"/>
                      <a:pt x="453" y="476"/>
                      <a:pt x="91" y="1517"/>
                    </a:cubicBezTo>
                    <a:cubicBezTo>
                      <a:pt x="0" y="1789"/>
                      <a:pt x="68" y="1947"/>
                      <a:pt x="204" y="1970"/>
                    </a:cubicBezTo>
                    <a:cubicBezTo>
                      <a:pt x="234" y="1985"/>
                      <a:pt x="259" y="1990"/>
                      <a:pt x="282" y="1990"/>
                    </a:cubicBezTo>
                    <a:cubicBezTo>
                      <a:pt x="327" y="1990"/>
                      <a:pt x="362" y="1970"/>
                      <a:pt x="408" y="1970"/>
                    </a:cubicBezTo>
                    <a:cubicBezTo>
                      <a:pt x="453" y="1970"/>
                      <a:pt x="498" y="1970"/>
                      <a:pt x="453" y="2015"/>
                    </a:cubicBezTo>
                    <a:cubicBezTo>
                      <a:pt x="1019" y="1947"/>
                      <a:pt x="1313" y="1789"/>
                      <a:pt x="1539" y="1472"/>
                    </a:cubicBezTo>
                    <a:lnTo>
                      <a:pt x="1562" y="1449"/>
                    </a:lnTo>
                    <a:cubicBezTo>
                      <a:pt x="1788" y="1133"/>
                      <a:pt x="2015" y="770"/>
                      <a:pt x="2218" y="250"/>
                    </a:cubicBezTo>
                    <a:cubicBezTo>
                      <a:pt x="2105" y="227"/>
                      <a:pt x="1992" y="205"/>
                      <a:pt x="1879" y="114"/>
                    </a:cubicBezTo>
                    <a:cubicBezTo>
                      <a:pt x="1856" y="159"/>
                      <a:pt x="1811" y="205"/>
                      <a:pt x="1788" y="250"/>
                    </a:cubicBezTo>
                    <a:lnTo>
                      <a:pt x="15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"/>
              <p:cNvSpPr/>
              <p:nvPr/>
            </p:nvSpPr>
            <p:spPr>
              <a:xfrm>
                <a:off x="3435700" y="1260450"/>
                <a:ext cx="588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3240" extrusionOk="0">
                    <a:moveTo>
                      <a:pt x="1834" y="546"/>
                    </a:moveTo>
                    <a:cubicBezTo>
                      <a:pt x="1879" y="546"/>
                      <a:pt x="1902" y="569"/>
                      <a:pt x="1924" y="614"/>
                    </a:cubicBezTo>
                    <a:cubicBezTo>
                      <a:pt x="1947" y="659"/>
                      <a:pt x="1947" y="727"/>
                      <a:pt x="1947" y="840"/>
                    </a:cubicBezTo>
                    <a:cubicBezTo>
                      <a:pt x="1992" y="1338"/>
                      <a:pt x="1788" y="1678"/>
                      <a:pt x="1358" y="1904"/>
                    </a:cubicBezTo>
                    <a:cubicBezTo>
                      <a:pt x="1109" y="2085"/>
                      <a:pt x="815" y="2221"/>
                      <a:pt x="544" y="2425"/>
                    </a:cubicBezTo>
                    <a:cubicBezTo>
                      <a:pt x="408" y="1836"/>
                      <a:pt x="589" y="1225"/>
                      <a:pt x="906" y="1067"/>
                    </a:cubicBezTo>
                    <a:cubicBezTo>
                      <a:pt x="1132" y="863"/>
                      <a:pt x="1472" y="840"/>
                      <a:pt x="1766" y="614"/>
                    </a:cubicBezTo>
                    <a:cubicBezTo>
                      <a:pt x="1788" y="569"/>
                      <a:pt x="1811" y="546"/>
                      <a:pt x="1834" y="546"/>
                    </a:cubicBezTo>
                    <a:close/>
                    <a:moveTo>
                      <a:pt x="1942" y="0"/>
                    </a:moveTo>
                    <a:cubicBezTo>
                      <a:pt x="1890" y="0"/>
                      <a:pt x="1832" y="24"/>
                      <a:pt x="1766" y="71"/>
                    </a:cubicBezTo>
                    <a:lnTo>
                      <a:pt x="1494" y="252"/>
                    </a:lnTo>
                    <a:cubicBezTo>
                      <a:pt x="1155" y="456"/>
                      <a:pt x="702" y="433"/>
                      <a:pt x="453" y="727"/>
                    </a:cubicBezTo>
                    <a:cubicBezTo>
                      <a:pt x="23" y="976"/>
                      <a:pt x="0" y="2244"/>
                      <a:pt x="317" y="3081"/>
                    </a:cubicBezTo>
                    <a:cubicBezTo>
                      <a:pt x="340" y="3126"/>
                      <a:pt x="340" y="3194"/>
                      <a:pt x="363" y="3239"/>
                    </a:cubicBezTo>
                    <a:lnTo>
                      <a:pt x="453" y="3081"/>
                    </a:lnTo>
                    <a:cubicBezTo>
                      <a:pt x="544" y="2923"/>
                      <a:pt x="657" y="2855"/>
                      <a:pt x="747" y="2787"/>
                    </a:cubicBezTo>
                    <a:cubicBezTo>
                      <a:pt x="1132" y="2538"/>
                      <a:pt x="1562" y="2447"/>
                      <a:pt x="1788" y="2244"/>
                    </a:cubicBezTo>
                    <a:cubicBezTo>
                      <a:pt x="2241" y="1995"/>
                      <a:pt x="2354" y="1406"/>
                      <a:pt x="2264" y="659"/>
                    </a:cubicBezTo>
                    <a:cubicBezTo>
                      <a:pt x="2241" y="501"/>
                      <a:pt x="2218" y="275"/>
                      <a:pt x="2128" y="139"/>
                    </a:cubicBezTo>
                    <a:cubicBezTo>
                      <a:pt x="2075" y="46"/>
                      <a:pt x="2015" y="0"/>
                      <a:pt x="19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"/>
              <p:cNvSpPr/>
              <p:nvPr/>
            </p:nvSpPr>
            <p:spPr>
              <a:xfrm>
                <a:off x="3444750" y="1270125"/>
                <a:ext cx="413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290" extrusionOk="0">
                    <a:moveTo>
                      <a:pt x="883" y="929"/>
                    </a:moveTo>
                    <a:cubicBezTo>
                      <a:pt x="883" y="997"/>
                      <a:pt x="861" y="1019"/>
                      <a:pt x="793" y="1065"/>
                    </a:cubicBezTo>
                    <a:lnTo>
                      <a:pt x="793" y="1087"/>
                    </a:lnTo>
                    <a:cubicBezTo>
                      <a:pt x="725" y="1291"/>
                      <a:pt x="634" y="1495"/>
                      <a:pt x="453" y="1630"/>
                    </a:cubicBezTo>
                    <a:cubicBezTo>
                      <a:pt x="566" y="1359"/>
                      <a:pt x="725" y="1132"/>
                      <a:pt x="883" y="929"/>
                    </a:cubicBezTo>
                    <a:close/>
                    <a:moveTo>
                      <a:pt x="906" y="1"/>
                    </a:moveTo>
                    <a:cubicBezTo>
                      <a:pt x="634" y="476"/>
                      <a:pt x="46" y="793"/>
                      <a:pt x="1" y="1902"/>
                    </a:cubicBezTo>
                    <a:cubicBezTo>
                      <a:pt x="1" y="2154"/>
                      <a:pt x="79" y="2289"/>
                      <a:pt x="198" y="2289"/>
                    </a:cubicBezTo>
                    <a:cubicBezTo>
                      <a:pt x="208" y="2289"/>
                      <a:pt x="217" y="2288"/>
                      <a:pt x="227" y="2287"/>
                    </a:cubicBezTo>
                    <a:cubicBezTo>
                      <a:pt x="295" y="2287"/>
                      <a:pt x="340" y="2264"/>
                      <a:pt x="408" y="2241"/>
                    </a:cubicBezTo>
                    <a:cubicBezTo>
                      <a:pt x="431" y="2196"/>
                      <a:pt x="453" y="2196"/>
                      <a:pt x="521" y="2196"/>
                    </a:cubicBezTo>
                    <a:cubicBezTo>
                      <a:pt x="1019" y="1970"/>
                      <a:pt x="1245" y="1743"/>
                      <a:pt x="1358" y="1381"/>
                    </a:cubicBezTo>
                    <a:lnTo>
                      <a:pt x="1358" y="1359"/>
                    </a:lnTo>
                    <a:cubicBezTo>
                      <a:pt x="1494" y="997"/>
                      <a:pt x="1607" y="589"/>
                      <a:pt x="1653" y="23"/>
                    </a:cubicBezTo>
                    <a:lnTo>
                      <a:pt x="1653" y="23"/>
                    </a:lnTo>
                    <a:cubicBezTo>
                      <a:pt x="1620" y="30"/>
                      <a:pt x="1586" y="33"/>
                      <a:pt x="1552" y="33"/>
                    </a:cubicBezTo>
                    <a:cubicBezTo>
                      <a:pt x="1469" y="33"/>
                      <a:pt x="1380" y="17"/>
                      <a:pt x="1268" y="1"/>
                    </a:cubicBezTo>
                    <a:cubicBezTo>
                      <a:pt x="1245" y="46"/>
                      <a:pt x="1245" y="114"/>
                      <a:pt x="1223" y="159"/>
                    </a:cubicBezTo>
                    <a:cubicBezTo>
                      <a:pt x="1110" y="114"/>
                      <a:pt x="1019" y="46"/>
                      <a:pt x="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"/>
              <p:cNvSpPr/>
              <p:nvPr/>
            </p:nvSpPr>
            <p:spPr>
              <a:xfrm>
                <a:off x="3390425" y="1428550"/>
                <a:ext cx="47550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306" fill="none" extrusionOk="0">
                    <a:moveTo>
                      <a:pt x="295" y="272"/>
                    </a:moveTo>
                    <a:cubicBezTo>
                      <a:pt x="318" y="227"/>
                      <a:pt x="363" y="137"/>
                      <a:pt x="431" y="91"/>
                    </a:cubicBezTo>
                    <a:cubicBezTo>
                      <a:pt x="544" y="1"/>
                      <a:pt x="748" y="1"/>
                      <a:pt x="884" y="46"/>
                    </a:cubicBezTo>
                    <a:cubicBezTo>
                      <a:pt x="1019" y="114"/>
                      <a:pt x="1110" y="204"/>
                      <a:pt x="1155" y="318"/>
                    </a:cubicBezTo>
                    <a:cubicBezTo>
                      <a:pt x="1495" y="793"/>
                      <a:pt x="1676" y="1336"/>
                      <a:pt x="1766" y="1857"/>
                    </a:cubicBezTo>
                    <a:cubicBezTo>
                      <a:pt x="1811" y="2355"/>
                      <a:pt x="1902" y="2920"/>
                      <a:pt x="1359" y="3305"/>
                    </a:cubicBezTo>
                    <a:cubicBezTo>
                      <a:pt x="657" y="2943"/>
                      <a:pt x="250" y="2151"/>
                      <a:pt x="114" y="1517"/>
                    </a:cubicBezTo>
                    <a:cubicBezTo>
                      <a:pt x="1" y="1155"/>
                      <a:pt x="69" y="702"/>
                      <a:pt x="295" y="272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"/>
              <p:cNvSpPr/>
              <p:nvPr/>
            </p:nvSpPr>
            <p:spPr>
              <a:xfrm>
                <a:off x="3395525" y="1432525"/>
                <a:ext cx="39075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898" fill="none" extrusionOk="0">
                    <a:moveTo>
                      <a:pt x="1" y="294"/>
                    </a:moveTo>
                    <a:cubicBezTo>
                      <a:pt x="227" y="1087"/>
                      <a:pt x="566" y="2014"/>
                      <a:pt x="1042" y="2761"/>
                    </a:cubicBezTo>
                    <a:cubicBezTo>
                      <a:pt x="1064" y="2807"/>
                      <a:pt x="1155" y="2897"/>
                      <a:pt x="1245" y="2829"/>
                    </a:cubicBezTo>
                    <a:cubicBezTo>
                      <a:pt x="1291" y="2807"/>
                      <a:pt x="1291" y="2784"/>
                      <a:pt x="1313" y="2761"/>
                    </a:cubicBezTo>
                    <a:cubicBezTo>
                      <a:pt x="1562" y="2263"/>
                      <a:pt x="1268" y="1811"/>
                      <a:pt x="996" y="1403"/>
                    </a:cubicBezTo>
                    <a:cubicBezTo>
                      <a:pt x="725" y="973"/>
                      <a:pt x="476" y="498"/>
                      <a:pt x="317" y="0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"/>
              <p:cNvSpPr/>
              <p:nvPr/>
            </p:nvSpPr>
            <p:spPr>
              <a:xfrm>
                <a:off x="3389300" y="970250"/>
                <a:ext cx="7527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853" fill="none" extrusionOk="0">
                    <a:moveTo>
                      <a:pt x="68" y="453"/>
                    </a:moveTo>
                    <a:cubicBezTo>
                      <a:pt x="182" y="182"/>
                      <a:pt x="702" y="1"/>
                      <a:pt x="1245" y="23"/>
                    </a:cubicBezTo>
                    <a:cubicBezTo>
                      <a:pt x="1924" y="46"/>
                      <a:pt x="2332" y="363"/>
                      <a:pt x="2535" y="657"/>
                    </a:cubicBezTo>
                    <a:cubicBezTo>
                      <a:pt x="3011" y="1223"/>
                      <a:pt x="2875" y="2128"/>
                      <a:pt x="2649" y="2762"/>
                    </a:cubicBezTo>
                    <a:cubicBezTo>
                      <a:pt x="2671" y="2852"/>
                      <a:pt x="2219" y="2513"/>
                      <a:pt x="2105" y="2468"/>
                    </a:cubicBezTo>
                    <a:cubicBezTo>
                      <a:pt x="1743" y="2241"/>
                      <a:pt x="1291" y="1970"/>
                      <a:pt x="725" y="1517"/>
                    </a:cubicBezTo>
                    <a:cubicBezTo>
                      <a:pt x="363" y="1246"/>
                      <a:pt x="1" y="884"/>
                      <a:pt x="23" y="567"/>
                    </a:cubicBezTo>
                    <a:cubicBezTo>
                      <a:pt x="46" y="499"/>
                      <a:pt x="46" y="476"/>
                      <a:pt x="68" y="45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"/>
              <p:cNvSpPr/>
              <p:nvPr/>
            </p:nvSpPr>
            <p:spPr>
              <a:xfrm>
                <a:off x="3399475" y="403900"/>
                <a:ext cx="52650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09" fill="none" extrusionOk="0">
                    <a:moveTo>
                      <a:pt x="46" y="724"/>
                    </a:moveTo>
                    <a:cubicBezTo>
                      <a:pt x="114" y="521"/>
                      <a:pt x="386" y="294"/>
                      <a:pt x="657" y="159"/>
                    </a:cubicBezTo>
                    <a:cubicBezTo>
                      <a:pt x="997" y="0"/>
                      <a:pt x="1291" y="68"/>
                      <a:pt x="1472" y="294"/>
                    </a:cubicBezTo>
                    <a:cubicBezTo>
                      <a:pt x="1857" y="702"/>
                      <a:pt x="2106" y="1720"/>
                      <a:pt x="1925" y="2309"/>
                    </a:cubicBezTo>
                    <a:cubicBezTo>
                      <a:pt x="1902" y="2309"/>
                      <a:pt x="1314" y="2150"/>
                      <a:pt x="1246" y="2195"/>
                    </a:cubicBezTo>
                    <a:cubicBezTo>
                      <a:pt x="906" y="2173"/>
                      <a:pt x="635" y="2037"/>
                      <a:pt x="340" y="1652"/>
                    </a:cubicBezTo>
                    <a:cubicBezTo>
                      <a:pt x="159" y="1403"/>
                      <a:pt x="1" y="1087"/>
                      <a:pt x="46" y="860"/>
                    </a:cubicBezTo>
                    <a:cubicBezTo>
                      <a:pt x="1" y="792"/>
                      <a:pt x="46" y="747"/>
                      <a:pt x="46" y="724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"/>
              <p:cNvSpPr/>
              <p:nvPr/>
            </p:nvSpPr>
            <p:spPr>
              <a:xfrm>
                <a:off x="3401175" y="416350"/>
                <a:ext cx="4755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472" fill="none" extrusionOk="0">
                    <a:moveTo>
                      <a:pt x="1" y="679"/>
                    </a:moveTo>
                    <a:cubicBezTo>
                      <a:pt x="589" y="1154"/>
                      <a:pt x="1132" y="1267"/>
                      <a:pt x="1608" y="1449"/>
                    </a:cubicBezTo>
                    <a:cubicBezTo>
                      <a:pt x="1630" y="1449"/>
                      <a:pt x="1721" y="1471"/>
                      <a:pt x="1789" y="1381"/>
                    </a:cubicBezTo>
                    <a:cubicBezTo>
                      <a:pt x="1811" y="1358"/>
                      <a:pt x="1811" y="1335"/>
                      <a:pt x="1811" y="1313"/>
                    </a:cubicBezTo>
                    <a:cubicBezTo>
                      <a:pt x="1902" y="679"/>
                      <a:pt x="272" y="407"/>
                      <a:pt x="205" y="113"/>
                    </a:cubicBezTo>
                    <a:cubicBezTo>
                      <a:pt x="816" y="0"/>
                      <a:pt x="1155" y="0"/>
                      <a:pt x="1744" y="475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1" name="Google Shape;1131;p4"/>
            <p:cNvGrpSpPr/>
            <p:nvPr/>
          </p:nvGrpSpPr>
          <p:grpSpPr>
            <a:xfrm>
              <a:off x="4655543" y="50105"/>
              <a:ext cx="237508" cy="247359"/>
              <a:chOff x="2650925" y="4637475"/>
              <a:chExt cx="120550" cy="125550"/>
            </a:xfrm>
          </p:grpSpPr>
          <p:sp>
            <p:nvSpPr>
              <p:cNvPr id="1132" name="Google Shape;1132;p4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4" name="Google Shape;1134;p4"/>
            <p:cNvGrpSpPr/>
            <p:nvPr/>
          </p:nvGrpSpPr>
          <p:grpSpPr>
            <a:xfrm flipH="1">
              <a:off x="5794189" y="-192431"/>
              <a:ext cx="949833" cy="732422"/>
              <a:chOff x="4866600" y="2956225"/>
              <a:chExt cx="482100" cy="371750"/>
            </a:xfrm>
          </p:grpSpPr>
          <p:sp>
            <p:nvSpPr>
              <p:cNvPr id="1135" name="Google Shape;1135;p4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3" name="Google Shape;1143;p4"/>
            <p:cNvGrpSpPr/>
            <p:nvPr/>
          </p:nvGrpSpPr>
          <p:grpSpPr>
            <a:xfrm>
              <a:off x="8222027" y="-85850"/>
              <a:ext cx="950917" cy="732471"/>
              <a:chOff x="4850200" y="2392675"/>
              <a:chExt cx="482650" cy="371775"/>
            </a:xfrm>
          </p:grpSpPr>
          <p:sp>
            <p:nvSpPr>
              <p:cNvPr id="1144" name="Google Shape;1144;p4"/>
              <p:cNvSpPr/>
              <p:nvPr/>
            </p:nvSpPr>
            <p:spPr>
              <a:xfrm>
                <a:off x="4913000" y="2407950"/>
                <a:ext cx="4198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2" fill="none" extrusionOk="0">
                    <a:moveTo>
                      <a:pt x="227" y="1"/>
                    </a:moveTo>
                    <a:cubicBezTo>
                      <a:pt x="69" y="3034"/>
                      <a:pt x="1" y="6247"/>
                      <a:pt x="1630" y="8827"/>
                    </a:cubicBezTo>
                    <a:cubicBezTo>
                      <a:pt x="2807" y="10706"/>
                      <a:pt x="4844" y="11996"/>
                      <a:pt x="7017" y="12290"/>
                    </a:cubicBezTo>
                    <a:cubicBezTo>
                      <a:pt x="9212" y="12562"/>
                      <a:pt x="11520" y="11837"/>
                      <a:pt x="13172" y="10366"/>
                    </a:cubicBezTo>
                    <a:cubicBezTo>
                      <a:pt x="15843" y="7899"/>
                      <a:pt x="16386" y="3939"/>
                      <a:pt x="16794" y="318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"/>
              <p:cNvSpPr/>
              <p:nvPr/>
            </p:nvSpPr>
            <p:spPr>
              <a:xfrm>
                <a:off x="4892075" y="239267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1"/>
                    </a:moveTo>
                    <a:cubicBezTo>
                      <a:pt x="46" y="3011"/>
                      <a:pt x="0" y="6247"/>
                      <a:pt x="1607" y="8827"/>
                    </a:cubicBezTo>
                    <a:cubicBezTo>
                      <a:pt x="2807" y="10683"/>
                      <a:pt x="4844" y="11996"/>
                      <a:pt x="7016" y="12267"/>
                    </a:cubicBezTo>
                    <a:cubicBezTo>
                      <a:pt x="9189" y="12562"/>
                      <a:pt x="11520" y="11815"/>
                      <a:pt x="13149" y="10344"/>
                    </a:cubicBezTo>
                    <a:cubicBezTo>
                      <a:pt x="15843" y="7877"/>
                      <a:pt x="16386" y="3916"/>
                      <a:pt x="16771" y="295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"/>
              <p:cNvSpPr/>
              <p:nvPr/>
            </p:nvSpPr>
            <p:spPr>
              <a:xfrm>
                <a:off x="5184600" y="2665975"/>
                <a:ext cx="65075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939" fill="none" extrusionOk="0">
                    <a:moveTo>
                      <a:pt x="611" y="3848"/>
                    </a:moveTo>
                    <a:cubicBezTo>
                      <a:pt x="521" y="3915"/>
                      <a:pt x="430" y="3938"/>
                      <a:pt x="339" y="3938"/>
                    </a:cubicBezTo>
                    <a:cubicBezTo>
                      <a:pt x="204" y="3938"/>
                      <a:pt x="68" y="3802"/>
                      <a:pt x="45" y="3666"/>
                    </a:cubicBezTo>
                    <a:cubicBezTo>
                      <a:pt x="0" y="3508"/>
                      <a:pt x="0" y="3350"/>
                      <a:pt x="68" y="3214"/>
                    </a:cubicBezTo>
                    <a:cubicBezTo>
                      <a:pt x="226" y="2490"/>
                      <a:pt x="566" y="1811"/>
                      <a:pt x="973" y="1200"/>
                    </a:cubicBezTo>
                    <a:cubicBezTo>
                      <a:pt x="1335" y="656"/>
                      <a:pt x="1765" y="23"/>
                      <a:pt x="2444" y="0"/>
                    </a:cubicBezTo>
                    <a:cubicBezTo>
                      <a:pt x="2603" y="860"/>
                      <a:pt x="2218" y="1924"/>
                      <a:pt x="1788" y="2671"/>
                    </a:cubicBezTo>
                    <a:cubicBezTo>
                      <a:pt x="1516" y="3146"/>
                      <a:pt x="1109" y="3576"/>
                      <a:pt x="611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"/>
              <p:cNvSpPr/>
              <p:nvPr/>
            </p:nvSpPr>
            <p:spPr>
              <a:xfrm>
                <a:off x="4850200" y="252055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68" y="544"/>
                    </a:moveTo>
                    <a:cubicBezTo>
                      <a:pt x="23" y="453"/>
                      <a:pt x="0" y="363"/>
                      <a:pt x="23" y="250"/>
                    </a:cubicBezTo>
                    <a:cubicBezTo>
                      <a:pt x="68" y="114"/>
                      <a:pt x="227" y="1"/>
                      <a:pt x="363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385"/>
                      <a:pt x="2105" y="838"/>
                      <a:pt x="2626" y="1381"/>
                    </a:cubicBezTo>
                    <a:cubicBezTo>
                      <a:pt x="3078" y="1834"/>
                      <a:pt x="3622" y="2377"/>
                      <a:pt x="3531" y="3056"/>
                    </a:cubicBezTo>
                    <a:cubicBezTo>
                      <a:pt x="2648" y="3079"/>
                      <a:pt x="1675" y="2490"/>
                      <a:pt x="1042" y="1924"/>
                    </a:cubicBezTo>
                    <a:cubicBezTo>
                      <a:pt x="589" y="1562"/>
                      <a:pt x="249" y="1064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"/>
              <p:cNvSpPr/>
              <p:nvPr/>
            </p:nvSpPr>
            <p:spPr>
              <a:xfrm>
                <a:off x="4853025" y="252677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1" y="476"/>
                    </a:moveTo>
                    <a:cubicBezTo>
                      <a:pt x="861" y="1155"/>
                      <a:pt x="1924" y="1924"/>
                      <a:pt x="2920" y="2400"/>
                    </a:cubicBezTo>
                    <a:cubicBezTo>
                      <a:pt x="3011" y="2445"/>
                      <a:pt x="3124" y="2467"/>
                      <a:pt x="3169" y="2377"/>
                    </a:cubicBezTo>
                    <a:cubicBezTo>
                      <a:pt x="3192" y="2354"/>
                      <a:pt x="3169" y="2286"/>
                      <a:pt x="3169" y="2241"/>
                    </a:cubicBezTo>
                    <a:cubicBezTo>
                      <a:pt x="2943" y="1607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"/>
              <p:cNvSpPr/>
              <p:nvPr/>
            </p:nvSpPr>
            <p:spPr>
              <a:xfrm>
                <a:off x="5036350" y="2649000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2" y="204"/>
                    </a:moveTo>
                    <a:cubicBezTo>
                      <a:pt x="2988" y="385"/>
                      <a:pt x="3169" y="679"/>
                      <a:pt x="3101" y="973"/>
                    </a:cubicBezTo>
                    <a:cubicBezTo>
                      <a:pt x="3033" y="1313"/>
                      <a:pt x="2716" y="1539"/>
                      <a:pt x="2399" y="1675"/>
                    </a:cubicBezTo>
                    <a:cubicBezTo>
                      <a:pt x="1788" y="1969"/>
                      <a:pt x="770" y="2150"/>
                      <a:pt x="91" y="1879"/>
                    </a:cubicBezTo>
                    <a:cubicBezTo>
                      <a:pt x="0" y="1856"/>
                      <a:pt x="544" y="1019"/>
                      <a:pt x="566" y="973"/>
                    </a:cubicBezTo>
                    <a:cubicBezTo>
                      <a:pt x="883" y="566"/>
                      <a:pt x="1177" y="294"/>
                      <a:pt x="1675" y="113"/>
                    </a:cubicBezTo>
                    <a:cubicBezTo>
                      <a:pt x="1969" y="0"/>
                      <a:pt x="2332" y="0"/>
                      <a:pt x="2648" y="159"/>
                    </a:cubicBezTo>
                    <a:cubicBezTo>
                      <a:pt x="2694" y="159"/>
                      <a:pt x="2739" y="181"/>
                      <a:pt x="2762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"/>
              <p:cNvSpPr/>
              <p:nvPr/>
            </p:nvSpPr>
            <p:spPr>
              <a:xfrm>
                <a:off x="5048800" y="2649000"/>
                <a:ext cx="59425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56" fill="none" extrusionOk="0">
                    <a:moveTo>
                      <a:pt x="1743" y="0"/>
                    </a:moveTo>
                    <a:cubicBezTo>
                      <a:pt x="1200" y="430"/>
                      <a:pt x="453" y="951"/>
                      <a:pt x="68" y="1539"/>
                    </a:cubicBezTo>
                    <a:cubicBezTo>
                      <a:pt x="46" y="1584"/>
                      <a:pt x="0" y="1675"/>
                      <a:pt x="68" y="1720"/>
                    </a:cubicBezTo>
                    <a:cubicBezTo>
                      <a:pt x="91" y="1765"/>
                      <a:pt x="113" y="1765"/>
                      <a:pt x="159" y="1788"/>
                    </a:cubicBezTo>
                    <a:cubicBezTo>
                      <a:pt x="611" y="1833"/>
                      <a:pt x="2105" y="317"/>
                      <a:pt x="2377" y="407"/>
                    </a:cubicBezTo>
                    <a:cubicBezTo>
                      <a:pt x="2241" y="1019"/>
                      <a:pt x="1788" y="1245"/>
                      <a:pt x="1087" y="1856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1" name="Google Shape;1151;p4"/>
            <p:cNvGrpSpPr/>
            <p:nvPr/>
          </p:nvGrpSpPr>
          <p:grpSpPr>
            <a:xfrm>
              <a:off x="7087248" y="-86402"/>
              <a:ext cx="950917" cy="733555"/>
              <a:chOff x="2920825" y="1027400"/>
              <a:chExt cx="482650" cy="372325"/>
            </a:xfrm>
          </p:grpSpPr>
          <p:sp>
            <p:nvSpPr>
              <p:cNvPr id="1152" name="Google Shape;1152;p4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9" name="Google Shape;1159;p4"/>
            <p:cNvGrpSpPr/>
            <p:nvPr/>
          </p:nvGrpSpPr>
          <p:grpSpPr>
            <a:xfrm>
              <a:off x="8822309" y="2094306"/>
              <a:ext cx="241941" cy="218741"/>
              <a:chOff x="2097025" y="4644575"/>
              <a:chExt cx="122800" cy="111025"/>
            </a:xfrm>
          </p:grpSpPr>
          <p:sp>
            <p:nvSpPr>
              <p:cNvPr id="1160" name="Google Shape;1160;p4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2" name="Google Shape;1162;p4"/>
            <p:cNvGrpSpPr/>
            <p:nvPr/>
          </p:nvGrpSpPr>
          <p:grpSpPr>
            <a:xfrm>
              <a:off x="7249232" y="4761717"/>
              <a:ext cx="541806" cy="382373"/>
              <a:chOff x="674132" y="5262167"/>
              <a:chExt cx="541806" cy="382373"/>
            </a:xfrm>
          </p:grpSpPr>
          <p:sp>
            <p:nvSpPr>
              <p:cNvPr id="1163" name="Google Shape;1163;p4"/>
              <p:cNvSpPr/>
              <p:nvPr/>
            </p:nvSpPr>
            <p:spPr>
              <a:xfrm>
                <a:off x="967353" y="5622179"/>
                <a:ext cx="1133" cy="223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454" fill="none" extrusionOk="0">
                    <a:moveTo>
                      <a:pt x="23" y="0"/>
                    </a:moveTo>
                    <a:lnTo>
                      <a:pt x="0" y="453"/>
                    </a:lnTo>
                  </a:path>
                </a:pathLst>
              </a:custGeom>
              <a:noFill/>
              <a:ln w="73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"/>
              <p:cNvSpPr/>
              <p:nvPr/>
            </p:nvSpPr>
            <p:spPr>
              <a:xfrm>
                <a:off x="912728" y="5618829"/>
                <a:ext cx="2266" cy="23445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6" fill="none" extrusionOk="0">
                    <a:moveTo>
                      <a:pt x="45" y="1"/>
                    </a:moveTo>
                    <a:lnTo>
                      <a:pt x="0" y="476"/>
                    </a:lnTo>
                  </a:path>
                </a:pathLst>
              </a:custGeom>
              <a:noFill/>
              <a:ln w="73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"/>
              <p:cNvSpPr/>
              <p:nvPr/>
            </p:nvSpPr>
            <p:spPr>
              <a:xfrm>
                <a:off x="674132" y="5406339"/>
                <a:ext cx="89250" cy="932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893" extrusionOk="0">
                    <a:moveTo>
                      <a:pt x="1234" y="1"/>
                    </a:moveTo>
                    <a:cubicBezTo>
                      <a:pt x="1170" y="1"/>
                      <a:pt x="1098" y="16"/>
                      <a:pt x="1019" y="37"/>
                    </a:cubicBezTo>
                    <a:cubicBezTo>
                      <a:pt x="748" y="82"/>
                      <a:pt x="408" y="150"/>
                      <a:pt x="91" y="218"/>
                    </a:cubicBezTo>
                    <a:cubicBezTo>
                      <a:pt x="69" y="218"/>
                      <a:pt x="23" y="263"/>
                      <a:pt x="23" y="263"/>
                    </a:cubicBezTo>
                    <a:cubicBezTo>
                      <a:pt x="1" y="286"/>
                      <a:pt x="23" y="331"/>
                      <a:pt x="69" y="377"/>
                    </a:cubicBezTo>
                    <a:cubicBezTo>
                      <a:pt x="589" y="942"/>
                      <a:pt x="1223" y="1418"/>
                      <a:pt x="1811" y="1893"/>
                    </a:cubicBezTo>
                    <a:cubicBezTo>
                      <a:pt x="1766" y="1350"/>
                      <a:pt x="1676" y="829"/>
                      <a:pt x="1540" y="286"/>
                    </a:cubicBezTo>
                    <a:cubicBezTo>
                      <a:pt x="1478" y="69"/>
                      <a:pt x="1374" y="1"/>
                      <a:pt x="12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"/>
              <p:cNvSpPr/>
              <p:nvPr/>
            </p:nvSpPr>
            <p:spPr>
              <a:xfrm>
                <a:off x="728757" y="5262167"/>
                <a:ext cx="487181" cy="346066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7026" extrusionOk="0">
                    <a:moveTo>
                      <a:pt x="3039" y="0"/>
                    </a:moveTo>
                    <a:cubicBezTo>
                      <a:pt x="2713" y="0"/>
                      <a:pt x="2389" y="58"/>
                      <a:pt x="2083" y="180"/>
                    </a:cubicBezTo>
                    <a:cubicBezTo>
                      <a:pt x="2038" y="180"/>
                      <a:pt x="2015" y="226"/>
                      <a:pt x="1947" y="248"/>
                    </a:cubicBezTo>
                    <a:cubicBezTo>
                      <a:pt x="1336" y="565"/>
                      <a:pt x="770" y="1154"/>
                      <a:pt x="431" y="1719"/>
                    </a:cubicBezTo>
                    <a:cubicBezTo>
                      <a:pt x="227" y="2285"/>
                      <a:pt x="1" y="2693"/>
                      <a:pt x="46" y="3326"/>
                    </a:cubicBezTo>
                    <a:cubicBezTo>
                      <a:pt x="114" y="3869"/>
                      <a:pt x="318" y="4390"/>
                      <a:pt x="589" y="4888"/>
                    </a:cubicBezTo>
                    <a:cubicBezTo>
                      <a:pt x="1155" y="5884"/>
                      <a:pt x="1947" y="6495"/>
                      <a:pt x="3056" y="6789"/>
                    </a:cubicBezTo>
                    <a:cubicBezTo>
                      <a:pt x="3651" y="6943"/>
                      <a:pt x="4263" y="7025"/>
                      <a:pt x="4870" y="7025"/>
                    </a:cubicBezTo>
                    <a:cubicBezTo>
                      <a:pt x="6319" y="7025"/>
                      <a:pt x="7736" y="6554"/>
                      <a:pt x="8805" y="5454"/>
                    </a:cubicBezTo>
                    <a:cubicBezTo>
                      <a:pt x="9054" y="5205"/>
                      <a:pt x="9891" y="4231"/>
                      <a:pt x="9167" y="4141"/>
                    </a:cubicBezTo>
                    <a:cubicBezTo>
                      <a:pt x="8465" y="4096"/>
                      <a:pt x="7831" y="4209"/>
                      <a:pt x="7220" y="3779"/>
                    </a:cubicBezTo>
                    <a:cubicBezTo>
                      <a:pt x="6655" y="3417"/>
                      <a:pt x="6360" y="2738"/>
                      <a:pt x="6089" y="2104"/>
                    </a:cubicBezTo>
                    <a:cubicBezTo>
                      <a:pt x="5704" y="1267"/>
                      <a:pt x="5093" y="610"/>
                      <a:pt x="4210" y="248"/>
                    </a:cubicBezTo>
                    <a:cubicBezTo>
                      <a:pt x="3837" y="87"/>
                      <a:pt x="3437" y="0"/>
                      <a:pt x="30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"/>
              <p:cNvSpPr/>
              <p:nvPr/>
            </p:nvSpPr>
            <p:spPr>
              <a:xfrm>
                <a:off x="731023" y="5266551"/>
                <a:ext cx="448171" cy="355670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7221" fill="none" extrusionOk="0">
                    <a:moveTo>
                      <a:pt x="1901" y="408"/>
                    </a:moveTo>
                    <a:cubicBezTo>
                      <a:pt x="1969" y="386"/>
                      <a:pt x="1992" y="340"/>
                      <a:pt x="2037" y="340"/>
                    </a:cubicBezTo>
                    <a:cubicBezTo>
                      <a:pt x="2829" y="1"/>
                      <a:pt x="3780" y="159"/>
                      <a:pt x="4526" y="521"/>
                    </a:cubicBezTo>
                    <a:cubicBezTo>
                      <a:pt x="5160" y="838"/>
                      <a:pt x="5635" y="1336"/>
                      <a:pt x="6088" y="1857"/>
                    </a:cubicBezTo>
                    <a:cubicBezTo>
                      <a:pt x="6518" y="2355"/>
                      <a:pt x="6858" y="2988"/>
                      <a:pt x="7355" y="3373"/>
                    </a:cubicBezTo>
                    <a:cubicBezTo>
                      <a:pt x="7650" y="3599"/>
                      <a:pt x="8012" y="3735"/>
                      <a:pt x="8351" y="3939"/>
                    </a:cubicBezTo>
                    <a:cubicBezTo>
                      <a:pt x="8668" y="4120"/>
                      <a:pt x="9098" y="4256"/>
                      <a:pt x="8940" y="4663"/>
                    </a:cubicBezTo>
                    <a:cubicBezTo>
                      <a:pt x="8668" y="5365"/>
                      <a:pt x="8193" y="5998"/>
                      <a:pt x="7559" y="6406"/>
                    </a:cubicBezTo>
                    <a:cubicBezTo>
                      <a:pt x="6880" y="6836"/>
                      <a:pt x="6111" y="7107"/>
                      <a:pt x="5319" y="7175"/>
                    </a:cubicBezTo>
                    <a:cubicBezTo>
                      <a:pt x="4572" y="7220"/>
                      <a:pt x="3802" y="7153"/>
                      <a:pt x="3055" y="6949"/>
                    </a:cubicBezTo>
                    <a:cubicBezTo>
                      <a:pt x="1969" y="6655"/>
                      <a:pt x="1177" y="6044"/>
                      <a:pt x="611" y="5048"/>
                    </a:cubicBezTo>
                    <a:cubicBezTo>
                      <a:pt x="317" y="4572"/>
                      <a:pt x="113" y="4029"/>
                      <a:pt x="68" y="3486"/>
                    </a:cubicBezTo>
                    <a:cubicBezTo>
                      <a:pt x="0" y="2875"/>
                      <a:pt x="226" y="2445"/>
                      <a:pt x="430" y="1879"/>
                    </a:cubicBezTo>
                    <a:cubicBezTo>
                      <a:pt x="724" y="1313"/>
                      <a:pt x="1290" y="725"/>
                      <a:pt x="1901" y="408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"/>
              <p:cNvSpPr/>
              <p:nvPr/>
            </p:nvSpPr>
            <p:spPr>
              <a:xfrm>
                <a:off x="865885" y="5389198"/>
                <a:ext cx="148307" cy="131560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671" extrusionOk="0">
                    <a:moveTo>
                      <a:pt x="1675" y="0"/>
                    </a:moveTo>
                    <a:lnTo>
                      <a:pt x="1675" y="0"/>
                    </a:lnTo>
                    <a:cubicBezTo>
                      <a:pt x="1743" y="476"/>
                      <a:pt x="1947" y="928"/>
                      <a:pt x="2218" y="1313"/>
                    </a:cubicBezTo>
                    <a:cubicBezTo>
                      <a:pt x="2354" y="1517"/>
                      <a:pt x="2558" y="1652"/>
                      <a:pt x="2648" y="1811"/>
                    </a:cubicBezTo>
                    <a:cubicBezTo>
                      <a:pt x="2762" y="1969"/>
                      <a:pt x="2716" y="2128"/>
                      <a:pt x="2581" y="2241"/>
                    </a:cubicBezTo>
                    <a:cubicBezTo>
                      <a:pt x="2445" y="2377"/>
                      <a:pt x="2241" y="2422"/>
                      <a:pt x="2015" y="2422"/>
                    </a:cubicBezTo>
                    <a:lnTo>
                      <a:pt x="1336" y="2422"/>
                    </a:lnTo>
                    <a:cubicBezTo>
                      <a:pt x="883" y="2422"/>
                      <a:pt x="431" y="2377"/>
                      <a:pt x="1" y="2196"/>
                    </a:cubicBezTo>
                    <a:lnTo>
                      <a:pt x="1" y="2196"/>
                    </a:lnTo>
                    <a:cubicBezTo>
                      <a:pt x="385" y="2467"/>
                      <a:pt x="861" y="2580"/>
                      <a:pt x="1313" y="2648"/>
                    </a:cubicBezTo>
                    <a:cubicBezTo>
                      <a:pt x="1562" y="2648"/>
                      <a:pt x="1788" y="2671"/>
                      <a:pt x="2015" y="2671"/>
                    </a:cubicBezTo>
                    <a:cubicBezTo>
                      <a:pt x="2241" y="2671"/>
                      <a:pt x="2535" y="2648"/>
                      <a:pt x="2762" y="2445"/>
                    </a:cubicBezTo>
                    <a:cubicBezTo>
                      <a:pt x="2875" y="2354"/>
                      <a:pt x="2943" y="2218"/>
                      <a:pt x="2988" y="2082"/>
                    </a:cubicBezTo>
                    <a:cubicBezTo>
                      <a:pt x="3011" y="1901"/>
                      <a:pt x="2965" y="1766"/>
                      <a:pt x="2875" y="1652"/>
                    </a:cubicBezTo>
                    <a:cubicBezTo>
                      <a:pt x="2739" y="1426"/>
                      <a:pt x="2535" y="1313"/>
                      <a:pt x="2400" y="1132"/>
                    </a:cubicBezTo>
                    <a:cubicBezTo>
                      <a:pt x="2105" y="838"/>
                      <a:pt x="1856" y="430"/>
                      <a:pt x="16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"/>
              <p:cNvSpPr/>
              <p:nvPr/>
            </p:nvSpPr>
            <p:spPr>
              <a:xfrm>
                <a:off x="778949" y="5379150"/>
                <a:ext cx="29011" cy="27928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67" extrusionOk="0">
                    <a:moveTo>
                      <a:pt x="227" y="1"/>
                    </a:moveTo>
                    <a:cubicBezTo>
                      <a:pt x="0" y="114"/>
                      <a:pt x="0" y="566"/>
                      <a:pt x="317" y="566"/>
                    </a:cubicBezTo>
                    <a:cubicBezTo>
                      <a:pt x="430" y="566"/>
                      <a:pt x="498" y="499"/>
                      <a:pt x="543" y="408"/>
                    </a:cubicBezTo>
                    <a:cubicBezTo>
                      <a:pt x="589" y="340"/>
                      <a:pt x="589" y="204"/>
                      <a:pt x="543" y="159"/>
                    </a:cubicBezTo>
                    <a:cubicBezTo>
                      <a:pt x="498" y="136"/>
                      <a:pt x="498" y="114"/>
                      <a:pt x="475" y="69"/>
                    </a:cubicBezTo>
                    <a:cubicBezTo>
                      <a:pt x="453" y="23"/>
                      <a:pt x="362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0" name="Google Shape;1170;p4"/>
            <p:cNvGrpSpPr/>
            <p:nvPr/>
          </p:nvGrpSpPr>
          <p:grpSpPr>
            <a:xfrm>
              <a:off x="8038172" y="327843"/>
              <a:ext cx="241941" cy="218741"/>
              <a:chOff x="2097025" y="4644575"/>
              <a:chExt cx="122800" cy="111025"/>
            </a:xfrm>
          </p:grpSpPr>
          <p:sp>
            <p:nvSpPr>
              <p:cNvPr id="1171" name="Google Shape;1171;p4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3" name="Google Shape;1173;p4"/>
            <p:cNvGrpSpPr/>
            <p:nvPr/>
          </p:nvGrpSpPr>
          <p:grpSpPr>
            <a:xfrm>
              <a:off x="2425489" y="-344831"/>
              <a:ext cx="949833" cy="732422"/>
              <a:chOff x="4866600" y="2956225"/>
              <a:chExt cx="482100" cy="371750"/>
            </a:xfrm>
          </p:grpSpPr>
          <p:sp>
            <p:nvSpPr>
              <p:cNvPr id="1174" name="Google Shape;1174;p4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2" name="Google Shape;1182;p4"/>
            <p:cNvGrpSpPr/>
            <p:nvPr/>
          </p:nvGrpSpPr>
          <p:grpSpPr>
            <a:xfrm>
              <a:off x="1291123" y="-192990"/>
              <a:ext cx="950917" cy="733555"/>
              <a:chOff x="2920825" y="1027400"/>
              <a:chExt cx="482650" cy="372325"/>
            </a:xfrm>
          </p:grpSpPr>
          <p:sp>
            <p:nvSpPr>
              <p:cNvPr id="1183" name="Google Shape;1183;p4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0" name="Google Shape;1190;p4"/>
            <p:cNvGrpSpPr/>
            <p:nvPr/>
          </p:nvGrpSpPr>
          <p:grpSpPr>
            <a:xfrm flipH="1">
              <a:off x="628443" y="80492"/>
              <a:ext cx="237508" cy="247359"/>
              <a:chOff x="2650925" y="4637475"/>
              <a:chExt cx="120550" cy="125550"/>
            </a:xfrm>
          </p:grpSpPr>
          <p:sp>
            <p:nvSpPr>
              <p:cNvPr id="1191" name="Google Shape;1191;p4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" name="Google Shape;1193;p4"/>
            <p:cNvGrpSpPr/>
            <p:nvPr/>
          </p:nvGrpSpPr>
          <p:grpSpPr>
            <a:xfrm>
              <a:off x="1538922" y="64418"/>
              <a:ext cx="241941" cy="218741"/>
              <a:chOff x="2097025" y="4644575"/>
              <a:chExt cx="122800" cy="111025"/>
            </a:xfrm>
          </p:grpSpPr>
          <p:sp>
            <p:nvSpPr>
              <p:cNvPr id="1194" name="Google Shape;1194;p4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" name="Google Shape;1196;p4"/>
            <p:cNvGrpSpPr/>
            <p:nvPr/>
          </p:nvGrpSpPr>
          <p:grpSpPr>
            <a:xfrm>
              <a:off x="4424939" y="-192431"/>
              <a:ext cx="949833" cy="732422"/>
              <a:chOff x="4866600" y="2956225"/>
              <a:chExt cx="482100" cy="371750"/>
            </a:xfrm>
          </p:grpSpPr>
          <p:sp>
            <p:nvSpPr>
              <p:cNvPr id="1197" name="Google Shape;1197;p4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5" name="Google Shape;12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4"/>
          <p:cNvSpPr txBox="1">
            <a:spLocks noGrp="1"/>
          </p:cNvSpPr>
          <p:nvPr>
            <p:ph type="body" idx="1"/>
          </p:nvPr>
        </p:nvSpPr>
        <p:spPr>
          <a:xfrm>
            <a:off x="960000" y="1852200"/>
            <a:ext cx="10272000" cy="377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5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7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DAA8-778B-47E0-AD36-D99430EB2E65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D32A-C157-45A5-A206-2FC57F133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112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BAA8-0E1D-43D2-8C57-874DA9BD9B43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1326-5F02-47A1-882C-AB728138C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30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1F96-F1C0-4937-A315-44E4A644CF27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6417-319E-44AF-9CFD-2546B7D5A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24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D9C728-67EC-4ADD-AED6-A5D6A8115D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61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1627-D212-490F-AAA2-36F9B249EEB6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79E0-ADEA-4634-AFC0-3FC8C3C47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152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586AB-754C-433B-88F8-57DF9A6E6681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2C94-7617-496F-B519-16A4323EC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975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F3EB-26DC-4440-A4EA-D27DEE86D1D8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DAB4-B0E2-4238-AB0F-866AB1B72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518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75C4-D229-44FE-8305-04B3C98FF9FB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0DB13-D9CC-4183-B515-82968F75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778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4514-6DA3-44A0-8FC4-4D7FD6483679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D3B5-5FBF-4694-8FF7-6EDB90B6D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218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C3F7-7008-428E-A098-7AC5CB7D88ED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8B14-BD9D-4459-9719-6C1AD86C1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95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902A-EF77-4BA5-A812-60B62A0F35EB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D358-AA60-4B09-9C96-D7ADD68BB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084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724C-4ECC-48C4-9795-C6E6E48A9851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9F0A-E739-4F6E-B9D2-8DA0567FF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8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F2336-6078-4100-9984-2F675EA857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9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C98A05-2239-4F90-AC1E-63E110516A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4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E41B75-B3C0-457F-88B7-F0BD8C2DC49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6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18947-8CAC-4449-9B89-5FBE6E590D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2A9B6A-6569-4AEA-A0B7-EE4966E7AB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CD2C4F-4A18-409F-ABD4-936422C290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4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8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D2F26D-0A79-4EAE-B2AD-DBC93C2C9268}" type="datetimeFigureOut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12/15/2022</a:t>
            </a:fld>
            <a:endParaRPr 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D1EFB-E4BE-4B7A-A645-E64900DA8378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1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21" Type="http://schemas.openxmlformats.org/officeDocument/2006/relationships/image" Target="../media/image43.png"/><Relationship Id="rId34" Type="http://schemas.openxmlformats.org/officeDocument/2006/relationships/image" Target="../media/image48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32" Type="http://schemas.openxmlformats.org/officeDocument/2006/relationships/image" Target="../media/image69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36" Type="http://schemas.openxmlformats.org/officeDocument/2006/relationships/image" Target="../media/image50.gif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46.png"/><Relationship Id="rId4" Type="http://schemas.openxmlformats.org/officeDocument/2006/relationships/image" Target="../media/image65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30" Type="http://schemas.openxmlformats.org/officeDocument/2006/relationships/image" Target="../media/image67.svg"/><Relationship Id="rId35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99" y="-14207"/>
            <a:ext cx="12192000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524317" y="-544232"/>
            <a:ext cx="5940058" cy="68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-67899" y="1625845"/>
            <a:ext cx="81507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500" b="1" spc="50" smtClean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500" b="1" spc="50" smtClean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BẢNG CHIA 4</a:t>
            </a:r>
            <a:endParaRPr lang="en-US" sz="2800" b="1" spc="50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304913"/>
            <a:ext cx="12464374" cy="26677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1482325" y="4304913"/>
            <a:ext cx="5770825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b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 Thị Kim Hương</a:t>
            </a:r>
            <a:endParaRPr lang="en-US" sz="2600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567301" y="207904"/>
            <a:ext cx="5770825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PGD &amp; ĐT QUẬN HẢI AN          </a:t>
            </a:r>
          </a:p>
          <a:p>
            <a:pPr algn="ctr" eaLnBrk="1" hangingPunct="1">
              <a:defRPr/>
            </a:pPr>
            <a:r>
              <a:rPr lang="en-US" b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 &amp; THCS ĐÔNG HẢI 2</a:t>
            </a:r>
            <a:endParaRPr lang="en-US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652" y="2021981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4556974" y="2002662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5329706" y="2021981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8" name="TextBox 7"/>
          <p:cNvSpPr txBox="1"/>
          <p:nvPr/>
        </p:nvSpPr>
        <p:spPr>
          <a:xfrm>
            <a:off x="6153954" y="2131453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9" name="TextBox 8"/>
          <p:cNvSpPr txBox="1"/>
          <p:nvPr/>
        </p:nvSpPr>
        <p:spPr>
          <a:xfrm>
            <a:off x="6956741" y="2015543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50158" y="3643103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7567" y="3638811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000"/>
              <a:t> </a:t>
            </a:r>
            <a:endParaRPr lang="vi-VN" sz="8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1D0B6D-B3D0-721A-AEF3-A865CFC18E63}"/>
              </a:ext>
            </a:extLst>
          </p:cNvPr>
          <p:cNvSpPr txBox="1"/>
          <p:nvPr/>
        </p:nvSpPr>
        <p:spPr>
          <a:xfrm>
            <a:off x="3687652" y="2021981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D255FD-0D94-2423-4749-EC3541D31370}"/>
              </a:ext>
            </a:extLst>
          </p:cNvPr>
          <p:cNvSpPr txBox="1"/>
          <p:nvPr/>
        </p:nvSpPr>
        <p:spPr>
          <a:xfrm>
            <a:off x="4556974" y="2002662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F0FAA6-C072-226F-AEAD-B74D447C65D2}"/>
              </a:ext>
            </a:extLst>
          </p:cNvPr>
          <p:cNvSpPr txBox="1"/>
          <p:nvPr/>
        </p:nvSpPr>
        <p:spPr>
          <a:xfrm>
            <a:off x="5329706" y="2021981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F62B8F-33A3-1E01-178D-E9029E09A189}"/>
              </a:ext>
            </a:extLst>
          </p:cNvPr>
          <p:cNvSpPr txBox="1"/>
          <p:nvPr/>
        </p:nvSpPr>
        <p:spPr>
          <a:xfrm>
            <a:off x="6153954" y="2131453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000" dirty="0"/>
              <a:t> </a:t>
            </a:r>
            <a:endParaRPr lang="vi-VN" sz="8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01CFE8-0A0B-EABA-7AB0-548DCEFB5C9D}"/>
              </a:ext>
            </a:extLst>
          </p:cNvPr>
          <p:cNvSpPr txBox="1"/>
          <p:nvPr/>
        </p:nvSpPr>
        <p:spPr>
          <a:xfrm>
            <a:off x="6956741" y="2015543"/>
            <a:ext cx="708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8000" dirty="0"/>
              <a:t> 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30182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26823 0.2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1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324 L 0.13464 0.2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811 L 0.13138 0.234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5292198" y="297391"/>
            <a:ext cx="1262257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616924" y="300255"/>
            <a:ext cx="111548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004735" y="297391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23871" y="243416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5997047" y="286279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74" y="43577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55" y="1002701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5" y="156962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55" y="2200545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47" y="276747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5" y="3367348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73" y="4075678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73" y="464260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47" y="520155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47" y="585810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" y="4"/>
            <a:ext cx="2177863" cy="3291655"/>
          </a:xfrm>
          <a:prstGeom prst="rect">
            <a:avLst/>
          </a:prstGeom>
        </p:spPr>
      </p:pic>
      <p:pic>
        <p:nvPicPr>
          <p:cNvPr id="18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5" y="3545115"/>
            <a:ext cx="3549247" cy="33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5278300" y="267229"/>
            <a:ext cx="1262257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665384" y="267229"/>
            <a:ext cx="111548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004735" y="297391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5997047" y="286279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79" y="31555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35" y="97734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19" y="1544268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47" y="221863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33" y="2181964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3" y="2803911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87" y="335248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84" y="340331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42" y="402437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55" y="402308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42" y="4634631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87" y="5161417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66" y="520155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75" y="5767567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66" y="580732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" y="4"/>
            <a:ext cx="2177863" cy="3291655"/>
          </a:xfrm>
          <a:prstGeom prst="rect">
            <a:avLst/>
          </a:prstGeom>
        </p:spPr>
      </p:pic>
      <p:pic>
        <p:nvPicPr>
          <p:cNvPr id="23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5" y="3545115"/>
            <a:ext cx="3549247" cy="3312889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4746187" y="255075"/>
            <a:ext cx="45720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" y="4"/>
            <a:ext cx="2177863" cy="3291655"/>
          </a:xfrm>
          <a:prstGeom prst="rect">
            <a:avLst/>
          </a:prstGeom>
        </p:spPr>
      </p:pic>
      <p:pic>
        <p:nvPicPr>
          <p:cNvPr id="3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5" y="3545115"/>
            <a:ext cx="3549247" cy="3312889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5069473" y="313699"/>
            <a:ext cx="81915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409677" y="328578"/>
            <a:ext cx="7239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490175" y="347931"/>
            <a:ext cx="69568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538283" y="305068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811457" y="347931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5325701" y="30628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423071" y="3318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335603" y="92068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410192" y="93491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5336875" y="153841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6423057" y="155129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5332504" y="214326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6393628" y="216159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5329320" y="274122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6423070" y="276555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19" name="Rectangle 18"/>
          <p:cNvSpPr/>
          <p:nvPr/>
        </p:nvSpPr>
        <p:spPr>
          <a:xfrm>
            <a:off x="5323996" y="337440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6409938" y="338728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21" name="Rectangle 20"/>
          <p:cNvSpPr/>
          <p:nvPr/>
        </p:nvSpPr>
        <p:spPr>
          <a:xfrm>
            <a:off x="5330337" y="396012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6410192" y="397335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5318334" y="457105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6425231" y="4596593"/>
            <a:ext cx="323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25" name="Rectangle 24"/>
          <p:cNvSpPr/>
          <p:nvPr/>
        </p:nvSpPr>
        <p:spPr>
          <a:xfrm>
            <a:off x="5324784" y="520192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6" name="Rectangle 25"/>
          <p:cNvSpPr/>
          <p:nvPr/>
        </p:nvSpPr>
        <p:spPr>
          <a:xfrm>
            <a:off x="6409938" y="520155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5320175" y="580238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6426009" y="581851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673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9F52D2E-67B1-E2DC-AAA3-370FC7183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7861" y="1489640"/>
            <a:ext cx="818145" cy="61360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2022042" y="1524001"/>
            <a:ext cx="2710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1843549" y="2513343"/>
                <a:ext cx="15586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16 :4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549" y="2513343"/>
                <a:ext cx="1558696" cy="4924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2053007" y="3283870"/>
                <a:ext cx="13422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8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007" y="3283870"/>
                <a:ext cx="1342291" cy="4924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1872700" y="4040476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20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00" y="4040476"/>
                <a:ext cx="1569917" cy="492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4880570" y="2527264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32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570" y="2527264"/>
                <a:ext cx="1569917" cy="49244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4906327" y="3285707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28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327" y="3285707"/>
                <a:ext cx="1569917" cy="49244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5123171" y="4040476"/>
                <a:ext cx="13422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4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171" y="4040476"/>
                <a:ext cx="1342291" cy="49244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7811164" y="2527264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20 :4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164" y="2527264"/>
                <a:ext cx="1569917" cy="49244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7875556" y="4040476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36 :4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556" y="4040476"/>
                <a:ext cx="1569917" cy="492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866969" y="3289574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24 :4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969" y="3289574"/>
                <a:ext cx="1569917" cy="49244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3224336" y="2467271"/>
                <a:ext cx="58538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36" y="2467271"/>
                <a:ext cx="585380" cy="49244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3125172" y="3283870"/>
                <a:ext cx="78370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72" y="3283870"/>
                <a:ext cx="783707" cy="49244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3299213" y="4040476"/>
                <a:ext cx="50257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213" y="4040476"/>
                <a:ext cx="502579" cy="49244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6251296" y="2527264"/>
                <a:ext cx="68660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96" y="2527264"/>
                <a:ext cx="686603" cy="49244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6371504" y="3283870"/>
                <a:ext cx="56639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504" y="3283870"/>
                <a:ext cx="566395" cy="49244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6435899" y="4040476"/>
                <a:ext cx="3414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899" y="4040476"/>
                <a:ext cx="341440" cy="49244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=""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9255990" y="2510338"/>
                <a:ext cx="51580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990" y="2510338"/>
                <a:ext cx="515807" cy="492443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=""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9278954" y="4040476"/>
                <a:ext cx="4928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954" y="4040476"/>
                <a:ext cx="492841" cy="492443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=""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9338842" y="3276600"/>
                <a:ext cx="43295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842" y="3276600"/>
                <a:ext cx="432953" cy="492443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>
            <a:extLst>
              <a:ext uri="{FF2B5EF4-FFF2-40B4-BE49-F238E27FC236}">
                <a16:creationId xmlns=""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4388759" y="3058195"/>
            <a:ext cx="303607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=""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7237290" y="4694003"/>
            <a:ext cx="303607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=""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10034270" y="3662519"/>
            <a:ext cx="303607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=""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11501037" y="1631854"/>
            <a:ext cx="303607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=""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293302" y="2899426"/>
            <a:ext cx="303607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=""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30569">
            <a:off x="11851186" y="3573998"/>
            <a:ext cx="303607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445105" y="4743486"/>
            <a:ext cx="1836132" cy="1281954"/>
          </a:xfrm>
          <a:prstGeom prst="rect">
            <a:avLst/>
          </a:prstGeom>
        </p:spPr>
      </p:pic>
      <p:pic>
        <p:nvPicPr>
          <p:cNvPr id="117" name="Google Shape;604;p42">
            <a:extLst>
              <a:ext uri="{FF2B5EF4-FFF2-40B4-BE49-F238E27FC236}">
                <a16:creationId xmlns="" xmlns:a16="http://schemas.microsoft.com/office/drawing/2014/main" id="{5EA2C1AA-E4F3-0B10-66F4-FAD41C54AC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-2453057">
            <a:off x="9666916" y="801844"/>
            <a:ext cx="1466867" cy="13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664;p48">
            <a:extLst>
              <a:ext uri="{FF2B5EF4-FFF2-40B4-BE49-F238E27FC236}">
                <a16:creationId xmlns="" xmlns:a16="http://schemas.microsoft.com/office/drawing/2014/main" id="{EA834A83-F653-2659-8FDE-F84AAF2FB9A6}"/>
              </a:ext>
            </a:extLst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16578193">
            <a:off x="4645296" y="4556977"/>
            <a:ext cx="846665" cy="12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758;p50">
            <a:extLst>
              <a:ext uri="{FF2B5EF4-FFF2-40B4-BE49-F238E27FC236}">
                <a16:creationId xmlns="" xmlns:a16="http://schemas.microsoft.com/office/drawing/2014/main" id="{145F43EB-968A-FB6B-62C1-59EBD730C596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flipH="1">
            <a:off x="7848959" y="4549442"/>
            <a:ext cx="3197269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8">
            <a:extLst>
              <a:ext uri="{FF2B5EF4-FFF2-40B4-BE49-F238E27FC236}">
                <a16:creationId xmlns="" xmlns:a16="http://schemas.microsoft.com/office/drawing/2014/main" id="{86DD81E7-94D5-07B0-90F2-E13CE9945E5F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7955645" y="1370847"/>
            <a:ext cx="1172280" cy="575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2272" y="609600"/>
            <a:ext cx="452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THỰC HÀNH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8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18">
            <a:extLst>
              <a:ext uri="{FF2B5EF4-FFF2-40B4-BE49-F238E27FC236}">
                <a16:creationId xmlns="" xmlns:a16="http://schemas.microsoft.com/office/drawing/2014/main" id="{25BE6937-C9B1-44B0-8E6A-0C8E6D1D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17" y="1737575"/>
            <a:ext cx="2806700" cy="2362200"/>
          </a:xfrm>
          <a:prstGeom prst="rect">
            <a:avLst/>
          </a:prstGeom>
        </p:spPr>
      </p:pic>
      <p:pic>
        <p:nvPicPr>
          <p:cNvPr id="10" name="Hình ảnh 19">
            <a:extLst>
              <a:ext uri="{FF2B5EF4-FFF2-40B4-BE49-F238E27FC236}">
                <a16:creationId xmlns="" xmlns:a16="http://schemas.microsoft.com/office/drawing/2014/main" id="{3ED5923E-85CB-C392-A350-4724F6AB8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29" y="1747100"/>
            <a:ext cx="2959100" cy="2352675"/>
          </a:xfrm>
          <a:prstGeom prst="rect">
            <a:avLst/>
          </a:prstGeom>
        </p:spPr>
      </p:pic>
      <p:pic>
        <p:nvPicPr>
          <p:cNvPr id="11" name="Hình ảnh 20">
            <a:extLst>
              <a:ext uri="{FF2B5EF4-FFF2-40B4-BE49-F238E27FC236}">
                <a16:creationId xmlns="" xmlns:a16="http://schemas.microsoft.com/office/drawing/2014/main" id="{73CF2A0F-C3E9-A883-478D-20787C9D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98" y="1737575"/>
            <a:ext cx="2870200" cy="2324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2133" y="1160970"/>
            <a:ext cx="143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2. Tính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5">
            <a:extLst>
              <a:ext uri="{FF2B5EF4-FFF2-40B4-BE49-F238E27FC236}">
                <a16:creationId xmlns="" xmlns:a16="http://schemas.microsoft.com/office/drawing/2014/main" id="{60E0A705-2EF5-3399-41F8-A4C903218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17" y="4254567"/>
            <a:ext cx="2667000" cy="828675"/>
          </a:xfrm>
          <a:prstGeom prst="rect">
            <a:avLst/>
          </a:prstGeom>
        </p:spPr>
      </p:pic>
      <p:pic>
        <p:nvPicPr>
          <p:cNvPr id="15" name="Hình ảnh 6">
            <a:extLst>
              <a:ext uri="{FF2B5EF4-FFF2-40B4-BE49-F238E27FC236}">
                <a16:creationId xmlns="" xmlns:a16="http://schemas.microsoft.com/office/drawing/2014/main" id="{822AE7AA-CEAA-6676-0220-1B2961B8B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098" y="4254567"/>
            <a:ext cx="2692400" cy="847725"/>
          </a:xfrm>
          <a:prstGeom prst="rect">
            <a:avLst/>
          </a:prstGeom>
        </p:spPr>
      </p:pic>
      <p:pic>
        <p:nvPicPr>
          <p:cNvPr id="16" name="Hình ảnh 7">
            <a:extLst>
              <a:ext uri="{FF2B5EF4-FFF2-40B4-BE49-F238E27FC236}">
                <a16:creationId xmlns="" xmlns:a16="http://schemas.microsoft.com/office/drawing/2014/main" id="{2EA38BDD-CFFB-7A58-69AD-A9E5D3AC8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098" y="4254567"/>
            <a:ext cx="2667000" cy="7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104">
                <a:extLst>
                  <a:ext uri="{FF2B5EF4-FFF2-40B4-BE49-F238E27FC236}">
                    <a16:creationId xmlns="" xmlns:a16="http://schemas.microsoft.com/office/drawing/2014/main" id="{CAF10EC2-D70E-CCCC-2DF9-05CA26584918}"/>
                  </a:ext>
                </a:extLst>
              </p:cNvPr>
              <p:cNvSpPr txBox="1"/>
              <p:nvPr/>
            </p:nvSpPr>
            <p:spPr>
              <a:xfrm>
                <a:off x="1163158" y="737851"/>
                <a:ext cx="15212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5=20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10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F10EC2-D70E-CCCC-2DF9-05CA26584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58" y="737851"/>
                <a:ext cx="152125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4016" r="-4016" b="-114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05">
                <a:extLst>
                  <a:ext uri="{FF2B5EF4-FFF2-40B4-BE49-F238E27FC236}">
                    <a16:creationId xmlns="" xmlns:a16="http://schemas.microsoft.com/office/drawing/2014/main" id="{DA10E026-E19F-8D99-07CE-201EA2D44D3D}"/>
                  </a:ext>
                </a:extLst>
              </p:cNvPr>
              <p:cNvSpPr txBox="1"/>
              <p:nvPr/>
            </p:nvSpPr>
            <p:spPr>
              <a:xfrm>
                <a:off x="4563990" y="780243"/>
                <a:ext cx="15212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6=24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10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A10E026-E19F-8D99-07CE-201EA2D44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90" y="780243"/>
                <a:ext cx="152125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016" r="-4016" b="-8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06">
                <a:extLst>
                  <a:ext uri="{FF2B5EF4-FFF2-40B4-BE49-F238E27FC236}">
                    <a16:creationId xmlns="" xmlns:a16="http://schemas.microsoft.com/office/drawing/2014/main" id="{7AC60C49-BA68-10B7-0B66-3523C936A6EA}"/>
                  </a:ext>
                </a:extLst>
              </p:cNvPr>
              <p:cNvSpPr txBox="1"/>
              <p:nvPr/>
            </p:nvSpPr>
            <p:spPr>
              <a:xfrm>
                <a:off x="8114555" y="788596"/>
                <a:ext cx="15212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=36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10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AC60C49-BA68-10B7-0B66-3523C936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555" y="788596"/>
                <a:ext cx="152125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600" r="-4000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107">
                <a:extLst>
                  <a:ext uri="{FF2B5EF4-FFF2-40B4-BE49-F238E27FC236}">
                    <a16:creationId xmlns="" xmlns:a16="http://schemas.microsoft.com/office/drawing/2014/main" id="{B14C6C29-01F7-AB39-FE20-8083F1CCEBAD}"/>
                  </a:ext>
                </a:extLst>
              </p:cNvPr>
              <p:cNvSpPr txBox="1"/>
              <p:nvPr/>
            </p:nvSpPr>
            <p:spPr>
              <a:xfrm>
                <a:off x="1163158" y="1565057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20 :4=5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10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4C6C29-01F7-AB39-FE20-8083F1CCE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58" y="1565057"/>
                <a:ext cx="143032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4274" r="-4701" b="-11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8">
                <a:extLst>
                  <a:ext uri="{FF2B5EF4-FFF2-40B4-BE49-F238E27FC236}">
                    <a16:creationId xmlns="" xmlns:a16="http://schemas.microsoft.com/office/drawing/2014/main" id="{9CCF6DFF-34BF-6043-DB94-D87B554D22FA}"/>
                  </a:ext>
                </a:extLst>
              </p:cNvPr>
              <p:cNvSpPr txBox="1"/>
              <p:nvPr/>
            </p:nvSpPr>
            <p:spPr>
              <a:xfrm>
                <a:off x="1163157" y="2409066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20 :5=4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CCF6DFF-34BF-6043-DB94-D87B554D2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57" y="2409066"/>
                <a:ext cx="1430327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4274" r="-4274" b="-114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09">
                <a:extLst>
                  <a:ext uri="{FF2B5EF4-FFF2-40B4-BE49-F238E27FC236}">
                    <a16:creationId xmlns="" xmlns:a16="http://schemas.microsoft.com/office/drawing/2014/main" id="{113EC89A-310E-359C-EE1B-156C36A7E023}"/>
                  </a:ext>
                </a:extLst>
              </p:cNvPr>
              <p:cNvSpPr txBox="1"/>
              <p:nvPr/>
            </p:nvSpPr>
            <p:spPr>
              <a:xfrm>
                <a:off x="4563990" y="1573676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24 :4=6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0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3EC89A-310E-359C-EE1B-156C36A7E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90" y="1573676"/>
                <a:ext cx="1430327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4274" r="-4274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10">
                <a:extLst>
                  <a:ext uri="{FF2B5EF4-FFF2-40B4-BE49-F238E27FC236}">
                    <a16:creationId xmlns="" xmlns:a16="http://schemas.microsoft.com/office/drawing/2014/main" id="{10E85682-50AD-A9A1-92BC-963DEA178887}"/>
                  </a:ext>
                </a:extLst>
              </p:cNvPr>
              <p:cNvSpPr txBox="1"/>
              <p:nvPr/>
            </p:nvSpPr>
            <p:spPr>
              <a:xfrm>
                <a:off x="4609451" y="2409066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24 :6=4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0E85682-50AD-A9A1-92BC-963DEA178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451" y="2409066"/>
                <a:ext cx="1430327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830" r="-4255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11">
                <a:extLst>
                  <a:ext uri="{FF2B5EF4-FFF2-40B4-BE49-F238E27FC236}">
                    <a16:creationId xmlns="" xmlns:a16="http://schemas.microsoft.com/office/drawing/2014/main" id="{5465E4C7-45E0-5ED2-D98B-043EE9D9366E}"/>
                  </a:ext>
                </a:extLst>
              </p:cNvPr>
              <p:cNvSpPr txBox="1"/>
              <p:nvPr/>
            </p:nvSpPr>
            <p:spPr>
              <a:xfrm>
                <a:off x="8160016" y="1573676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36 :4=9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465E4C7-45E0-5ED2-D98B-043EE9D93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6" y="1573676"/>
                <a:ext cx="1430327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4274" r="-4274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12">
                <a:extLst>
                  <a:ext uri="{FF2B5EF4-FFF2-40B4-BE49-F238E27FC236}">
                    <a16:creationId xmlns="" xmlns:a16="http://schemas.microsoft.com/office/drawing/2014/main" id="{1053E9B6-CBF2-BBAA-EBAC-813141FA3E5E}"/>
                  </a:ext>
                </a:extLst>
              </p:cNvPr>
              <p:cNvSpPr txBox="1"/>
              <p:nvPr/>
            </p:nvSpPr>
            <p:spPr>
              <a:xfrm>
                <a:off x="8169249" y="2409066"/>
                <a:ext cx="1430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36 :9=4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053E9B6-CBF2-BBAA-EBAC-813141FA3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249" y="2409066"/>
                <a:ext cx="1430327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3830" r="-4255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48140" y="3244334"/>
                <a:ext cx="2243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kg</m:t>
                      </m:r>
                      <m:r>
                        <a:rPr lang="en-US" sz="2400" b="0" i="0" smtClean="0">
                          <a:latin typeface="Cambria Math"/>
                        </a:rPr>
                        <m:t> :4=3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kg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140" y="3244334"/>
                <a:ext cx="2243371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202929" y="3244334"/>
                <a:ext cx="27755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</a:rPr>
                        <m:t>28 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mm</m:t>
                      </m:r>
                      <m:r>
                        <a:rPr lang="en-US" sz="2400" b="0" i="0" smtClean="0">
                          <a:latin typeface="Cambria Math"/>
                        </a:rPr>
                        <m:t> :4=7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29" y="3244334"/>
                <a:ext cx="2775568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762726" y="3244334"/>
                <a:ext cx="21346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</a:rPr>
                        <m:t>40 </m:t>
                      </m:r>
                      <m:r>
                        <a:rPr lang="en-US" sz="2400" b="0" i="1" smtClean="0">
                          <a:latin typeface="Cambria Math"/>
                        </a:rPr>
                        <m:t>𝑙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0" smtClean="0">
                          <a:latin typeface="Cambria Math"/>
                        </a:rPr>
                        <m:t>:4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/>
                        </a:rPr>
                        <m:t>10 </m:t>
                      </m:r>
                      <m:r>
                        <a:rPr lang="en-US" sz="24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726" y="3244334"/>
                <a:ext cx="2134623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1">
            <a:extLst>
              <a:ext uri="{FF2B5EF4-FFF2-40B4-BE49-F238E27FC236}">
                <a16:creationId xmlns="" xmlns:a16="http://schemas.microsoft.com/office/drawing/2014/main" id="{37FC61CD-493D-5EE4-B483-53A918C1A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95" y="1565723"/>
            <a:ext cx="8788400" cy="2124075"/>
          </a:xfrm>
          <a:prstGeom prst="rect">
            <a:avLst/>
          </a:prstGeom>
        </p:spPr>
      </p:pic>
      <p:sp>
        <p:nvSpPr>
          <p:cNvPr id="8" name="Hộp Văn bản 32">
            <a:extLst>
              <a:ext uri="{FF2B5EF4-FFF2-40B4-BE49-F238E27FC236}">
                <a16:creationId xmlns="" xmlns:a16="http://schemas.microsoft.com/office/drawing/2014/main" id="{0D9491BA-F8C0-AED9-5310-D9DE886F8245}"/>
              </a:ext>
            </a:extLst>
          </p:cNvPr>
          <p:cNvSpPr txBox="1"/>
          <p:nvPr/>
        </p:nvSpPr>
        <p:spPr>
          <a:xfrm>
            <a:off x="1293695" y="589928"/>
            <a:ext cx="201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3. 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Hộp Văn bản 36">
            <a:extLst>
              <a:ext uri="{FF2B5EF4-FFF2-40B4-BE49-F238E27FC236}">
                <a16:creationId xmlns="" xmlns:a16="http://schemas.microsoft.com/office/drawing/2014/main" id="{0C919B0E-C031-8132-7C59-4DEF0C8FC2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3290" y="4030707"/>
            <a:ext cx="117102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Có </a:t>
            </a:r>
            <a:r>
              <a:rPr lang="nl-NL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24 quả cam, xếp đều vào 4 túi. Mỗi túi </a:t>
            </a:r>
            <a:r>
              <a:rPr lang="nl-NL" sz="240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có        </a:t>
            </a:r>
            <a:r>
              <a:rPr lang="nl-NL" sz="240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     quả </a:t>
            </a:r>
            <a:r>
              <a:rPr lang="nl-NL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cam. 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Ta có phép chia</a:t>
            </a:r>
            <a:endParaRPr lang="en-US" sz="2400" dirty="0">
              <a:latin typeface="+mj-lt"/>
            </a:endParaRPr>
          </a:p>
        </p:txBody>
      </p:sp>
      <p:sp>
        <p:nvSpPr>
          <p:cNvPr id="20" name="Hình chữ nhật: Góc Tròn 24">
            <a:extLst>
              <a:ext uri="{FF2B5EF4-FFF2-40B4-BE49-F238E27FC236}">
                <a16:creationId xmlns="" xmlns:a16="http://schemas.microsoft.com/office/drawing/2014/main" id="{A47E0F53-9238-F263-7D3F-D5F1454D46B3}"/>
              </a:ext>
            </a:extLst>
          </p:cNvPr>
          <p:cNvSpPr/>
          <p:nvPr/>
        </p:nvSpPr>
        <p:spPr>
          <a:xfrm>
            <a:off x="6725565" y="4123151"/>
            <a:ext cx="796736" cy="557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1" name="Hình ảnh 25">
            <a:extLst>
              <a:ext uri="{FF2B5EF4-FFF2-40B4-BE49-F238E27FC236}">
                <a16:creationId xmlns="" xmlns:a16="http://schemas.microsoft.com/office/drawing/2014/main" id="{26CC68E9-7069-3951-D9A9-D639B6B1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84" y="5357576"/>
            <a:ext cx="3176433" cy="597812"/>
          </a:xfrm>
          <a:prstGeom prst="rect">
            <a:avLst/>
          </a:prstGeom>
        </p:spPr>
      </p:pic>
      <p:sp>
        <p:nvSpPr>
          <p:cNvPr id="22" name="Hình chữ nhật: Góc Tròn 41">
            <a:extLst>
              <a:ext uri="{FF2B5EF4-FFF2-40B4-BE49-F238E27FC236}">
                <a16:creationId xmlns="" xmlns:a16="http://schemas.microsoft.com/office/drawing/2014/main" id="{8E7C5FBB-6586-5734-65F6-E1235B720E9B}"/>
              </a:ext>
            </a:extLst>
          </p:cNvPr>
          <p:cNvSpPr/>
          <p:nvPr/>
        </p:nvSpPr>
        <p:spPr>
          <a:xfrm>
            <a:off x="3539001" y="5389016"/>
            <a:ext cx="788668" cy="5358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3" name="Hình chữ nhật: Góc Tròn 42">
            <a:extLst>
              <a:ext uri="{FF2B5EF4-FFF2-40B4-BE49-F238E27FC236}">
                <a16:creationId xmlns="" xmlns:a16="http://schemas.microsoft.com/office/drawing/2014/main" id="{343B5CC0-F622-DE74-C887-0360458A04D7}"/>
              </a:ext>
            </a:extLst>
          </p:cNvPr>
          <p:cNvSpPr/>
          <p:nvPr/>
        </p:nvSpPr>
        <p:spPr>
          <a:xfrm>
            <a:off x="4693231" y="5388579"/>
            <a:ext cx="788668" cy="5358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Hình chữ nhật: Góc Tròn 43">
            <a:extLst>
              <a:ext uri="{FF2B5EF4-FFF2-40B4-BE49-F238E27FC236}">
                <a16:creationId xmlns="" xmlns:a16="http://schemas.microsoft.com/office/drawing/2014/main" id="{7C768AD1-5B8F-7B4C-EB26-A2CADA405138}"/>
              </a:ext>
            </a:extLst>
          </p:cNvPr>
          <p:cNvSpPr/>
          <p:nvPr/>
        </p:nvSpPr>
        <p:spPr>
          <a:xfrm>
            <a:off x="5903350" y="5388579"/>
            <a:ext cx="788667" cy="5358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6" name="Hình ảnh 19">
            <a:extLst>
              <a:ext uri="{FF2B5EF4-FFF2-40B4-BE49-F238E27FC236}">
                <a16:creationId xmlns="" xmlns:a16="http://schemas.microsoft.com/office/drawing/2014/main" id="{1E026EAD-5727-E97C-A0F6-7A9FA860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016" y="4095233"/>
            <a:ext cx="830285" cy="58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26">
            <a:extLst>
              <a:ext uri="{FF2B5EF4-FFF2-40B4-BE49-F238E27FC236}">
                <a16:creationId xmlns="" xmlns:a16="http://schemas.microsoft.com/office/drawing/2014/main" id="{75B5E85E-CD3A-7928-7EA8-94A9AF1972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490" y="3063978"/>
            <a:ext cx="12015020" cy="197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nl-NL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 </a:t>
            </a:r>
            <a:r>
              <a:rPr lang="nl-NL" sz="2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12 chiếc ghế, xếp mỗi hàng 4 chiếc ghế. Số ghế đó đủ xếp </a:t>
            </a:r>
            <a:r>
              <a:rPr lang="nl-NL" sz="260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        </a:t>
            </a:r>
            <a:r>
              <a:rPr lang="nl-NL" sz="260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hàng </a:t>
            </a:r>
            <a:r>
              <a:rPr lang="nl-NL" sz="2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ghế. Ta có phép chia </a:t>
            </a:r>
            <a:endParaRPr lang="en-US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7" name="Hình ảnh 19">
            <a:extLst>
              <a:ext uri="{FF2B5EF4-FFF2-40B4-BE49-F238E27FC236}">
                <a16:creationId xmlns="" xmlns:a16="http://schemas.microsoft.com/office/drawing/2014/main" id="{1E026EAD-5727-E97C-A0F6-7A9FA860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04" y="3939685"/>
            <a:ext cx="830285" cy="584974"/>
          </a:xfrm>
          <a:prstGeom prst="rect">
            <a:avLst/>
          </a:prstGeom>
        </p:spPr>
      </p:pic>
      <p:sp>
        <p:nvSpPr>
          <p:cNvPr id="18" name="Hình chữ nhật: Góc Tròn 27">
            <a:extLst>
              <a:ext uri="{FF2B5EF4-FFF2-40B4-BE49-F238E27FC236}">
                <a16:creationId xmlns="" xmlns:a16="http://schemas.microsoft.com/office/drawing/2014/main" id="{D937EDEA-1139-F4D5-D72A-769225468B69}"/>
              </a:ext>
            </a:extLst>
          </p:cNvPr>
          <p:cNvSpPr/>
          <p:nvPr/>
        </p:nvSpPr>
        <p:spPr>
          <a:xfrm>
            <a:off x="9239004" y="3953644"/>
            <a:ext cx="796736" cy="557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9" name="Hình ảnh 20">
            <a:extLst>
              <a:ext uri="{FF2B5EF4-FFF2-40B4-BE49-F238E27FC236}">
                <a16:creationId xmlns="" xmlns:a16="http://schemas.microsoft.com/office/drawing/2014/main" id="{6F0C0EE2-A8BF-0DF2-32BF-BB3EA1B8A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78" y="5058462"/>
            <a:ext cx="3132048" cy="584974"/>
          </a:xfrm>
          <a:prstGeom prst="rect">
            <a:avLst/>
          </a:prstGeom>
        </p:spPr>
      </p:pic>
      <p:sp>
        <p:nvSpPr>
          <p:cNvPr id="20" name="Hình chữ nhật: Góc Tròn 30">
            <a:extLst>
              <a:ext uri="{FF2B5EF4-FFF2-40B4-BE49-F238E27FC236}">
                <a16:creationId xmlns="" xmlns:a16="http://schemas.microsoft.com/office/drawing/2014/main" id="{4000016D-0465-1184-87F0-5ACB9E75D903}"/>
              </a:ext>
            </a:extLst>
          </p:cNvPr>
          <p:cNvSpPr/>
          <p:nvPr/>
        </p:nvSpPr>
        <p:spPr>
          <a:xfrm>
            <a:off x="4311499" y="5058462"/>
            <a:ext cx="796736" cy="557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" name="Hình chữ nhật: Góc Tròn 31">
            <a:extLst>
              <a:ext uri="{FF2B5EF4-FFF2-40B4-BE49-F238E27FC236}">
                <a16:creationId xmlns="" xmlns:a16="http://schemas.microsoft.com/office/drawing/2014/main" id="{B1A47CA0-1A50-4C99-B189-D622DBA456E9}"/>
              </a:ext>
            </a:extLst>
          </p:cNvPr>
          <p:cNvSpPr/>
          <p:nvPr/>
        </p:nvSpPr>
        <p:spPr>
          <a:xfrm>
            <a:off x="5493934" y="5058462"/>
            <a:ext cx="796736" cy="557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Hình chữ nhật: Góc Tròn 32">
            <a:extLst>
              <a:ext uri="{FF2B5EF4-FFF2-40B4-BE49-F238E27FC236}">
                <a16:creationId xmlns="" xmlns:a16="http://schemas.microsoft.com/office/drawing/2014/main" id="{9E9EDD7A-DE29-FD55-3464-CFB64F50E89B}"/>
              </a:ext>
            </a:extLst>
          </p:cNvPr>
          <p:cNvSpPr/>
          <p:nvPr/>
        </p:nvSpPr>
        <p:spPr>
          <a:xfrm>
            <a:off x="6661590" y="5058462"/>
            <a:ext cx="796736" cy="557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13" y="609655"/>
            <a:ext cx="8356308" cy="2877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9" y="240323"/>
            <a:ext cx="53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448"/>
            <a:ext cx="12192000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6" y="448"/>
            <a:ext cx="11739563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110"/>
            <a:ext cx="4386378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014" y="-205958"/>
            <a:ext cx="5161259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47617"/>
            <a:ext cx="12201235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3" y="802919"/>
            <a:ext cx="3276182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="" xmlns:a16="http://schemas.microsoft.com/office/drawing/2014/main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764" y="3362433"/>
            <a:ext cx="3924367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="" xmlns:a16="http://schemas.microsoft.com/office/drawing/2014/main" id="{283DD670-AE9B-4D0F-85A4-FD530D0044F7}"/>
              </a:ext>
            </a:extLst>
          </p:cNvPr>
          <p:cNvSpPr txBox="1"/>
          <p:nvPr/>
        </p:nvSpPr>
        <p:spPr>
          <a:xfrm>
            <a:off x="3896476" y="4121396"/>
            <a:ext cx="4171200" cy="80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0">
            <a:extLst>
              <a:ext uri="{FF2B5EF4-FFF2-40B4-BE49-F238E27FC236}">
                <a16:creationId xmlns="" xmlns:a16="http://schemas.microsoft.com/office/drawing/2014/main" id="{768A7A9C-47C9-E6C2-9B2D-DCA23A01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30" y="1536617"/>
            <a:ext cx="10609007" cy="252439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6F69861A-CE20-3CD9-C026-37E30CA8D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0993" y="445740"/>
            <a:ext cx="1076875" cy="807656"/>
          </a:xfrm>
          <a:prstGeom prst="rect">
            <a:avLst/>
          </a:prstGeom>
        </p:spPr>
      </p:pic>
      <p:sp>
        <p:nvSpPr>
          <p:cNvPr id="8" name="Hộp Văn bản 19">
            <a:extLst>
              <a:ext uri="{FF2B5EF4-FFF2-40B4-BE49-F238E27FC236}">
                <a16:creationId xmlns="" xmlns:a16="http://schemas.microsoft.com/office/drawing/2014/main" id="{0FACCAF9-C0BD-71D8-958F-1AE884F5C355}"/>
              </a:ext>
            </a:extLst>
          </p:cNvPr>
          <p:cNvSpPr txBox="1"/>
          <p:nvPr/>
        </p:nvSpPr>
        <p:spPr>
          <a:xfrm flipH="1">
            <a:off x="1842680" y="-99410"/>
            <a:ext cx="953213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Hộp Văn bản 7">
            <a:extLst>
              <a:ext uri="{FF2B5EF4-FFF2-40B4-BE49-F238E27FC236}">
                <a16:creationId xmlns="" xmlns:a16="http://schemas.microsoft.com/office/drawing/2014/main" id="{50389225-7238-72D1-1D2E-CFDFB239FF2E}"/>
              </a:ext>
            </a:extLst>
          </p:cNvPr>
          <p:cNvSpPr txBox="1"/>
          <p:nvPr/>
        </p:nvSpPr>
        <p:spPr>
          <a:xfrm>
            <a:off x="5611432" y="3944190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0">
                <a:extLst>
                  <a:ext uri="{FF2B5EF4-FFF2-40B4-BE49-F238E27FC236}">
                    <a16:creationId xmlns="" xmlns:a16="http://schemas.microsoft.com/office/drawing/2014/main" id="{9BD953F5-CF42-8734-C136-1437BA7077D4}"/>
                  </a:ext>
                </a:extLst>
              </p:cNvPr>
              <p:cNvSpPr txBox="1"/>
              <p:nvPr/>
            </p:nvSpPr>
            <p:spPr>
              <a:xfrm>
                <a:off x="1829978" y="4457212"/>
                <a:ext cx="9207909" cy="2422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Nam cần uống hết lọ thuốc trong số ngày là:</a:t>
                </a:r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 : 4 = 5 </m:t>
                    </m:r>
                  </m:oMath>
                </a14:m>
                <a:r>
                  <a:rPr lang="nl-NL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(ngày)</a:t>
                </a:r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	</a:t>
                </a:r>
                <a:r>
                  <a:rPr lang="nl-NL" sz="320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	</a:t>
                </a:r>
                <a:r>
                  <a:rPr lang="nl-NL" sz="320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      Đáp </a:t>
                </a:r>
                <a:r>
                  <a:rPr lang="nl-NL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số: 5 ngày.</a:t>
                </a:r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Hộp Văn bản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BD953F5-CF42-8734-C136-1437BA707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78" y="4457212"/>
                <a:ext cx="9207909" cy="2422266"/>
              </a:xfrm>
              <a:prstGeom prst="rect">
                <a:avLst/>
              </a:prstGeom>
              <a:blipFill rotWithShape="1">
                <a:blip r:embed="rId6"/>
                <a:stretch>
                  <a:fillRect l="-1655" b="-70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26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3" y="3973514"/>
            <a:ext cx="56244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14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80784" y="1157288"/>
            <a:ext cx="8720667" cy="1066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 x 2 =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62467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69067" y="3160713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4" y="330358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67063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6967" y="3155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24468" y="33035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69067" y="4227513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8" y="44751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2" y="4244975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8934" y="429577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20234" y="44275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1</a:t>
            </a:r>
            <a:endParaRPr lang="vi-VN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616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61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60863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51"/>
          <p:cNvSpPr>
            <a:spLocks noChangeArrowheads="1"/>
          </p:cNvSpPr>
          <p:nvPr/>
        </p:nvSpPr>
        <p:spPr bwMode="auto">
          <a:xfrm>
            <a:off x="2184401" y="5437188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5357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9585" y="5467351"/>
            <a:ext cx="1087967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992718" y="5608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10890251" y="267462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10833100" y="2736056"/>
            <a:ext cx="8636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108204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10844675" y="26959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10896600" y="2730839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10844675" y="267462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108331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10844675" y="27844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65" name="WordArt 34"/>
          <p:cNvSpPr>
            <a:spLocks noChangeArrowheads="1" noChangeShapeType="1" noTextEdit="1"/>
          </p:cNvSpPr>
          <p:nvPr/>
        </p:nvSpPr>
        <p:spPr bwMode="auto">
          <a:xfrm>
            <a:off x="10712451" y="2717201"/>
            <a:ext cx="889000" cy="7003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6" name="WordArt 35"/>
          <p:cNvSpPr>
            <a:spLocks noChangeArrowheads="1" noChangeShapeType="1" noTextEdit="1"/>
          </p:cNvSpPr>
          <p:nvPr/>
        </p:nvSpPr>
        <p:spPr bwMode="auto">
          <a:xfrm>
            <a:off x="10844675" y="27074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2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3.7037E-6 L 8.33333E-7 -0.07222 " pathEditMode="relative" rAng="0" ptsTypes="AA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48" grpId="0" animBg="1"/>
      <p:bldP spid="49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80784" y="1157288"/>
            <a:ext cx="8720667" cy="1066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500" b="1" smtClean="0">
                <a:latin typeface="Times New Roman" pitchFamily="18" charset="0"/>
              </a:rPr>
              <a:t>4 x 5 =?</a:t>
            </a:r>
            <a:endParaRPr lang="en-US" altLang="en-US" sz="3500" b="1">
              <a:latin typeface="Times New Roman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262467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679700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altLang="en-US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36703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altLang="en-US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</a:t>
            </a: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</a:p>
        </p:txBody>
      </p:sp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065871" y="2910169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179050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226115" y="2981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38173" y="290746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290239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720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0348509" y="293846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1" name="WordArt 40"/>
          <p:cNvSpPr>
            <a:spLocks noChangeArrowheads="1" noChangeShapeType="1" noTextEdit="1"/>
          </p:cNvSpPr>
          <p:nvPr/>
        </p:nvSpPr>
        <p:spPr bwMode="auto">
          <a:xfrm>
            <a:off x="10262721" y="294154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2" name="WordArt 41"/>
          <p:cNvSpPr>
            <a:spLocks noChangeArrowheads="1" noChangeShapeType="1" noTextEdit="1"/>
          </p:cNvSpPr>
          <p:nvPr/>
        </p:nvSpPr>
        <p:spPr bwMode="auto">
          <a:xfrm>
            <a:off x="10313771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3" name="WordArt 42"/>
          <p:cNvSpPr>
            <a:spLocks noChangeArrowheads="1" noChangeShapeType="1" noTextEdit="1"/>
          </p:cNvSpPr>
          <p:nvPr/>
        </p:nvSpPr>
        <p:spPr bwMode="auto">
          <a:xfrm>
            <a:off x="10290239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4" name="WordArt 43"/>
          <p:cNvSpPr>
            <a:spLocks noChangeArrowheads="1" noChangeShapeType="1" noTextEdit="1"/>
          </p:cNvSpPr>
          <p:nvPr/>
        </p:nvSpPr>
        <p:spPr bwMode="auto">
          <a:xfrm>
            <a:off x="10262721" y="29199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9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38" grpId="0" animBg="1"/>
      <p:bldP spid="38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16100" y="969963"/>
            <a:ext cx="9956800" cy="153193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3500" b="1" smtClean="0">
                <a:latin typeface="Times New Roman" pitchFamily="18" charset="0"/>
              </a:rPr>
              <a:t>4 x 8 = ?</a:t>
            </a:r>
            <a:endParaRPr lang="en-US" altLang="en-US" sz="3500"/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35200" y="2667000"/>
            <a:ext cx="74168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2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18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71701" y="3656013"/>
            <a:ext cx="7437967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2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18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18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084918" y="4649788"/>
            <a:ext cx="75819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</a:rPr>
              <a:t>32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2" y="4695825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2667" y="478472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42434" y="48974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</a:t>
            </a: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</a:p>
        </p:txBody>
      </p:sp>
      <p:pic>
        <p:nvPicPr>
          <p:cNvPr id="821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5791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59748" y="44543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86269" y="443034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9855200" y="2514600"/>
            <a:ext cx="2336800" cy="1752600"/>
            <a:chOff x="4320" y="2928"/>
            <a:chExt cx="1104" cy="1104"/>
          </a:xfrm>
        </p:grpSpPr>
        <p:sp>
          <p:nvSpPr>
            <p:cNvPr id="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3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WordArt 39"/>
          <p:cNvSpPr>
            <a:spLocks noChangeArrowheads="1" noChangeShapeType="1" noTextEdit="1"/>
          </p:cNvSpPr>
          <p:nvPr/>
        </p:nvSpPr>
        <p:spPr bwMode="auto">
          <a:xfrm>
            <a:off x="10648951" y="449557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2" name="WordArt 40"/>
          <p:cNvSpPr>
            <a:spLocks noChangeArrowheads="1" noChangeShapeType="1" noTextEdit="1"/>
          </p:cNvSpPr>
          <p:nvPr/>
        </p:nvSpPr>
        <p:spPr bwMode="auto">
          <a:xfrm>
            <a:off x="10579100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3" name="WordArt 41"/>
          <p:cNvSpPr>
            <a:spLocks noChangeArrowheads="1" noChangeShapeType="1" noTextEdit="1"/>
          </p:cNvSpPr>
          <p:nvPr/>
        </p:nvSpPr>
        <p:spPr bwMode="auto">
          <a:xfrm>
            <a:off x="10559748" y="44132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4" name="WordArt 42"/>
          <p:cNvSpPr>
            <a:spLocks noChangeArrowheads="1" noChangeShapeType="1" noTextEdit="1"/>
          </p:cNvSpPr>
          <p:nvPr/>
        </p:nvSpPr>
        <p:spPr bwMode="auto">
          <a:xfrm>
            <a:off x="10559748" y="443805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5" name="WordArt 43"/>
          <p:cNvSpPr>
            <a:spLocks noChangeArrowheads="1" noChangeShapeType="1" noTextEdit="1"/>
          </p:cNvSpPr>
          <p:nvPr/>
        </p:nvSpPr>
        <p:spPr bwMode="auto">
          <a:xfrm>
            <a:off x="10598453" y="442203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37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1.21387E-6 L -3.33333E-6 -0.07214 " pathEditMode="relative" rAng="0" ptsTypes="AA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80784" y="1157288"/>
            <a:ext cx="8720667" cy="1066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500" b="1" smtClean="0">
                <a:latin typeface="Times New Roman" pitchFamily="18" charset="0"/>
              </a:rPr>
              <a:t>4 x 9 =?</a:t>
            </a:r>
            <a:endParaRPr lang="en-US" altLang="en-US" sz="3500" b="1">
              <a:latin typeface="Times New Roman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262467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679700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altLang="en-US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36703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altLang="en-US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4</a:t>
            </a:r>
            <a:endParaRPr lang="vi-VN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065871" y="2910169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179050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226115" y="2981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38173" y="290746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290239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720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0348509" y="293846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1" name="WordArt 40"/>
          <p:cNvSpPr>
            <a:spLocks noChangeArrowheads="1" noChangeShapeType="1" noTextEdit="1"/>
          </p:cNvSpPr>
          <p:nvPr/>
        </p:nvSpPr>
        <p:spPr bwMode="auto">
          <a:xfrm>
            <a:off x="10262721" y="294154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2" name="WordArt 41"/>
          <p:cNvSpPr>
            <a:spLocks noChangeArrowheads="1" noChangeShapeType="1" noTextEdit="1"/>
          </p:cNvSpPr>
          <p:nvPr/>
        </p:nvSpPr>
        <p:spPr bwMode="auto">
          <a:xfrm>
            <a:off x="10313771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3" name="WordArt 42"/>
          <p:cNvSpPr>
            <a:spLocks noChangeArrowheads="1" noChangeShapeType="1" noTextEdit="1"/>
          </p:cNvSpPr>
          <p:nvPr/>
        </p:nvSpPr>
        <p:spPr bwMode="auto">
          <a:xfrm>
            <a:off x="10290239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4" name="WordArt 43"/>
          <p:cNvSpPr>
            <a:spLocks noChangeArrowheads="1" noChangeShapeType="1" noTextEdit="1"/>
          </p:cNvSpPr>
          <p:nvPr/>
        </p:nvSpPr>
        <p:spPr bwMode="auto">
          <a:xfrm>
            <a:off x="10262721" y="29199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6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38" grpId="0" animBg="1"/>
      <p:bldP spid="38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DFDAEB8-DC4B-0995-DBA2-D77DADE2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0" y="1190039"/>
            <a:ext cx="12192000" cy="555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13">
            <a:extLst>
              <a:ext uri="{FF2B5EF4-FFF2-40B4-BE49-F238E27FC236}">
                <a16:creationId xmlns="" xmlns:a16="http://schemas.microsoft.com/office/drawing/2014/main" id="{A3F573C3-DEA2-1070-E059-46E5346EB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700200" y="1772770"/>
            <a:ext cx="564985" cy="318447"/>
          </a:xfrm>
          <a:prstGeom prst="rect">
            <a:avLst/>
          </a:prstGeom>
        </p:spPr>
      </p:pic>
      <p:pic>
        <p:nvPicPr>
          <p:cNvPr id="57" name="Picture 13">
            <a:extLst>
              <a:ext uri="{FF2B5EF4-FFF2-40B4-BE49-F238E27FC236}">
                <a16:creationId xmlns="" xmlns:a16="http://schemas.microsoft.com/office/drawing/2014/main" id="{A4394720-155A-8E44-D150-BBA662DFD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14482" y="4811610"/>
            <a:ext cx="564985" cy="318447"/>
          </a:xfrm>
          <a:prstGeom prst="rect">
            <a:avLst/>
          </a:prstGeom>
        </p:spPr>
      </p:pic>
      <p:pic>
        <p:nvPicPr>
          <p:cNvPr id="58" name="Picture 13">
            <a:extLst>
              <a:ext uri="{FF2B5EF4-FFF2-40B4-BE49-F238E27FC236}">
                <a16:creationId xmlns="" xmlns:a16="http://schemas.microsoft.com/office/drawing/2014/main" id="{088F6CCC-93B5-E251-A566-96B0DCD5D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1300469" y="5010521"/>
            <a:ext cx="564985" cy="318447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="" xmlns:a16="http://schemas.microsoft.com/office/drawing/2014/main" id="{8ECB245F-D259-DD1D-2717-1EC276582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0997688" y="3269777"/>
            <a:ext cx="564985" cy="3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652" y="2021981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556974" y="2002662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329706" y="2021981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6153954" y="2131453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6956741" y="2015543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3687652" y="3649012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4750158" y="3643103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5329706" y="3643103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6177567" y="3638811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mtClean="0"/>
              <a:t> </a:t>
            </a:r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6956741" y="3607868"/>
            <a:ext cx="70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mtClean="0"/>
              <a:t>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7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549</Words>
  <Application>Microsoft Office PowerPoint</Application>
  <PresentationFormat>Custom</PresentationFormat>
  <Paragraphs>330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Default Design</vt:lpstr>
      <vt:lpstr>3_Office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</cp:lastModifiedBy>
  <cp:revision>74</cp:revision>
  <dcterms:created xsi:type="dcterms:W3CDTF">2022-09-21T08:46:42Z</dcterms:created>
  <dcterms:modified xsi:type="dcterms:W3CDTF">2022-12-15T05:03:27Z</dcterms:modified>
</cp:coreProperties>
</file>