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5" r:id="rId2"/>
    <p:sldId id="286" r:id="rId3"/>
    <p:sldId id="278" r:id="rId4"/>
    <p:sldId id="289" r:id="rId5"/>
    <p:sldId id="274" r:id="rId6"/>
    <p:sldId id="279" r:id="rId7"/>
    <p:sldId id="261" r:id="rId8"/>
    <p:sldId id="276" r:id="rId9"/>
    <p:sldId id="277" r:id="rId10"/>
    <p:sldId id="260" r:id="rId11"/>
    <p:sldId id="283" r:id="rId12"/>
    <p:sldId id="282" r:id="rId13"/>
    <p:sldId id="280" r:id="rId14"/>
    <p:sldId id="272" r:id="rId15"/>
    <p:sldId id="287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0A9-9B6F-4243-8291-D703E7747B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7F310-284A-475E-9BFE-22358A9B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a6f029ddad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a6f029ddad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3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55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2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2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6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5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5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1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7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AC3A-778F-421E-9683-35C69B0460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C6947-9630-47C2-9F43-63FB954EF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99" y="-14207"/>
            <a:ext cx="12192000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524317" y="-544232"/>
            <a:ext cx="5940058" cy="68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8FCA80-9871-44E4-A425-25C6B5715678}"/>
              </a:ext>
            </a:extLst>
          </p:cNvPr>
          <p:cNvSpPr txBox="1"/>
          <p:nvPr/>
        </p:nvSpPr>
        <p:spPr>
          <a:xfrm>
            <a:off x="-67900" y="2282668"/>
            <a:ext cx="8150793" cy="246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500" b="1" spc="50" dirty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</a:t>
            </a:r>
            <a:r>
              <a:rPr lang="en-US" sz="2800" b="1" spc="5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spc="5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spc="5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pc="5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3A6</a:t>
            </a:r>
            <a:endParaRPr lang="en-US" sz="2800" b="1" spc="50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304913"/>
            <a:ext cx="12464374" cy="26677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CA1FFC-5370-4A04-95A3-0BB209B1BFCF}"/>
              </a:ext>
            </a:extLst>
          </p:cNvPr>
          <p:cNvSpPr/>
          <p:nvPr/>
        </p:nvSpPr>
        <p:spPr>
          <a:xfrm>
            <a:off x="1482326" y="5079075"/>
            <a:ext cx="5770825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b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 Thị Kim Hương</a:t>
            </a:r>
            <a:endParaRPr lang="en-US" sz="2600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82DB67-9DA2-40E3-83E3-CADD443EDFF2}"/>
              </a:ext>
            </a:extLst>
          </p:cNvPr>
          <p:cNvSpPr/>
          <p:nvPr/>
        </p:nvSpPr>
        <p:spPr>
          <a:xfrm>
            <a:off x="567301" y="207904"/>
            <a:ext cx="5770825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PGD &amp; ĐT QUẬN HẢI AN          </a:t>
            </a:r>
          </a:p>
          <a:p>
            <a:pPr algn="ctr" eaLnBrk="1" hangingPunct="1">
              <a:defRPr/>
            </a:pPr>
            <a:r>
              <a:rPr lang="en-US" b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 &amp; THCS </a:t>
            </a:r>
            <a:r>
              <a:rPr lang="en-US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 HẢI 2</a:t>
            </a:r>
          </a:p>
        </p:txBody>
      </p:sp>
    </p:spTree>
    <p:extLst>
      <p:ext uri="{BB962C8B-B14F-4D97-AF65-F5344CB8AC3E}">
        <p14:creationId xmlns:p14="http://schemas.microsoft.com/office/powerpoint/2010/main" val="34281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11EF8-6750-2186-B1B6-A5242FC1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5145D98-4B8D-135D-D0E6-2D7C723A8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97832D-CB80-7EF3-C447-4BDACF35D677}"/>
              </a:ext>
            </a:extLst>
          </p:cNvPr>
          <p:cNvSpPr txBox="1"/>
          <p:nvPr/>
        </p:nvSpPr>
        <p:spPr>
          <a:xfrm>
            <a:off x="338136" y="2274838"/>
            <a:ext cx="11763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Thảo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luận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nhóm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4 :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ói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cho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nhau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nghe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về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ý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nghĩa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vi-V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các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thành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phần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vi-V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của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phép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tính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vi-V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phần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a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và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vi-V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phép tính phần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0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B9B37CA2-0132-7422-CD7B-78DD2C4AB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91756"/>
              </p:ext>
            </p:extLst>
          </p:nvPr>
        </p:nvGraphicFramePr>
        <p:xfrm>
          <a:off x="200025" y="838200"/>
          <a:ext cx="11830050" cy="58621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5025">
                  <a:extLst>
                    <a:ext uri="{9D8B030D-6E8A-4147-A177-3AD203B41FA5}">
                      <a16:colId xmlns="" xmlns:a16="http://schemas.microsoft.com/office/drawing/2014/main" val="1272941409"/>
                    </a:ext>
                  </a:extLst>
                </a:gridCol>
                <a:gridCol w="5915025">
                  <a:extLst>
                    <a:ext uri="{9D8B030D-6E8A-4147-A177-3AD203B41FA5}">
                      <a16:colId xmlns="" xmlns:a16="http://schemas.microsoft.com/office/drawing/2014/main" val="3913420152"/>
                    </a:ext>
                  </a:extLst>
                </a:gridCol>
              </a:tblGrid>
              <a:tr h="5862109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18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3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18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3600" b="1" kern="120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b="1" kern="12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3600" b="1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3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7920492"/>
                  </a:ext>
                </a:extLst>
              </a:tr>
            </a:tbl>
          </a:graphicData>
        </a:graphic>
      </p:graphicFrame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AE3A6DE5-26BE-6045-5001-CF6B053BC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87" y="2766175"/>
            <a:ext cx="561975" cy="523875"/>
          </a:xfrm>
          <a:prstGeom prst="rect">
            <a:avLst/>
          </a:prstGeom>
        </p:spPr>
      </p:pic>
      <p:pic>
        <p:nvPicPr>
          <p:cNvPr id="7" name="Hình ảnh 3">
            <a:extLst>
              <a:ext uri="{FF2B5EF4-FFF2-40B4-BE49-F238E27FC236}">
                <a16:creationId xmlns="" xmlns:a16="http://schemas.microsoft.com/office/drawing/2014/main" id="{828F8DA9-344F-8E5C-6510-847DC03E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74" y="5231785"/>
            <a:ext cx="2247900" cy="552450"/>
          </a:xfrm>
          <a:prstGeom prst="rect">
            <a:avLst/>
          </a:prstGeom>
        </p:spPr>
      </p:pic>
      <p:pic>
        <p:nvPicPr>
          <p:cNvPr id="8" name="Hình ảnh 3">
            <a:extLst>
              <a:ext uri="{FF2B5EF4-FFF2-40B4-BE49-F238E27FC236}">
                <a16:creationId xmlns="" xmlns:a16="http://schemas.microsoft.com/office/drawing/2014/main" id="{5374C7A2-1FF1-111E-BCA6-8C0EA253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850" y="5231785"/>
            <a:ext cx="2247900" cy="552450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="" xmlns:a16="http://schemas.microsoft.com/office/drawing/2014/main" id="{92E6FBE1-2C92-CDDB-9BD0-3B95933D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862" y="3543300"/>
            <a:ext cx="561975" cy="523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B195F3-643B-EF22-EDB7-809F018FEEAA}"/>
              </a:ext>
            </a:extLst>
          </p:cNvPr>
          <p:cNvSpPr txBox="1"/>
          <p:nvPr/>
        </p:nvSpPr>
        <p:spPr>
          <a:xfrm>
            <a:off x="171450" y="1080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  <a:ea typeface="HP001 4H" panose="020B0603050302020204" pitchFamily="34" charset="-127"/>
              </a:rPr>
              <a:t>Bài</a:t>
            </a:r>
            <a:r>
              <a:rPr lang="en-US" sz="4000" b="1" dirty="0">
                <a:latin typeface="+mj-lt"/>
                <a:ea typeface="HP001 4H" panose="020B0603050302020204" pitchFamily="34" charset="-127"/>
              </a:rPr>
              <a:t> 3 / 43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B525191-841E-4B93-403D-2F15B2532905}"/>
              </a:ext>
            </a:extLst>
          </p:cNvPr>
          <p:cNvGrpSpPr/>
          <p:nvPr/>
        </p:nvGrpSpPr>
        <p:grpSpPr>
          <a:xfrm>
            <a:off x="2357003" y="46533"/>
            <a:ext cx="1138672" cy="649224"/>
            <a:chOff x="620512" y="909816"/>
            <a:chExt cx="1138672" cy="649224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8EE3784-691E-81F9-0ADA-EA16C51E4E85}"/>
                </a:ext>
              </a:extLst>
            </p:cNvPr>
            <p:cNvSpPr/>
            <p:nvPr/>
          </p:nvSpPr>
          <p:spPr>
            <a:xfrm>
              <a:off x="620512" y="909816"/>
              <a:ext cx="693420" cy="6492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2CF22D3-4E9D-C265-827F-B881359338A6}"/>
                </a:ext>
              </a:extLst>
            </p:cNvPr>
            <p:cNvSpPr txBox="1"/>
            <p:nvPr/>
          </p:nvSpPr>
          <p:spPr>
            <a:xfrm>
              <a:off x="687321" y="942040"/>
              <a:ext cx="7890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3200" b="1" dirty="0" err="1">
                  <a:latin typeface="+mj-lt"/>
                  <a:ea typeface="HP001 4H" panose="020B0603050302020204" pitchFamily="34" charset="-127"/>
                </a:rPr>
                <a:t>Số</a:t>
              </a:r>
              <a:r>
                <a:rPr lang="en-US" sz="3200" b="1" dirty="0">
                  <a:latin typeface="+mj-lt"/>
                  <a:ea typeface="HP001 4H" panose="020B0603050302020204" pitchFamily="34" charset="-127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2C3D918-B6E9-7100-6072-86D7A27A3712}"/>
                </a:ext>
              </a:extLst>
            </p:cNvPr>
            <p:cNvSpPr txBox="1"/>
            <p:nvPr/>
          </p:nvSpPr>
          <p:spPr>
            <a:xfrm>
              <a:off x="1330413" y="972818"/>
              <a:ext cx="428771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latin typeface="+mj-lt"/>
                  <a:ea typeface="HP001 4H" panose="020B0603050302020204" pitchFamily="34" charset="-127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2E739E-C7B0-1A7E-7772-6DA5E53408F8}"/>
              </a:ext>
            </a:extLst>
          </p:cNvPr>
          <p:cNvSpPr txBox="1"/>
          <p:nvPr/>
        </p:nvSpPr>
        <p:spPr>
          <a:xfrm>
            <a:off x="704982" y="839983"/>
            <a:ext cx="4021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CD05B26-425A-0CB8-E29C-11B72D38BCFD}"/>
              </a:ext>
            </a:extLst>
          </p:cNvPr>
          <p:cNvSpPr txBox="1"/>
          <p:nvPr/>
        </p:nvSpPr>
        <p:spPr>
          <a:xfrm>
            <a:off x="6639058" y="838200"/>
            <a:ext cx="4745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6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E2B695E-D6B1-B9AB-70A8-4FD31C14315A}"/>
              </a:ext>
            </a:extLst>
          </p:cNvPr>
          <p:cNvCxnSpPr>
            <a:cxnSpLocks/>
          </p:cNvCxnSpPr>
          <p:nvPr/>
        </p:nvCxnSpPr>
        <p:spPr>
          <a:xfrm>
            <a:off x="4352926" y="1590675"/>
            <a:ext cx="14382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13476A0-5F31-9C6C-30DD-321F30628078}"/>
              </a:ext>
            </a:extLst>
          </p:cNvPr>
          <p:cNvCxnSpPr>
            <a:cxnSpLocks/>
          </p:cNvCxnSpPr>
          <p:nvPr/>
        </p:nvCxnSpPr>
        <p:spPr>
          <a:xfrm>
            <a:off x="679225" y="2447925"/>
            <a:ext cx="1841613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7F3A1B3-C570-110D-D0E7-F7B742F78FA3}"/>
              </a:ext>
            </a:extLst>
          </p:cNvPr>
          <p:cNvCxnSpPr>
            <a:cxnSpLocks/>
          </p:cNvCxnSpPr>
          <p:nvPr/>
        </p:nvCxnSpPr>
        <p:spPr>
          <a:xfrm>
            <a:off x="10296526" y="1590675"/>
            <a:ext cx="14382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73E1529-6811-47EA-97EC-D79C83DBEDE7}"/>
              </a:ext>
            </a:extLst>
          </p:cNvPr>
          <p:cNvCxnSpPr>
            <a:cxnSpLocks/>
          </p:cNvCxnSpPr>
          <p:nvPr/>
        </p:nvCxnSpPr>
        <p:spPr>
          <a:xfrm>
            <a:off x="6286501" y="2447925"/>
            <a:ext cx="3643110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46208C7-DDD4-8399-9660-A4B707F581DA}"/>
              </a:ext>
            </a:extLst>
          </p:cNvPr>
          <p:cNvCxnSpPr>
            <a:cxnSpLocks/>
          </p:cNvCxnSpPr>
          <p:nvPr/>
        </p:nvCxnSpPr>
        <p:spPr>
          <a:xfrm>
            <a:off x="7741343" y="4107525"/>
            <a:ext cx="733425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80F5C71-0BAE-7476-9F91-05D5971EB0E3}"/>
              </a:ext>
            </a:extLst>
          </p:cNvPr>
          <p:cNvCxnSpPr>
            <a:cxnSpLocks/>
          </p:cNvCxnSpPr>
          <p:nvPr/>
        </p:nvCxnSpPr>
        <p:spPr>
          <a:xfrm>
            <a:off x="295276" y="4067175"/>
            <a:ext cx="6000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298D3B0-6F00-7376-37AD-26584B72DC90}"/>
              </a:ext>
            </a:extLst>
          </p:cNvPr>
          <p:cNvCxnSpPr>
            <a:cxnSpLocks/>
          </p:cNvCxnSpPr>
          <p:nvPr/>
        </p:nvCxnSpPr>
        <p:spPr>
          <a:xfrm>
            <a:off x="3876677" y="3290050"/>
            <a:ext cx="1466848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2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8621BA4-2F97-DAC1-D9FA-E94C11B916F1}"/>
              </a:ext>
            </a:extLst>
          </p:cNvPr>
          <p:cNvSpPr txBox="1"/>
          <p:nvPr/>
        </p:nvSpPr>
        <p:spPr>
          <a:xfrm>
            <a:off x="730635" y="3619959"/>
            <a:ext cx="111050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18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dâu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6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dâu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      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b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Ta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546F6FE-FCB9-2EEB-33C9-56131FDEE6D2}"/>
              </a:ext>
            </a:extLst>
          </p:cNvPr>
          <p:cNvSpPr txBox="1"/>
          <p:nvPr/>
        </p:nvSpPr>
        <p:spPr>
          <a:xfrm>
            <a:off x="591557" y="886982"/>
            <a:ext cx="10390768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a)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18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dâu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dâu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chia</a:t>
            </a:r>
          </a:p>
        </p:txBody>
      </p:sp>
      <p:pic>
        <p:nvPicPr>
          <p:cNvPr id="12" name="Hình ảnh 35">
            <a:extLst>
              <a:ext uri="{FF2B5EF4-FFF2-40B4-BE49-F238E27FC236}">
                <a16:creationId xmlns:a16="http://schemas.microsoft.com/office/drawing/2014/main" xmlns="" id="{95C02AF1-509B-6791-85B5-2219255E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31" y="6006630"/>
            <a:ext cx="2708238" cy="752649"/>
          </a:xfrm>
          <a:prstGeom prst="rect">
            <a:avLst/>
          </a:prstGeom>
        </p:spPr>
      </p:pic>
      <p:sp>
        <p:nvSpPr>
          <p:cNvPr id="17" name="Hình chữ nhật: Góc Tròn 5">
            <a:extLst>
              <a:ext uri="{FF2B5EF4-FFF2-40B4-BE49-F238E27FC236}">
                <a16:creationId xmlns:a16="http://schemas.microsoft.com/office/drawing/2014/main" xmlns="" id="{29B7E2CE-049C-7EB7-EF02-386AB81D4423}"/>
              </a:ext>
            </a:extLst>
          </p:cNvPr>
          <p:cNvSpPr/>
          <p:nvPr/>
        </p:nvSpPr>
        <p:spPr>
          <a:xfrm>
            <a:off x="8337326" y="4936097"/>
            <a:ext cx="561975" cy="52387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Hình chữ nhật: Góc Tròn 42">
            <a:extLst>
              <a:ext uri="{FF2B5EF4-FFF2-40B4-BE49-F238E27FC236}">
                <a16:creationId xmlns:a16="http://schemas.microsoft.com/office/drawing/2014/main" xmlns="" id="{921BE3DD-2861-91AA-A4C2-EF21F8AAE5F7}"/>
              </a:ext>
            </a:extLst>
          </p:cNvPr>
          <p:cNvSpPr/>
          <p:nvPr/>
        </p:nvSpPr>
        <p:spPr>
          <a:xfrm>
            <a:off x="5420079" y="6013115"/>
            <a:ext cx="697385" cy="7204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9" name="Hình chữ nhật: Góc Tròn 43">
            <a:extLst>
              <a:ext uri="{FF2B5EF4-FFF2-40B4-BE49-F238E27FC236}">
                <a16:creationId xmlns:a16="http://schemas.microsoft.com/office/drawing/2014/main" xmlns="" id="{E67B6385-7A3A-B10A-FF23-8BAF731116F5}"/>
              </a:ext>
            </a:extLst>
          </p:cNvPr>
          <p:cNvSpPr/>
          <p:nvPr/>
        </p:nvSpPr>
        <p:spPr>
          <a:xfrm>
            <a:off x="6400800" y="6013115"/>
            <a:ext cx="652637" cy="7204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" name="Hình chữ nhật: Góc Tròn 44">
            <a:extLst>
              <a:ext uri="{FF2B5EF4-FFF2-40B4-BE49-F238E27FC236}">
                <a16:creationId xmlns:a16="http://schemas.microsoft.com/office/drawing/2014/main" xmlns="" id="{F8B4AE2F-3AE4-CB03-7AEA-08EF257D1001}"/>
              </a:ext>
            </a:extLst>
          </p:cNvPr>
          <p:cNvSpPr/>
          <p:nvPr/>
        </p:nvSpPr>
        <p:spPr>
          <a:xfrm>
            <a:off x="7461562" y="6012397"/>
            <a:ext cx="665007" cy="70824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3" name="Hình ảnh 3">
            <a:extLst>
              <a:ext uri="{FF2B5EF4-FFF2-40B4-BE49-F238E27FC236}">
                <a16:creationId xmlns:a16="http://schemas.microsoft.com/office/drawing/2014/main" xmlns="" id="{D3BAEAE6-4DB4-12C6-E348-775D12AF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19" y="2888859"/>
            <a:ext cx="2844436" cy="749837"/>
          </a:xfrm>
          <a:prstGeom prst="rect">
            <a:avLst/>
          </a:prstGeom>
        </p:spPr>
      </p:pic>
      <p:sp>
        <p:nvSpPr>
          <p:cNvPr id="44" name="Hình chữ nhật: Góc Tròn 4">
            <a:extLst>
              <a:ext uri="{FF2B5EF4-FFF2-40B4-BE49-F238E27FC236}">
                <a16:creationId xmlns:a16="http://schemas.microsoft.com/office/drawing/2014/main" xmlns="" id="{97DDB4AC-5F45-8B8C-BE81-44C7D256B0EE}"/>
              </a:ext>
            </a:extLst>
          </p:cNvPr>
          <p:cNvSpPr/>
          <p:nvPr/>
        </p:nvSpPr>
        <p:spPr>
          <a:xfrm>
            <a:off x="2931816" y="2010406"/>
            <a:ext cx="561975" cy="52387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5" name="Hình chữ nhật: Góc Tròn 38">
            <a:extLst>
              <a:ext uri="{FF2B5EF4-FFF2-40B4-BE49-F238E27FC236}">
                <a16:creationId xmlns:a16="http://schemas.microsoft.com/office/drawing/2014/main" xmlns="" id="{25203386-430E-E032-09A2-73828E999A7F}"/>
              </a:ext>
            </a:extLst>
          </p:cNvPr>
          <p:cNvSpPr/>
          <p:nvPr/>
        </p:nvSpPr>
        <p:spPr>
          <a:xfrm>
            <a:off x="4071519" y="2888859"/>
            <a:ext cx="674881" cy="74983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46" name="Hình chữ nhật: Góc Tròn 39">
            <a:extLst>
              <a:ext uri="{FF2B5EF4-FFF2-40B4-BE49-F238E27FC236}">
                <a16:creationId xmlns:a16="http://schemas.microsoft.com/office/drawing/2014/main" xmlns="" id="{0A9CF6E5-F604-902C-7AD9-83468DE9B00E}"/>
              </a:ext>
            </a:extLst>
          </p:cNvPr>
          <p:cNvSpPr/>
          <p:nvPr/>
        </p:nvSpPr>
        <p:spPr>
          <a:xfrm>
            <a:off x="5061939" y="2893840"/>
            <a:ext cx="712786" cy="74485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Hình chữ nhật: Góc Tròn 40">
            <a:extLst>
              <a:ext uri="{FF2B5EF4-FFF2-40B4-BE49-F238E27FC236}">
                <a16:creationId xmlns:a16="http://schemas.microsoft.com/office/drawing/2014/main" xmlns="" id="{62825A95-60CD-B164-CD00-0903ECDB4E30}"/>
              </a:ext>
            </a:extLst>
          </p:cNvPr>
          <p:cNvSpPr/>
          <p:nvPr/>
        </p:nvSpPr>
        <p:spPr>
          <a:xfrm>
            <a:off x="6235722" y="2896093"/>
            <a:ext cx="667354" cy="70960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BA3BF14-EC76-D752-F782-D4285F3141C8}"/>
              </a:ext>
            </a:extLst>
          </p:cNvPr>
          <p:cNvSpPr txBox="1"/>
          <p:nvPr/>
        </p:nvSpPr>
        <p:spPr>
          <a:xfrm>
            <a:off x="266700" y="361617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3 / 43</a:t>
            </a:r>
          </a:p>
        </p:txBody>
      </p:sp>
    </p:spTree>
    <p:extLst>
      <p:ext uri="{BB962C8B-B14F-4D97-AF65-F5344CB8AC3E}">
        <p14:creationId xmlns:p14="http://schemas.microsoft.com/office/powerpoint/2010/main" val="11226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7" grpId="0" animBg="1"/>
      <p:bldP spid="18" grpId="0" animBg="1"/>
      <p:bldP spid="19" grpId="0" animBg="1"/>
      <p:bldP spid="20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9D94C-96A4-0C3C-F2D2-65E5A127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3CEB90-685B-4728-C23D-7CAF2A1B0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11674E0-8AE4-7576-B010-CC140D4507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2210862"/>
            <a:ext cx="11029951" cy="471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14AF36-5F85-6D3E-3BDF-1F3B7CA75BA8}"/>
              </a:ext>
            </a:extLst>
          </p:cNvPr>
          <p:cNvSpPr txBox="1"/>
          <p:nvPr/>
        </p:nvSpPr>
        <p:spPr>
          <a:xfrm>
            <a:off x="171450" y="486987"/>
            <a:ext cx="115347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Anh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Hưng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nuôi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48 con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bồ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chuồng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chuồng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6 con.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Hỏi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anh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Hưng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bao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nhiêu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chuồng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bồ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8C52E596-BA70-7144-B849-D44752BBBD12}"/>
              </a:ext>
            </a:extLst>
          </p:cNvPr>
          <p:cNvCxnSpPr>
            <a:cxnSpLocks/>
          </p:cNvCxnSpPr>
          <p:nvPr/>
        </p:nvCxnSpPr>
        <p:spPr>
          <a:xfrm>
            <a:off x="2497540" y="1233246"/>
            <a:ext cx="4681182" cy="9525"/>
          </a:xfrm>
          <a:prstGeom prst="line">
            <a:avLst/>
          </a:prstGeom>
          <a:ln w="50800">
            <a:solidFill>
              <a:srgbClr val="2A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70D57DF-5FF8-79D5-6EA4-AECD3A7CC783}"/>
              </a:ext>
            </a:extLst>
          </p:cNvPr>
          <p:cNvCxnSpPr>
            <a:cxnSpLocks/>
          </p:cNvCxnSpPr>
          <p:nvPr/>
        </p:nvCxnSpPr>
        <p:spPr>
          <a:xfrm>
            <a:off x="267843" y="2055012"/>
            <a:ext cx="2903982" cy="0"/>
          </a:xfrm>
          <a:prstGeom prst="line">
            <a:avLst/>
          </a:prstGeom>
          <a:ln w="50800">
            <a:solidFill>
              <a:srgbClr val="2A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BE3BE0-4B0E-758B-230D-845A7FFC95E1}"/>
              </a:ext>
            </a:extLst>
          </p:cNvPr>
          <p:cNvSpPr txBox="1"/>
          <p:nvPr/>
        </p:nvSpPr>
        <p:spPr>
          <a:xfrm>
            <a:off x="171450" y="1080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4 / 43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BF5B459-7880-B535-B76A-1A2C9250FA9C}"/>
              </a:ext>
            </a:extLst>
          </p:cNvPr>
          <p:cNvCxnSpPr>
            <a:cxnSpLocks/>
          </p:cNvCxnSpPr>
          <p:nvPr/>
        </p:nvCxnSpPr>
        <p:spPr>
          <a:xfrm>
            <a:off x="10877551" y="1242771"/>
            <a:ext cx="733425" cy="0"/>
          </a:xfrm>
          <a:prstGeom prst="line">
            <a:avLst/>
          </a:prstGeom>
          <a:ln w="50800">
            <a:solidFill>
              <a:srgbClr val="2A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1460DD0-23ED-732D-D3D0-9A60E5AC7DCF}"/>
              </a:ext>
            </a:extLst>
          </p:cNvPr>
          <p:cNvCxnSpPr>
            <a:cxnSpLocks/>
          </p:cNvCxnSpPr>
          <p:nvPr/>
        </p:nvCxnSpPr>
        <p:spPr>
          <a:xfrm>
            <a:off x="4154043" y="2055012"/>
            <a:ext cx="7552182" cy="0"/>
          </a:xfrm>
          <a:prstGeom prst="line">
            <a:avLst/>
          </a:prstGeom>
          <a:ln w="50800">
            <a:solidFill>
              <a:srgbClr val="2A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5F7F467-BA1E-1E4E-89FE-D529835C9DCB}"/>
              </a:ext>
            </a:extLst>
          </p:cNvPr>
          <p:cNvCxnSpPr>
            <a:cxnSpLocks/>
          </p:cNvCxnSpPr>
          <p:nvPr/>
        </p:nvCxnSpPr>
        <p:spPr>
          <a:xfrm>
            <a:off x="267843" y="2871546"/>
            <a:ext cx="1451991" cy="0"/>
          </a:xfrm>
          <a:prstGeom prst="line">
            <a:avLst/>
          </a:prstGeom>
          <a:ln w="50800">
            <a:solidFill>
              <a:srgbClr val="2A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02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36195" y="-11430"/>
            <a:ext cx="12135485" cy="830580"/>
          </a:xfrm>
          <a:prstGeom prst="rect">
            <a:avLst/>
          </a:prstGeom>
        </p:spPr>
      </p:pic>
      <p:pic>
        <p:nvPicPr>
          <p:cNvPr id="9" name="图片 8" descr="鹿"/>
          <p:cNvPicPr>
            <a:picLocks noChangeAspect="1"/>
          </p:cNvPicPr>
          <p:nvPr/>
        </p:nvPicPr>
        <p:blipFill>
          <a:blip r:embed="rId5"/>
          <a:srcRect l="72633" t="-290" r="448" b="290"/>
          <a:stretch>
            <a:fillRect/>
          </a:stretch>
        </p:blipFill>
        <p:spPr>
          <a:xfrm>
            <a:off x="8575675" y="162560"/>
            <a:ext cx="3693160" cy="6498590"/>
          </a:xfrm>
          <a:prstGeom prst="rect">
            <a:avLst/>
          </a:prstGeom>
        </p:spPr>
      </p:pic>
      <p:pic>
        <p:nvPicPr>
          <p:cNvPr id="10" name="图片 9" descr="游乐场"/>
          <p:cNvPicPr>
            <a:picLocks noChangeAspect="1"/>
          </p:cNvPicPr>
          <p:nvPr/>
        </p:nvPicPr>
        <p:blipFill>
          <a:blip r:embed="rId6"/>
          <a:srcRect t="45455" r="63725"/>
          <a:stretch>
            <a:fillRect/>
          </a:stretch>
        </p:blipFill>
        <p:spPr>
          <a:xfrm>
            <a:off x="36195" y="3917950"/>
            <a:ext cx="3648710" cy="2743200"/>
          </a:xfrm>
          <a:prstGeom prst="rect">
            <a:avLst/>
          </a:prstGeom>
        </p:spPr>
      </p:pic>
      <p:pic>
        <p:nvPicPr>
          <p:cNvPr id="11" name="图片 10" descr="气球"/>
          <p:cNvPicPr>
            <a:picLocks noChangeAspect="1"/>
          </p:cNvPicPr>
          <p:nvPr/>
        </p:nvPicPr>
        <p:blipFill>
          <a:blip r:embed="rId7"/>
          <a:srcRect r="74419" b="31780"/>
          <a:stretch>
            <a:fillRect/>
          </a:stretch>
        </p:blipFill>
        <p:spPr>
          <a:xfrm>
            <a:off x="-158115" y="-141605"/>
            <a:ext cx="4037330" cy="53835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12768" y="1843810"/>
            <a:ext cx="7953652" cy="29056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CẢM ƠN CÁC </a:t>
            </a:r>
            <a:r>
              <a:rPr lang="vi-VN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THẦY CÔ </a:t>
            </a:r>
            <a:r>
              <a:rPr lang="vi-VN" sz="4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EM ĐÃ LẮNG NGHE </a:t>
            </a:r>
            <a:endParaRPr lang="vi-VN" sz="40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7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448"/>
            <a:ext cx="12192000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6" y="448"/>
            <a:ext cx="11739563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110"/>
            <a:ext cx="4386378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014" y="-205958"/>
            <a:ext cx="5161259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47617"/>
            <a:ext cx="12201235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3" y="802919"/>
            <a:ext cx="3276182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xmlns="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764" y="3362433"/>
            <a:ext cx="3924367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:a16="http://schemas.microsoft.com/office/drawing/2014/main" xmlns="" id="{283DD670-AE9B-4D0F-85A4-FD530D0044F7}"/>
              </a:ext>
            </a:extLst>
          </p:cNvPr>
          <p:cNvSpPr txBox="1"/>
          <p:nvPr/>
        </p:nvSpPr>
        <p:spPr>
          <a:xfrm>
            <a:off x="3896476" y="4121396"/>
            <a:ext cx="4171200" cy="80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2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A9FBC-9659-30BF-3291-710B6DBC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22121187400508253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8530"/>
          </a:xfrm>
        </p:spPr>
      </p:pic>
    </p:spTree>
    <p:extLst>
      <p:ext uri="{BB962C8B-B14F-4D97-AF65-F5344CB8AC3E}">
        <p14:creationId xmlns:p14="http://schemas.microsoft.com/office/powerpoint/2010/main" val="133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0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DDDC9C4-9CD7-77E8-E389-A1FD73B4CC10}"/>
              </a:ext>
            </a:extLst>
          </p:cNvPr>
          <p:cNvSpPr/>
          <p:nvPr/>
        </p:nvSpPr>
        <p:spPr>
          <a:xfrm>
            <a:off x="2438400" y="1927954"/>
            <a:ext cx="1019175" cy="2320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B7EC8689-1BA2-04B9-1FCB-F68EA0589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66895"/>
              </p:ext>
            </p:extLst>
          </p:nvPr>
        </p:nvGraphicFramePr>
        <p:xfrm>
          <a:off x="620512" y="1927954"/>
          <a:ext cx="10914267" cy="2320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0442">
                  <a:extLst>
                    <a:ext uri="{9D8B030D-6E8A-4147-A177-3AD203B41FA5}">
                      <a16:colId xmlns="" xmlns:a16="http://schemas.microsoft.com/office/drawing/2014/main" val="392336679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1767533527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777601797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3372714487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941026548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3297031144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3279990902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80177490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3415527512"/>
                    </a:ext>
                  </a:extLst>
                </a:gridCol>
                <a:gridCol w="1010425">
                  <a:extLst>
                    <a:ext uri="{9D8B030D-6E8A-4147-A177-3AD203B41FA5}">
                      <a16:colId xmlns="" xmlns:a16="http://schemas.microsoft.com/office/drawing/2014/main" val="1353998138"/>
                    </a:ext>
                  </a:extLst>
                </a:gridCol>
              </a:tblGrid>
              <a:tr h="773399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Số</a:t>
                      </a:r>
                      <a:r>
                        <a:rPr lang="en-US" sz="3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 </a:t>
                      </a:r>
                      <a:r>
                        <a:rPr lang="en-US" sz="3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bị</a:t>
                      </a:r>
                      <a:r>
                        <a:rPr lang="en-US" sz="3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9853048"/>
                  </a:ext>
                </a:extLst>
              </a:tr>
              <a:tr h="773399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Số</a:t>
                      </a:r>
                      <a:r>
                        <a:rPr lang="en-US" sz="3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69639890"/>
                  </a:ext>
                </a:extLst>
              </a:tr>
              <a:tr h="773399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Thương</a:t>
                      </a:r>
                      <a:endParaRPr lang="en-US" sz="3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HP001 4H" panose="020B0603050302020204" pitchFamily="34" charset="-127"/>
                        <a:cs typeface="Times New Roman" pitchFamily="18" charset="0"/>
                      </a:endParaRP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HP001 4H" panose="020B0603050302020204" pitchFamily="34" charset="-127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5825" marR="95825" marT="47913" marB="47913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258939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5693D2-54C8-7FBD-D55E-7617B96451F9}"/>
              </a:ext>
            </a:extLst>
          </p:cNvPr>
          <p:cNvSpPr txBox="1"/>
          <p:nvPr/>
        </p:nvSpPr>
        <p:spPr>
          <a:xfrm>
            <a:off x="142875" y="172807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2 / 42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0F6A58B-7068-4EF6-070D-A81955A1920E}"/>
              </a:ext>
            </a:extLst>
          </p:cNvPr>
          <p:cNvGrpSpPr/>
          <p:nvPr/>
        </p:nvGrpSpPr>
        <p:grpSpPr>
          <a:xfrm>
            <a:off x="2728182" y="242605"/>
            <a:ext cx="1138672" cy="649224"/>
            <a:chOff x="620512" y="909816"/>
            <a:chExt cx="1138672" cy="649224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4A7B19-6258-CF60-F18B-910515F598CD}"/>
                </a:ext>
              </a:extLst>
            </p:cNvPr>
            <p:cNvSpPr/>
            <p:nvPr/>
          </p:nvSpPr>
          <p:spPr>
            <a:xfrm>
              <a:off x="620512" y="909816"/>
              <a:ext cx="693420" cy="6492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66719B4-7D05-7FE0-5FE6-0763160CD376}"/>
                </a:ext>
              </a:extLst>
            </p:cNvPr>
            <p:cNvSpPr txBox="1"/>
            <p:nvPr/>
          </p:nvSpPr>
          <p:spPr>
            <a:xfrm>
              <a:off x="687321" y="942040"/>
              <a:ext cx="7890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F5D5850-8441-0061-8574-2932ACB66B04}"/>
                </a:ext>
              </a:extLst>
            </p:cNvPr>
            <p:cNvSpPr txBox="1"/>
            <p:nvPr/>
          </p:nvSpPr>
          <p:spPr>
            <a:xfrm>
              <a:off x="1330413" y="972818"/>
              <a:ext cx="428771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latin typeface="+mj-lt"/>
                  <a:ea typeface="HP001 4H" panose="020B0603050302020204" pitchFamily="34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2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428BD-3EC9-F5E6-B099-8E1DFCB2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0A6AB5-7135-2B5E-6F52-FC681764A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>
            <a:extLst>
              <a:ext uri="{FF2B5EF4-FFF2-40B4-BE49-F238E27FC236}">
                <a16:creationId xmlns="" xmlns:a16="http://schemas.microsoft.com/office/drawing/2014/main" id="{12904765-BD8B-07C9-E832-2D48E8A7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28" y="3156070"/>
            <a:ext cx="9453997" cy="370192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546F6FE-FCB9-2EEB-33C9-56131FDEE6D2}"/>
              </a:ext>
            </a:extLst>
          </p:cNvPr>
          <p:cNvSpPr txBox="1"/>
          <p:nvPr/>
        </p:nvSpPr>
        <p:spPr>
          <a:xfrm>
            <a:off x="171450" y="742254"/>
            <a:ext cx="1174432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a)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18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chia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đều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6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      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Ta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chia</a:t>
            </a:r>
          </a:p>
        </p:txBody>
      </p:sp>
      <p:pic>
        <p:nvPicPr>
          <p:cNvPr id="42" name="Hình ảnh 2">
            <a:extLst>
              <a:ext uri="{FF2B5EF4-FFF2-40B4-BE49-F238E27FC236}">
                <a16:creationId xmlns="" xmlns:a16="http://schemas.microsoft.com/office/drawing/2014/main" id="{7EC2252B-022C-5662-1175-961C7CB91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30" y="1488284"/>
            <a:ext cx="717931" cy="523875"/>
          </a:xfrm>
          <a:prstGeom prst="rect">
            <a:avLst/>
          </a:prstGeom>
        </p:spPr>
      </p:pic>
      <p:pic>
        <p:nvPicPr>
          <p:cNvPr id="43" name="Hình ảnh 3">
            <a:extLst>
              <a:ext uri="{FF2B5EF4-FFF2-40B4-BE49-F238E27FC236}">
                <a16:creationId xmlns="" xmlns:a16="http://schemas.microsoft.com/office/drawing/2014/main" id="{D3BAEAE6-4DB4-12C6-E348-775D12AF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12" y="2188888"/>
            <a:ext cx="2540694" cy="73461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BA3BF14-EC76-D752-F782-D4285F3141C8}"/>
              </a:ext>
            </a:extLst>
          </p:cNvPr>
          <p:cNvSpPr txBox="1"/>
          <p:nvPr/>
        </p:nvSpPr>
        <p:spPr>
          <a:xfrm>
            <a:off x="171450" y="1080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3 / 43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09414AD8-4CBF-6D00-DB17-B57D897FE1E2}"/>
              </a:ext>
            </a:extLst>
          </p:cNvPr>
          <p:cNvCxnSpPr>
            <a:cxnSpLocks/>
          </p:cNvCxnSpPr>
          <p:nvPr/>
        </p:nvCxnSpPr>
        <p:spPr>
          <a:xfrm>
            <a:off x="5136926" y="1434296"/>
            <a:ext cx="3722665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BB94815D-8FC0-86E7-936E-308B1E970402}"/>
              </a:ext>
            </a:extLst>
          </p:cNvPr>
          <p:cNvCxnSpPr>
            <a:cxnSpLocks/>
          </p:cNvCxnSpPr>
          <p:nvPr/>
        </p:nvCxnSpPr>
        <p:spPr>
          <a:xfrm>
            <a:off x="850006" y="1434296"/>
            <a:ext cx="3825025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D0A3824-596C-9842-414E-91DF37004ED5}"/>
              </a:ext>
            </a:extLst>
          </p:cNvPr>
          <p:cNvGrpSpPr/>
          <p:nvPr/>
        </p:nvGrpSpPr>
        <p:grpSpPr>
          <a:xfrm>
            <a:off x="2818339" y="58073"/>
            <a:ext cx="1138672" cy="649224"/>
            <a:chOff x="620512" y="909816"/>
            <a:chExt cx="1138672" cy="64922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301F29E-5A7D-5607-9BE9-33B9FAB8E91B}"/>
                </a:ext>
              </a:extLst>
            </p:cNvPr>
            <p:cNvSpPr/>
            <p:nvPr/>
          </p:nvSpPr>
          <p:spPr>
            <a:xfrm>
              <a:off x="620512" y="909816"/>
              <a:ext cx="693420" cy="6492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957DA87-508E-BF19-B96D-4494A6DB7935}"/>
                </a:ext>
              </a:extLst>
            </p:cNvPr>
            <p:cNvSpPr txBox="1"/>
            <p:nvPr/>
          </p:nvSpPr>
          <p:spPr>
            <a:xfrm>
              <a:off x="687321" y="942040"/>
              <a:ext cx="7890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F849A1-EA3F-E428-D8D6-B4E7DF26369D}"/>
                </a:ext>
              </a:extLst>
            </p:cNvPr>
            <p:cNvSpPr txBox="1"/>
            <p:nvPr/>
          </p:nvSpPr>
          <p:spPr>
            <a:xfrm>
              <a:off x="1330413" y="972818"/>
              <a:ext cx="428771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C72A63C-8AA8-B77A-EBC7-72EB6118F374}"/>
              </a:ext>
            </a:extLst>
          </p:cNvPr>
          <p:cNvCxnSpPr>
            <a:cxnSpLocks/>
          </p:cNvCxnSpPr>
          <p:nvPr/>
        </p:nvCxnSpPr>
        <p:spPr>
          <a:xfrm>
            <a:off x="9231200" y="1469275"/>
            <a:ext cx="17416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C72A63C-8AA8-B77A-EBC7-72EB6118F374}"/>
              </a:ext>
            </a:extLst>
          </p:cNvPr>
          <p:cNvCxnSpPr>
            <a:cxnSpLocks/>
          </p:cNvCxnSpPr>
          <p:nvPr/>
        </p:nvCxnSpPr>
        <p:spPr>
          <a:xfrm>
            <a:off x="382005" y="2049733"/>
            <a:ext cx="443469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9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BA3BF14-EC76-D752-F782-D4285F3141C8}"/>
              </a:ext>
            </a:extLst>
          </p:cNvPr>
          <p:cNvSpPr txBox="1"/>
          <p:nvPr/>
        </p:nvSpPr>
        <p:spPr>
          <a:xfrm>
            <a:off x="171450" y="10806"/>
            <a:ext cx="28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3 / 43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D0A3824-596C-9842-414E-91DF37004ED5}"/>
              </a:ext>
            </a:extLst>
          </p:cNvPr>
          <p:cNvGrpSpPr/>
          <p:nvPr/>
        </p:nvGrpSpPr>
        <p:grpSpPr>
          <a:xfrm>
            <a:off x="2918625" y="-358526"/>
            <a:ext cx="1658055" cy="1569660"/>
            <a:chOff x="620512" y="449599"/>
            <a:chExt cx="1138672" cy="156966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301F29E-5A7D-5607-9BE9-33B9FAB8E91B}"/>
                </a:ext>
              </a:extLst>
            </p:cNvPr>
            <p:cNvSpPr/>
            <p:nvPr/>
          </p:nvSpPr>
          <p:spPr>
            <a:xfrm>
              <a:off x="620512" y="909816"/>
              <a:ext cx="693420" cy="6492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957DA87-508E-BF19-B96D-4494A6DB7935}"/>
                </a:ext>
              </a:extLst>
            </p:cNvPr>
            <p:cNvSpPr txBox="1"/>
            <p:nvPr/>
          </p:nvSpPr>
          <p:spPr>
            <a:xfrm>
              <a:off x="687321" y="449599"/>
              <a:ext cx="78905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4800" b="1" dirty="0" err="1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Số</a:t>
              </a:r>
              <a:r>
                <a:rPr lang="en-US" sz="4800" b="1" dirty="0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F849A1-EA3F-E428-D8D6-B4E7DF26369D}"/>
                </a:ext>
              </a:extLst>
            </p:cNvPr>
            <p:cNvSpPr txBox="1"/>
            <p:nvPr/>
          </p:nvSpPr>
          <p:spPr>
            <a:xfrm>
              <a:off x="1330413" y="849709"/>
              <a:ext cx="428771" cy="76944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ea typeface="HP001 4H" panose="020B0603050302020204" pitchFamily="34" charset="-127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120003-F7CE-20D3-E4B0-1A0694199D51}"/>
              </a:ext>
            </a:extLst>
          </p:cNvPr>
          <p:cNvSpPr txBox="1"/>
          <p:nvPr/>
        </p:nvSpPr>
        <p:spPr>
          <a:xfrm>
            <a:off x="171450" y="632755"/>
            <a:ext cx="11925300" cy="3084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b)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18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quả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dâu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tây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chia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cho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mỗi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bạn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6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quả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Số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quả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dâu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tây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đó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đủ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chia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cho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      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bạn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Ta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có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phép</a:t>
            </a:r>
            <a:r>
              <a:rPr lang="en-US" sz="45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chia</a:t>
            </a:r>
          </a:p>
        </p:txBody>
      </p:sp>
      <p:pic>
        <p:nvPicPr>
          <p:cNvPr id="8" name="Hình ảnh 2">
            <a:extLst>
              <a:ext uri="{FF2B5EF4-FFF2-40B4-BE49-F238E27FC236}">
                <a16:creationId xmlns="" xmlns:a16="http://schemas.microsoft.com/office/drawing/2014/main" id="{E7658252-6341-4A31-5B27-8719D8889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290" y="1951631"/>
            <a:ext cx="767152" cy="700840"/>
          </a:xfrm>
          <a:prstGeom prst="rect">
            <a:avLst/>
          </a:prstGeom>
        </p:spPr>
      </p:pic>
      <p:pic>
        <p:nvPicPr>
          <p:cNvPr id="10" name="Hình ảnh 3">
            <a:extLst>
              <a:ext uri="{FF2B5EF4-FFF2-40B4-BE49-F238E27FC236}">
                <a16:creationId xmlns="" xmlns:a16="http://schemas.microsoft.com/office/drawing/2014/main" id="{B20B5693-DF40-851E-E9CF-C6BED3BB2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395" y="3014841"/>
            <a:ext cx="2455711" cy="7020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5BBA03B-DEFC-94F4-2352-A513B750BD14}"/>
              </a:ext>
            </a:extLst>
          </p:cNvPr>
          <p:cNvCxnSpPr>
            <a:cxnSpLocks/>
          </p:cNvCxnSpPr>
          <p:nvPr/>
        </p:nvCxnSpPr>
        <p:spPr>
          <a:xfrm>
            <a:off x="1249638" y="1624415"/>
            <a:ext cx="3950159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2B1A25B-BE11-228A-87A2-E5EE76B51C01}"/>
              </a:ext>
            </a:extLst>
          </p:cNvPr>
          <p:cNvCxnSpPr>
            <a:cxnSpLocks/>
          </p:cNvCxnSpPr>
          <p:nvPr/>
        </p:nvCxnSpPr>
        <p:spPr>
          <a:xfrm>
            <a:off x="5644692" y="1638395"/>
            <a:ext cx="554647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7D17349-F722-A561-E91B-0594B0B23274}"/>
              </a:ext>
            </a:extLst>
          </p:cNvPr>
          <p:cNvCxnSpPr>
            <a:cxnSpLocks/>
          </p:cNvCxnSpPr>
          <p:nvPr/>
        </p:nvCxnSpPr>
        <p:spPr>
          <a:xfrm>
            <a:off x="362161" y="2780345"/>
            <a:ext cx="9286806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0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B9B37CA2-0132-7422-CD7B-78DD2C4AB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44286"/>
              </p:ext>
            </p:extLst>
          </p:nvPr>
        </p:nvGraphicFramePr>
        <p:xfrm>
          <a:off x="200025" y="838200"/>
          <a:ext cx="11830050" cy="58621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5025">
                  <a:extLst>
                    <a:ext uri="{9D8B030D-6E8A-4147-A177-3AD203B41FA5}">
                      <a16:colId xmlns="" xmlns:a16="http://schemas.microsoft.com/office/drawing/2014/main" val="1272941409"/>
                    </a:ext>
                  </a:extLst>
                </a:gridCol>
                <a:gridCol w="5915025">
                  <a:extLst>
                    <a:ext uri="{9D8B030D-6E8A-4147-A177-3AD203B41FA5}">
                      <a16:colId xmlns="" xmlns:a16="http://schemas.microsoft.com/office/drawing/2014/main" val="3913420152"/>
                    </a:ext>
                  </a:extLst>
                </a:gridCol>
              </a:tblGrid>
              <a:tr h="5862109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18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chia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đều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cho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6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Mỗi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36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Ta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phép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b)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18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chia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cho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mỗi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6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dâu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đó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đủ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chia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cho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                             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bạn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36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Ta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</a:rPr>
                        <a:t>phép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7920492"/>
                  </a:ext>
                </a:extLst>
              </a:tr>
            </a:tbl>
          </a:graphicData>
        </a:graphic>
      </p:graphicFrame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AE3A6DE5-26BE-6045-5001-CF6B053BC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87" y="2766175"/>
            <a:ext cx="561975" cy="523875"/>
          </a:xfrm>
          <a:prstGeom prst="rect">
            <a:avLst/>
          </a:prstGeom>
        </p:spPr>
      </p:pic>
      <p:pic>
        <p:nvPicPr>
          <p:cNvPr id="7" name="Hình ảnh 3">
            <a:extLst>
              <a:ext uri="{FF2B5EF4-FFF2-40B4-BE49-F238E27FC236}">
                <a16:creationId xmlns="" xmlns:a16="http://schemas.microsoft.com/office/drawing/2014/main" id="{828F8DA9-344F-8E5C-6510-847DC03E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74" y="5231785"/>
            <a:ext cx="2247900" cy="552450"/>
          </a:xfrm>
          <a:prstGeom prst="rect">
            <a:avLst/>
          </a:prstGeom>
        </p:spPr>
      </p:pic>
      <p:pic>
        <p:nvPicPr>
          <p:cNvPr id="8" name="Hình ảnh 3">
            <a:extLst>
              <a:ext uri="{FF2B5EF4-FFF2-40B4-BE49-F238E27FC236}">
                <a16:creationId xmlns="" xmlns:a16="http://schemas.microsoft.com/office/drawing/2014/main" id="{5374C7A2-1FF1-111E-BCA6-8C0EA253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850" y="5231785"/>
            <a:ext cx="2247900" cy="552450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="" xmlns:a16="http://schemas.microsoft.com/office/drawing/2014/main" id="{92E6FBE1-2C92-CDDB-9BD0-3B95933D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13" y="3543300"/>
            <a:ext cx="561975" cy="523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B195F3-643B-EF22-EDB7-809F018FEEAA}"/>
              </a:ext>
            </a:extLst>
          </p:cNvPr>
          <p:cNvSpPr txBox="1"/>
          <p:nvPr/>
        </p:nvSpPr>
        <p:spPr>
          <a:xfrm>
            <a:off x="171449" y="10806"/>
            <a:ext cx="283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 3 / 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2E739E-C7B0-1A7E-7772-6DA5E53408F8}"/>
              </a:ext>
            </a:extLst>
          </p:cNvPr>
          <p:cNvSpPr txBox="1"/>
          <p:nvPr/>
        </p:nvSpPr>
        <p:spPr>
          <a:xfrm>
            <a:off x="679225" y="839983"/>
            <a:ext cx="368322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kern="1200" dirty="0" err="1">
                <a:solidFill>
                  <a:srgbClr val="C00000"/>
                </a:solidFill>
              </a:rPr>
              <a:t>Có</a:t>
            </a:r>
            <a:r>
              <a:rPr lang="en-US" sz="3600" b="1" kern="1200" dirty="0">
                <a:solidFill>
                  <a:srgbClr val="C00000"/>
                </a:solidFill>
              </a:rPr>
              <a:t> 18 </a:t>
            </a:r>
            <a:r>
              <a:rPr lang="en-US" sz="3600" b="1" kern="1200" dirty="0" err="1">
                <a:solidFill>
                  <a:srgbClr val="C00000"/>
                </a:solidFill>
              </a:rPr>
              <a:t>quả</a:t>
            </a:r>
            <a:r>
              <a:rPr lang="en-US" sz="3600" b="1" kern="1200" dirty="0">
                <a:solidFill>
                  <a:srgbClr val="C00000"/>
                </a:solidFill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</a:rPr>
              <a:t>dâu</a:t>
            </a:r>
            <a:r>
              <a:rPr lang="en-US" sz="3600" b="1" kern="1200" dirty="0">
                <a:solidFill>
                  <a:srgbClr val="C00000"/>
                </a:solidFill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</a:rPr>
              <a:t>tây</a:t>
            </a:r>
            <a:endParaRPr lang="en-US" sz="3600" b="1" kern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CD05B26-425A-0CB8-E29C-11B72D38BCFD}"/>
              </a:ext>
            </a:extLst>
          </p:cNvPr>
          <p:cNvSpPr txBox="1"/>
          <p:nvPr/>
        </p:nvSpPr>
        <p:spPr>
          <a:xfrm>
            <a:off x="6613300" y="838200"/>
            <a:ext cx="368322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kern="1200" dirty="0" err="1">
                <a:solidFill>
                  <a:srgbClr val="C00000"/>
                </a:solidFill>
              </a:rPr>
              <a:t>Có</a:t>
            </a:r>
            <a:r>
              <a:rPr lang="en-US" sz="3600" b="1" kern="1200" dirty="0">
                <a:solidFill>
                  <a:srgbClr val="C00000"/>
                </a:solidFill>
              </a:rPr>
              <a:t> 18 </a:t>
            </a:r>
            <a:r>
              <a:rPr lang="en-US" sz="3600" b="1" kern="1200" dirty="0" err="1">
                <a:solidFill>
                  <a:srgbClr val="C00000"/>
                </a:solidFill>
              </a:rPr>
              <a:t>quả</a:t>
            </a:r>
            <a:r>
              <a:rPr lang="en-US" sz="3600" b="1" kern="1200" dirty="0">
                <a:solidFill>
                  <a:srgbClr val="C00000"/>
                </a:solidFill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</a:rPr>
              <a:t>dâu</a:t>
            </a:r>
            <a:r>
              <a:rPr lang="en-US" sz="3600" b="1" kern="1200" dirty="0">
                <a:solidFill>
                  <a:srgbClr val="C00000"/>
                </a:solidFill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</a:rPr>
              <a:t>tây</a:t>
            </a:r>
            <a:endParaRPr lang="en-US" sz="3600" b="1" kern="12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E2B695E-D6B1-B9AB-70A8-4FD31C14315A}"/>
              </a:ext>
            </a:extLst>
          </p:cNvPr>
          <p:cNvCxnSpPr>
            <a:cxnSpLocks/>
          </p:cNvCxnSpPr>
          <p:nvPr/>
        </p:nvCxnSpPr>
        <p:spPr>
          <a:xfrm>
            <a:off x="4352926" y="1590675"/>
            <a:ext cx="14382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13476A0-5F31-9C6C-30DD-321F30628078}"/>
              </a:ext>
            </a:extLst>
          </p:cNvPr>
          <p:cNvCxnSpPr>
            <a:cxnSpLocks/>
          </p:cNvCxnSpPr>
          <p:nvPr/>
        </p:nvCxnSpPr>
        <p:spPr>
          <a:xfrm>
            <a:off x="679225" y="2447925"/>
            <a:ext cx="1841613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7F3A1B3-C570-110D-D0E7-F7B742F78FA3}"/>
              </a:ext>
            </a:extLst>
          </p:cNvPr>
          <p:cNvCxnSpPr>
            <a:cxnSpLocks/>
          </p:cNvCxnSpPr>
          <p:nvPr/>
        </p:nvCxnSpPr>
        <p:spPr>
          <a:xfrm>
            <a:off x="10296526" y="1590675"/>
            <a:ext cx="14382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73E1529-6811-47EA-97EC-D79C83DBEDE7}"/>
              </a:ext>
            </a:extLst>
          </p:cNvPr>
          <p:cNvCxnSpPr>
            <a:cxnSpLocks/>
          </p:cNvCxnSpPr>
          <p:nvPr/>
        </p:nvCxnSpPr>
        <p:spPr>
          <a:xfrm>
            <a:off x="6286501" y="2447925"/>
            <a:ext cx="260032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46208C7-DDD4-8399-9660-A4B707F581DA}"/>
              </a:ext>
            </a:extLst>
          </p:cNvPr>
          <p:cNvCxnSpPr>
            <a:cxnSpLocks/>
          </p:cNvCxnSpPr>
          <p:nvPr/>
        </p:nvCxnSpPr>
        <p:spPr>
          <a:xfrm>
            <a:off x="7181850" y="4107525"/>
            <a:ext cx="733425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80F5C71-0BAE-7476-9F91-05D5971EB0E3}"/>
              </a:ext>
            </a:extLst>
          </p:cNvPr>
          <p:cNvCxnSpPr>
            <a:cxnSpLocks/>
          </p:cNvCxnSpPr>
          <p:nvPr/>
        </p:nvCxnSpPr>
        <p:spPr>
          <a:xfrm>
            <a:off x="295276" y="4067175"/>
            <a:ext cx="600074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298D3B0-6F00-7376-37AD-26584B72DC90}"/>
              </a:ext>
            </a:extLst>
          </p:cNvPr>
          <p:cNvCxnSpPr>
            <a:cxnSpLocks/>
          </p:cNvCxnSpPr>
          <p:nvPr/>
        </p:nvCxnSpPr>
        <p:spPr>
          <a:xfrm>
            <a:off x="3876677" y="3290050"/>
            <a:ext cx="1466848" cy="0"/>
          </a:xfrm>
          <a:prstGeom prst="line">
            <a:avLst/>
          </a:prstGeom>
          <a:ln w="57150">
            <a:solidFill>
              <a:srgbClr val="2A0E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957DA87-508E-BF19-B96D-4494A6DB7935}"/>
              </a:ext>
            </a:extLst>
          </p:cNvPr>
          <p:cNvSpPr txBox="1"/>
          <p:nvPr/>
        </p:nvSpPr>
        <p:spPr>
          <a:xfrm>
            <a:off x="2860448" y="10806"/>
            <a:ext cx="16668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ea typeface="HP001 4H" panose="020B0603050302020204" pitchFamily="34" charset="-127"/>
                <a:cs typeface="Times New Roman" pitchFamily="18" charset="0"/>
              </a:rPr>
              <a:t>Số ? </a:t>
            </a:r>
            <a:endParaRPr lang="en-US" sz="4800" b="1" dirty="0">
              <a:latin typeface="Times New Roman" pitchFamily="18" charset="0"/>
              <a:ea typeface="HP001 4H" panose="020B0603050302020204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416</Words>
  <Application>Microsoft Office PowerPoint</Application>
  <PresentationFormat>Custom</PresentationFormat>
  <Paragraphs>98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Vu Hong</dc:creator>
  <cp:lastModifiedBy>A</cp:lastModifiedBy>
  <cp:revision>25</cp:revision>
  <dcterms:created xsi:type="dcterms:W3CDTF">2022-10-10T15:17:40Z</dcterms:created>
  <dcterms:modified xsi:type="dcterms:W3CDTF">2023-10-17T03:59:52Z</dcterms:modified>
</cp:coreProperties>
</file>