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21" r:id="rId3"/>
    <p:sldMasterId id="2147483734" r:id="rId4"/>
    <p:sldMasterId id="2147483746" r:id="rId5"/>
  </p:sldMasterIdLst>
  <p:notesMasterIdLst>
    <p:notesMasterId r:id="rId18"/>
  </p:notesMasterIdLst>
  <p:sldIdLst>
    <p:sldId id="287" r:id="rId6"/>
    <p:sldId id="281" r:id="rId7"/>
    <p:sldId id="269" r:id="rId8"/>
    <p:sldId id="266" r:id="rId9"/>
    <p:sldId id="267" r:id="rId10"/>
    <p:sldId id="270" r:id="rId11"/>
    <p:sldId id="286" r:id="rId12"/>
    <p:sldId id="257" r:id="rId13"/>
    <p:sldId id="259" r:id="rId14"/>
    <p:sldId id="260" r:id="rId15"/>
    <p:sldId id="261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EED4-2EE2-43CB-9FCB-FD321FEDB4B1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EFBC4-D853-4A15-A8AB-3E0D7BB25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91AB8F0-FF5A-4380-8225-88665BD13AD9}" type="slidenum">
              <a:rPr lang="en-US" altLang="vi-VN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vi-VN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0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64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33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92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11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15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F4EEAD-3533-4152-BCFC-FC678CB5C3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49EBD-C47D-4C83-B524-99A28623DE1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5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AD0FB-6909-4964-9923-9F9AEF0C7E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D9C728-67EC-4ADD-AED6-A5D6A8115D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F2336-6078-4100-9984-2F675EA857B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9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C98A05-2239-4F90-AC1E-63E110516AA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44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41B75-B3C0-457F-88B7-F0BD8C2DC4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18947-8CAC-4449-9B89-5FBE6E590D2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A9B6A-6569-4AEA-A0B7-EE4966E7AB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29092E-2335-4A3E-9464-20D76EA730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28177B-D8B9-4DA2-B106-ADDC137D7E1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55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6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4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0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6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0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1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3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9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97431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3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889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89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5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5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53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9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7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2" y="6282452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6" y="6248767"/>
            <a:ext cx="519694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1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187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35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1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12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631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DAA8-778B-47E0-AD36-D99430EB2E65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D32A-C157-45A5-A206-2FC57F133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112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BAA8-0E1D-43D2-8C57-874DA9BD9B43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1326-5F02-47A1-882C-AB728138C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30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1F96-F1C0-4937-A315-44E4A644CF27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6417-319E-44AF-9CFD-2546B7D5A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244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1627-D212-490F-AAA2-36F9B249EEB6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79E0-ADEA-4634-AFC0-3FC8C3C47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15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86AB-754C-433B-88F8-57DF9A6E6681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2C94-7617-496F-B519-16A4323EC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975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F3EB-26DC-4440-A4EA-D27DEE86D1D8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DAB4-B0E2-4238-AB0F-866AB1B72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518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75C4-D229-44FE-8305-04B3C98FF9FB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DB13-D9CC-4183-B515-82968F755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778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4514-6DA3-44A0-8FC4-4D7FD6483679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D3B5-5FBF-4694-8FF7-6EDB90B6D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218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C3F7-7008-428E-A098-7AC5CB7D88ED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8B14-BD9D-4459-9719-6C1AD86C1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95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902A-EF77-4BA5-A812-60B62A0F35EB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D358-AA60-4B09-9C96-D7ADD68BB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084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724C-4ECC-48C4-9795-C6E6E48A9851}" type="datetimeFigureOut">
              <a:rPr lang="en-US"/>
              <a:pPr>
                <a:defRPr/>
              </a:pPr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9F0A-E739-4F6E-B9D2-8DA0567FF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24/09/2022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9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CD2C4F-4A18-409F-ABD4-936422C2903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29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2F26D-0A79-4EAE-B2AD-DBC93C2C9268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24/09/2022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D1EFB-E4BE-4B7A-A645-E64900DA8378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wmf"/><Relationship Id="rId5" Type="http://schemas.openxmlformats.org/officeDocument/2006/relationships/audio" Target="../media/audio3.wav"/><Relationship Id="rId10" Type="http://schemas.openxmlformats.org/officeDocument/2006/relationships/image" Target="../media/image32.emf"/><Relationship Id="rId4" Type="http://schemas.openxmlformats.org/officeDocument/2006/relationships/audio" Target="../media/audio2.wav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wmf"/><Relationship Id="rId5" Type="http://schemas.openxmlformats.org/officeDocument/2006/relationships/audio" Target="../media/audio3.wav"/><Relationship Id="rId10" Type="http://schemas.openxmlformats.org/officeDocument/2006/relationships/image" Target="../media/image32.emf"/><Relationship Id="rId4" Type="http://schemas.openxmlformats.org/officeDocument/2006/relationships/audio" Target="../media/audio2.wav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hyperlink" Target="Chicken%20Dance%2000_00_06-00_01_13.mp4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audio" Target="../media/audio1.wav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wmf"/><Relationship Id="rId5" Type="http://schemas.openxmlformats.org/officeDocument/2006/relationships/audio" Target="../media/audio3.wav"/><Relationship Id="rId10" Type="http://schemas.openxmlformats.org/officeDocument/2006/relationships/image" Target="../media/image32.emf"/><Relationship Id="rId4" Type="http://schemas.openxmlformats.org/officeDocument/2006/relationships/audio" Target="../media/audio2.wav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/>
          <p:cNvSpPr>
            <a:spLocks noChangeArrowheads="1" noChangeShapeType="1" noTextEdit="1"/>
          </p:cNvSpPr>
          <p:nvPr/>
        </p:nvSpPr>
        <p:spPr bwMode="auto">
          <a:xfrm>
            <a:off x="477675" y="2743200"/>
            <a:ext cx="1133294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Nhiệt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liệt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đón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cô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giáo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về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dự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giờ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dạy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Toán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-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3A2 </a:t>
            </a:r>
            <a:endParaRPr lang="en-US" sz="32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2" name="WordArt 26"/>
          <p:cNvSpPr>
            <a:spLocks noChangeArrowheads="1" noChangeShapeType="1" noTextEdit="1"/>
          </p:cNvSpPr>
          <p:nvPr/>
        </p:nvSpPr>
        <p:spPr bwMode="auto">
          <a:xfrm>
            <a:off x="1016000" y="4114800"/>
            <a:ext cx="102616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kern="1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6" name="WordArt 642"/>
          <p:cNvSpPr>
            <a:spLocks noChangeArrowheads="1" noChangeShapeType="1" noTextEdit="1"/>
          </p:cNvSpPr>
          <p:nvPr/>
        </p:nvSpPr>
        <p:spPr bwMode="auto">
          <a:xfrm>
            <a:off x="3594668" y="4424149"/>
            <a:ext cx="5002663" cy="107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Bảng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nhân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8 (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1)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Hộp Văn bản 1">
            <a:extLst>
              <a:ext uri="{FF2B5EF4-FFF2-40B4-BE49-F238E27FC236}">
                <a16:creationId xmlns:a16="http://schemas.microsoft.com/office/drawing/2014/main" xmlns="" id="{A0FA4F51-8F1B-4214-9E3B-68E3958207C1}"/>
              </a:ext>
            </a:extLst>
          </p:cNvPr>
          <p:cNvSpPr txBox="1"/>
          <p:nvPr/>
        </p:nvSpPr>
        <p:spPr>
          <a:xfrm>
            <a:off x="3037443" y="136526"/>
            <a:ext cx="670912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ĐÔNG HẢI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2">
            <a:extLst>
              <a:ext uri="{FF2B5EF4-FFF2-40B4-BE49-F238E27FC236}">
                <a16:creationId xmlns:a16="http://schemas.microsoft.com/office/drawing/2014/main" xmlns="" id="{B4F61194-B249-4886-8F04-BD3A53E3AB23}"/>
              </a:ext>
            </a:extLst>
          </p:cNvPr>
          <p:cNvSpPr txBox="1"/>
          <p:nvPr/>
        </p:nvSpPr>
        <p:spPr>
          <a:xfrm>
            <a:off x="1954322" y="5759099"/>
            <a:ext cx="664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6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700458" y="527317"/>
            <a:ext cx="10132395" cy="31866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 err="1"/>
              <a:t>Viết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tranh</a:t>
            </a:r>
            <a:r>
              <a:rPr lang="en-US" sz="4000" dirty="0"/>
              <a:t> </a:t>
            </a:r>
            <a:r>
              <a:rPr lang="en-US" sz="4000" dirty="0" err="1"/>
              <a:t>vẽ</a:t>
            </a:r>
            <a:r>
              <a:rPr lang="en-US" sz="4000" dirty="0"/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88557" y="655585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400" kern="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817677" y="58331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400" kern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2319" y="1299721"/>
            <a:ext cx="455948" cy="3255191"/>
            <a:chOff x="393013" y="1032063"/>
            <a:chExt cx="455948" cy="3255191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3"/>
              <a:ext cx="14513" cy="27992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8" y="3920600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>
                  <a:buClr>
                    <a:srgbClr val="000000"/>
                  </a:buClr>
                </a:pPr>
                <a:endParaRPr lang="en-US" sz="20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b="0" i="0" kern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4267" b="0" i="0" kern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X</m:t>
                        </m:r>
                        <m:r>
                          <a:rPr lang="en-US" sz="4267" b="0" i="0" kern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 3=21</m:t>
                        </m:r>
                      </m:oMath>
                    </m:oMathPara>
                  </a14:m>
                  <a:endParaRPr lang="en-US" sz="4267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07479" y="229146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5000" b="1" kern="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3" y="6573420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1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5" y="2145620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98027" y="244545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802127" y="241802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97699" y="245895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814883" y="243486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802127" y="24487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813532" y="24451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778368" y="244741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785271" y="24213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803156" y="243949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813532" y="239774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771624" y="242706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DC2608"/>
                </a:solidFill>
                <a:latin typeface="Arial" panose="020B0604020202020204" pitchFamily="34" charset="0"/>
                <a:cs typeface="Arial"/>
                <a:sym typeface="Arial"/>
              </a:rPr>
              <a:t>0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30771" y="1391745"/>
            <a:ext cx="2802595" cy="1972266"/>
            <a:chOff x="756134" y="-73985"/>
            <a:chExt cx="2802595" cy="197226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26" y="-73985"/>
              <a:ext cx="812628" cy="107984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81" y="-13616"/>
              <a:ext cx="812628" cy="1079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101" y="13129"/>
              <a:ext cx="812628" cy="1079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431" y="803388"/>
              <a:ext cx="812628" cy="1079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99" y="818438"/>
              <a:ext cx="812628" cy="1079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352" y="816220"/>
              <a:ext cx="812628" cy="107984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073" y="767132"/>
              <a:ext cx="812628" cy="1079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34" y="1520"/>
              <a:ext cx="812628" cy="1079843"/>
            </a:xfrm>
            <a:prstGeom prst="rect">
              <a:avLst/>
            </a:prstGeom>
          </p:spPr>
        </p:pic>
      </p:grpSp>
      <p:sp>
        <p:nvSpPr>
          <p:cNvPr id="69" name="Left Bracket 68"/>
          <p:cNvSpPr/>
          <p:nvPr/>
        </p:nvSpPr>
        <p:spPr>
          <a:xfrm flipH="1">
            <a:off x="14003528" y="502977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400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79" name="Left Bracket 78"/>
          <p:cNvSpPr/>
          <p:nvPr/>
        </p:nvSpPr>
        <p:spPr>
          <a:xfrm flipH="1">
            <a:off x="16293881" y="51268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400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89" name="Left Bracket 88"/>
          <p:cNvSpPr/>
          <p:nvPr/>
        </p:nvSpPr>
        <p:spPr>
          <a:xfrm flipH="1">
            <a:off x="19254796" y="578966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400" kern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345527" y="1409776"/>
            <a:ext cx="2802595" cy="1972266"/>
            <a:chOff x="756134" y="-73985"/>
            <a:chExt cx="2802595" cy="1972266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26" y="-73985"/>
              <a:ext cx="812628" cy="1079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81" y="-13616"/>
              <a:ext cx="812628" cy="1079843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101" y="13129"/>
              <a:ext cx="812628" cy="1079843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431" y="803388"/>
              <a:ext cx="812628" cy="1079843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99" y="818438"/>
              <a:ext cx="812628" cy="1079843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352" y="816220"/>
              <a:ext cx="812628" cy="1079843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073" y="767132"/>
              <a:ext cx="812628" cy="1079843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34" y="1520"/>
              <a:ext cx="812628" cy="1079843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8877447" y="1419078"/>
            <a:ext cx="2802595" cy="1972266"/>
            <a:chOff x="756134" y="-73985"/>
            <a:chExt cx="2802595" cy="197226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26" y="-73985"/>
              <a:ext cx="812628" cy="1079843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81" y="-13616"/>
              <a:ext cx="812628" cy="1079843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101" y="13129"/>
              <a:ext cx="812628" cy="1079843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431" y="803388"/>
              <a:ext cx="812628" cy="1079843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99" y="818438"/>
              <a:ext cx="812628" cy="1079843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352" y="816220"/>
              <a:ext cx="812628" cy="1079843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073" y="767132"/>
              <a:ext cx="812628" cy="1079843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34" y="1520"/>
              <a:ext cx="812628" cy="1079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  <p:bldP spid="69" grpId="0" animBg="1"/>
      <p:bldP spid="79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06141" y="646123"/>
            <a:ext cx="8318899" cy="355082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FF00"/>
                </a:solidFill>
              </a:rPr>
              <a:t>Mỗi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đĩa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có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8 </a:t>
            </a:r>
            <a:r>
              <a:rPr lang="en-US" sz="4000" dirty="0" err="1">
                <a:solidFill>
                  <a:srgbClr val="FFFF00"/>
                </a:solidFill>
              </a:rPr>
              <a:t>cái</a:t>
            </a:r>
            <a:r>
              <a:rPr lang="en-US" sz="4000" dirty="0">
                <a:solidFill>
                  <a:srgbClr val="FFFF00"/>
                </a:solidFill>
              </a:rPr>
              <a:t> bánh . </a:t>
            </a:r>
            <a:r>
              <a:rPr lang="en-US" sz="4000" dirty="0" err="1">
                <a:solidFill>
                  <a:srgbClr val="FFFF00"/>
                </a:solidFill>
              </a:rPr>
              <a:t>Hỏi</a:t>
            </a:r>
            <a:r>
              <a:rPr lang="en-US" sz="4000" dirty="0">
                <a:solidFill>
                  <a:srgbClr val="FFFF00"/>
                </a:solidFill>
              </a:rPr>
              <a:t> 5 </a:t>
            </a:r>
            <a:r>
              <a:rPr lang="en-US" sz="4000" dirty="0" err="1">
                <a:solidFill>
                  <a:srgbClr val="FFFF00"/>
                </a:solidFill>
              </a:rPr>
              <a:t>đĩa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như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thế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có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tất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cả</a:t>
            </a:r>
            <a:r>
              <a:rPr lang="en-US" sz="4000" dirty="0">
                <a:solidFill>
                  <a:srgbClr val="FFFF00"/>
                </a:solidFill>
              </a:rPr>
              <a:t> bao </a:t>
            </a:r>
            <a:r>
              <a:rPr lang="en-US" sz="4000" dirty="0" err="1">
                <a:solidFill>
                  <a:srgbClr val="FFFF00"/>
                </a:solidFill>
              </a:rPr>
              <a:t>nhiêu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cái</a:t>
            </a:r>
            <a:r>
              <a:rPr lang="en-US" sz="4000" dirty="0">
                <a:solidFill>
                  <a:srgbClr val="FFFF00"/>
                </a:solidFill>
              </a:rPr>
              <a:t> bánh?</a:t>
            </a:r>
          </a:p>
          <a:p>
            <a:r>
              <a:rPr lang="en-US" sz="4000" dirty="0"/>
              <a:t>    A. </a:t>
            </a:r>
            <a:r>
              <a:rPr lang="en-US" sz="4000" dirty="0" smtClean="0"/>
              <a:t>32 </a:t>
            </a:r>
            <a:r>
              <a:rPr lang="en-US" sz="4000" dirty="0" err="1"/>
              <a:t>cái</a:t>
            </a:r>
            <a:r>
              <a:rPr lang="en-US" sz="4000" dirty="0"/>
              <a:t> bánh      </a:t>
            </a:r>
          </a:p>
          <a:p>
            <a:r>
              <a:rPr lang="en-US" sz="4000" dirty="0"/>
              <a:t>    B. </a:t>
            </a:r>
            <a:r>
              <a:rPr lang="en-US" sz="4000" dirty="0" smtClean="0"/>
              <a:t>40 </a:t>
            </a:r>
            <a:r>
              <a:rPr lang="en-US" sz="4000" dirty="0" err="1"/>
              <a:t>cái</a:t>
            </a:r>
            <a:r>
              <a:rPr lang="en-US" sz="4000" dirty="0"/>
              <a:t> bánh</a:t>
            </a:r>
          </a:p>
          <a:p>
            <a:r>
              <a:rPr lang="en-US" sz="4000" dirty="0"/>
              <a:t>    C. </a:t>
            </a:r>
            <a:r>
              <a:rPr lang="en-US" sz="4000" dirty="0" smtClean="0"/>
              <a:t>48 </a:t>
            </a:r>
            <a:r>
              <a:rPr lang="en-US" sz="4000" dirty="0" err="1"/>
              <a:t>cái</a:t>
            </a:r>
            <a:r>
              <a:rPr lang="en-US" sz="4000" dirty="0"/>
              <a:t> bánh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35835" y="631468"/>
            <a:ext cx="387791" cy="3577922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400" kern="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42468" y="631472"/>
            <a:ext cx="214171" cy="351564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400" kern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80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4991" y="4498634"/>
            <a:ext cx="8988679" cy="2192240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>
                  <a:buClr>
                    <a:srgbClr val="000000"/>
                  </a:buClr>
                </a:pPr>
                <a:endParaRPr lang="en-US" sz="20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dirty="0" smtClean="0">
                            <a:solidFill>
                              <a:srgbClr val="FFFF00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dirty="0" smtClean="0">
                            <a:solidFill>
                              <a:srgbClr val="FFFF00"/>
                            </a:solidFill>
                          </a:rPr>
                          <m:t>. 40</m:t>
                        </m:r>
                        <m:r>
                          <m:rPr>
                            <m:nor/>
                          </m:rPr>
                          <a:rPr lang="en-US" sz="4400" dirty="0" smtClean="0">
                            <a:solidFill>
                              <a:srgbClr val="FFFF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solidFill>
                              <a:srgbClr val="FFFF00"/>
                            </a:solidFill>
                          </a:rPr>
                          <m:t>nh</m:t>
                        </m:r>
                      </m:oMath>
                    </m:oMathPara>
                  </a14:m>
                  <a:endParaRPr lang="en-US" sz="4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5000" b="1" kern="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DC2608"/>
                </a:solidFill>
                <a:latin typeface="Arial" panose="020B0604020202020204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B5BB0C9A-65F0-33F4-FD76-AD8F15DE4E1B}"/>
              </a:ext>
            </a:extLst>
          </p:cNvPr>
          <p:cNvSpPr/>
          <p:nvPr/>
        </p:nvSpPr>
        <p:spPr>
          <a:xfrm flipH="1">
            <a:off x="9742803" y="6573420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1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4353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3" y="3973514"/>
            <a:ext cx="5624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830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1" y="589893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8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8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93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6" y="4267990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6" y="1924970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9" y="2363650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6" y="554436"/>
            <a:ext cx="896191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8" y="505658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7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3" y="608182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8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3" y="-1153456"/>
            <a:ext cx="352299" cy="580253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9" y="1527443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9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-1"/>
            <a:ext cx="4355559" cy="2651501"/>
          </a:xfrm>
          <a:prstGeom prst="rect">
            <a:avLst/>
          </a:prstGeom>
        </p:spPr>
      </p:pic>
      <p:sp>
        <p:nvSpPr>
          <p:cNvPr id="2" name="5-Point Star 1">
            <a:hlinkClick r:id="rId21" action="ppaction://hlinkfile"/>
          </p:cNvPr>
          <p:cNvSpPr/>
          <p:nvPr/>
        </p:nvSpPr>
        <p:spPr>
          <a:xfrm>
            <a:off x="11472866" y="5973320"/>
            <a:ext cx="428865" cy="6132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" y="4"/>
            <a:ext cx="2177863" cy="3291655"/>
          </a:xfrm>
          <a:prstGeom prst="rect">
            <a:avLst/>
          </a:prstGeom>
        </p:spPr>
      </p:pic>
      <p:pic>
        <p:nvPicPr>
          <p:cNvPr id="3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55" y="3545115"/>
            <a:ext cx="3549247" cy="3312889"/>
          </a:xfrm>
          <a:prstGeom prst="rect">
            <a:avLst/>
          </a:prstGeom>
        </p:spPr>
      </p:pic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5106609" y="313007"/>
            <a:ext cx="81915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479795" y="328881"/>
            <a:ext cx="7239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728657" y="347931"/>
            <a:ext cx="45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538283" y="305068"/>
            <a:ext cx="45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811457" y="347931"/>
            <a:ext cx="45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276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5292198" y="251354"/>
            <a:ext cx="126225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6665384" y="267229"/>
            <a:ext cx="111548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004735" y="297391"/>
            <a:ext cx="70451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4723871" y="243416"/>
            <a:ext cx="70451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997047" y="286279"/>
            <a:ext cx="70451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7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94" y="365760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20" y="1002701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23" y="1527048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2200545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31" y="2808358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47" y="3459921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76" y="4026849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4634631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31" y="5203610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99" y="5833173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" y="4"/>
            <a:ext cx="2177863" cy="3291655"/>
          </a:xfrm>
          <a:prstGeom prst="rect">
            <a:avLst/>
          </a:prstGeom>
        </p:spPr>
      </p:pic>
      <p:pic>
        <p:nvPicPr>
          <p:cNvPr id="18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55" y="3545115"/>
            <a:ext cx="3549247" cy="33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5292198" y="251354"/>
            <a:ext cx="126225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6665384" y="267229"/>
            <a:ext cx="111548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004735" y="297391"/>
            <a:ext cx="70451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4723871" y="243416"/>
            <a:ext cx="70451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997047" y="286279"/>
            <a:ext cx="70451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7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94" y="365760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36" y="1002226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22" y="1544268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53" y="2218630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79" y="2218630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33" y="2785558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19" y="3404937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5" y="3404937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44" y="4024373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79" y="4024373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63" y="4591301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75" y="5158229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00" y="5237628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5" y="5737694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71" y="5924352"/>
            <a:ext cx="54329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" y="4"/>
            <a:ext cx="2177863" cy="3291655"/>
          </a:xfrm>
          <a:prstGeom prst="rect">
            <a:avLst/>
          </a:prstGeom>
        </p:spPr>
      </p:pic>
      <p:pic>
        <p:nvPicPr>
          <p:cNvPr id="23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55" y="3545115"/>
            <a:ext cx="3549247" cy="33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" y="4"/>
            <a:ext cx="2177863" cy="3291655"/>
          </a:xfrm>
          <a:prstGeom prst="rect">
            <a:avLst/>
          </a:prstGeom>
        </p:spPr>
      </p:pic>
      <p:pic>
        <p:nvPicPr>
          <p:cNvPr id="3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55" y="3545115"/>
            <a:ext cx="3549247" cy="3312889"/>
          </a:xfrm>
          <a:prstGeom prst="rect">
            <a:avLst/>
          </a:prstGeom>
        </p:spPr>
      </p:pic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5086767" y="346833"/>
            <a:ext cx="81915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435950" y="328578"/>
            <a:ext cx="7239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728657" y="347931"/>
            <a:ext cx="45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538283" y="305068"/>
            <a:ext cx="45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811457" y="347931"/>
            <a:ext cx="45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7907" y="3403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435950" y="30608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356663" y="93789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435950" y="94779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5331693" y="157754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6461694" y="153841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5336875" y="216528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6445144" y="216159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5328408" y="279372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6435949" y="275267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14569" y="340029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6448575" y="337440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328025" y="401181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6435950" y="396047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331213" y="460968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461693" y="459659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5311905" y="522768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6448575" y="520155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5230022" y="584102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6451767" y="581851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38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5" grpId="2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9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567" y="1181103"/>
            <a:ext cx="116780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AI NHANH – AI ĐÚNG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83" y="3108639"/>
            <a:ext cx="6693988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9415" y="760955"/>
            <a:ext cx="8278840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FF00"/>
                </a:solidFill>
              </a:rPr>
              <a:t>   </a:t>
            </a:r>
            <a:r>
              <a:rPr lang="en-US" sz="4400" dirty="0" err="1">
                <a:solidFill>
                  <a:srgbClr val="FFFF00"/>
                </a:solidFill>
              </a:rPr>
              <a:t>Viết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kết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quả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phép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tính</a:t>
            </a:r>
            <a:r>
              <a:rPr lang="en-US" sz="4400" dirty="0">
                <a:solidFill>
                  <a:srgbClr val="FFFF00"/>
                </a:solidFill>
              </a:rPr>
              <a:t> : </a:t>
            </a:r>
            <a:r>
              <a:rPr lang="en-US" sz="4400" dirty="0" smtClean="0">
                <a:solidFill>
                  <a:srgbClr val="FFFF00"/>
                </a:solidFill>
              </a:rPr>
              <a:t>8 </a:t>
            </a:r>
            <a:r>
              <a:rPr lang="en-US" sz="4400" dirty="0">
                <a:solidFill>
                  <a:srgbClr val="FFFF00"/>
                </a:solidFill>
              </a:rPr>
              <a:t>x </a:t>
            </a:r>
            <a:r>
              <a:rPr lang="en-US" sz="4400" dirty="0" smtClean="0">
                <a:solidFill>
                  <a:srgbClr val="FFFF00"/>
                </a:solidFill>
              </a:rPr>
              <a:t>7 </a:t>
            </a:r>
            <a:r>
              <a:rPr lang="en-US" sz="4400" dirty="0">
                <a:solidFill>
                  <a:srgbClr val="FFFF00"/>
                </a:solidFill>
              </a:rPr>
              <a:t>= 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82" y="631472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400" kern="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74085" y="710253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400" kern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80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8" y="3920600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>
                  <a:buClr>
                    <a:srgbClr val="000000"/>
                  </a:buClr>
                </a:pPr>
                <a:endParaRPr lang="en-US" sz="20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b="0" i="0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56</m:t>
                        </m:r>
                      </m:oMath>
                    </m:oMathPara>
                  </a14:m>
                  <a:endParaRPr lang="en-US" sz="4267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5000" b="1" kern="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1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>
              <a:buClr>
                <a:srgbClr val="000000"/>
              </a:buClr>
            </a:pPr>
            <a:r>
              <a:rPr lang="en-US" altLang="en-US" sz="2800" kern="0" dirty="0">
                <a:solidFill>
                  <a:srgbClr val="DC2608"/>
                </a:solidFill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DC2608"/>
                </a:solidFill>
                <a:latin typeface="Arial" panose="020B0604020202020204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265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511</Words>
  <Application>Microsoft Office PowerPoint</Application>
  <PresentationFormat>Custom</PresentationFormat>
  <Paragraphs>286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1_Office Theme</vt:lpstr>
      <vt:lpstr>Default Design</vt:lpstr>
      <vt:lpstr>3_Office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HP</cp:lastModifiedBy>
  <cp:revision>24</cp:revision>
  <dcterms:created xsi:type="dcterms:W3CDTF">2022-09-21T08:46:42Z</dcterms:created>
  <dcterms:modified xsi:type="dcterms:W3CDTF">2022-09-24T10:17:43Z</dcterms:modified>
</cp:coreProperties>
</file>