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4"/>
    <p:sldId id="257" r:id="rId45"/>
    <p:sldId id="258" r:id="rId46"/>
    <p:sldId id="259" r:id="rId47"/>
    <p:sldId id="260" r:id="rId48"/>
    <p:sldId id="261" r:id="rId49"/>
    <p:sldId id="262" r:id="rId50"/>
    <p:sldId id="263" r:id="rId51"/>
    <p:sldId id="264" r:id="rId52"/>
    <p:sldId id="265" r:id="rId53"/>
    <p:sldId id="266" r:id="rId54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Schoolbell" charset="1" panose="02000000000000000000"/>
      <p:regular r:id="rId10"/>
    </p:embeddedFont>
    <p:embeddedFont>
      <p:font typeface="Coiny" charset="1" panose="02000903060500060000"/>
      <p:regular r:id="rId11"/>
    </p:embeddedFont>
    <p:embeddedFont>
      <p:font typeface="Marykate" charset="1" panose="00000000000000000000"/>
      <p:regular r:id="rId12"/>
    </p:embeddedFont>
    <p:embeddedFont>
      <p:font typeface="Josefin Sans" charset="1" panose="00000500000000000000"/>
      <p:regular r:id="rId13"/>
    </p:embeddedFont>
    <p:embeddedFont>
      <p:font typeface="Josefin Sans Bold" charset="1" panose="00000800000000000000"/>
      <p:regular r:id="rId14"/>
    </p:embeddedFont>
    <p:embeddedFont>
      <p:font typeface="Josefin Sans Italics" charset="1" panose="00000500000000000000"/>
      <p:regular r:id="rId15"/>
    </p:embeddedFont>
    <p:embeddedFont>
      <p:font typeface="Josefin Sans Bold Italics" charset="1" panose="00000800000000000000"/>
      <p:regular r:id="rId16"/>
    </p:embeddedFont>
    <p:embeddedFont>
      <p:font typeface="Josefin Sans Thin" charset="1" panose="00000300000000000000"/>
      <p:regular r:id="rId17"/>
    </p:embeddedFont>
    <p:embeddedFont>
      <p:font typeface="Josefin Sans Thin Italics" charset="1" panose="00000300000000000000"/>
      <p:regular r:id="rId18"/>
    </p:embeddedFont>
    <p:embeddedFont>
      <p:font typeface="Josefin Sans Light" charset="1" panose="00000400000000000000"/>
      <p:regular r:id="rId19"/>
    </p:embeddedFont>
    <p:embeddedFont>
      <p:font typeface="Josefin Sans Light Italics" charset="1" panose="00000400000000000000"/>
      <p:regular r:id="rId20"/>
    </p:embeddedFont>
    <p:embeddedFont>
      <p:font typeface="Josefin Sans Semi-Bold" charset="1" panose="00000700000000000000"/>
      <p:regular r:id="rId21"/>
    </p:embeddedFont>
    <p:embeddedFont>
      <p:font typeface="Josefin Sans Semi-Bold Italics" charset="1" panose="00000700000000000000"/>
      <p:regular r:id="rId22"/>
    </p:embeddedFont>
    <p:embeddedFont>
      <p:font typeface="Montserrat" charset="1" panose="00000500000000000000"/>
      <p:regular r:id="rId23"/>
    </p:embeddedFont>
    <p:embeddedFont>
      <p:font typeface="Montserrat Bold" charset="1" panose="00000800000000000000"/>
      <p:regular r:id="rId24"/>
    </p:embeddedFont>
    <p:embeddedFont>
      <p:font typeface="Montserrat Italics" charset="1" panose="00000500000000000000"/>
      <p:regular r:id="rId25"/>
    </p:embeddedFont>
    <p:embeddedFont>
      <p:font typeface="Montserrat Bold Italics" charset="1" panose="00000800000000000000"/>
      <p:regular r:id="rId26"/>
    </p:embeddedFont>
    <p:embeddedFont>
      <p:font typeface="Montserrat Thin" charset="1" panose="00000300000000000000"/>
      <p:regular r:id="rId27"/>
    </p:embeddedFont>
    <p:embeddedFont>
      <p:font typeface="Montserrat Thin Italics" charset="1" panose="00000300000000000000"/>
      <p:regular r:id="rId28"/>
    </p:embeddedFont>
    <p:embeddedFont>
      <p:font typeface="Montserrat Extra-Light" charset="1" panose="00000300000000000000"/>
      <p:regular r:id="rId29"/>
    </p:embeddedFont>
    <p:embeddedFont>
      <p:font typeface="Montserrat Extra-Light Italics" charset="1" panose="00000300000000000000"/>
      <p:regular r:id="rId30"/>
    </p:embeddedFont>
    <p:embeddedFont>
      <p:font typeface="Montserrat Light" charset="1" panose="00000400000000000000"/>
      <p:regular r:id="rId31"/>
    </p:embeddedFont>
    <p:embeddedFont>
      <p:font typeface="Montserrat Light Italics" charset="1" panose="00000400000000000000"/>
      <p:regular r:id="rId32"/>
    </p:embeddedFont>
    <p:embeddedFont>
      <p:font typeface="Montserrat Medium" charset="1" panose="00000600000000000000"/>
      <p:regular r:id="rId33"/>
    </p:embeddedFont>
    <p:embeddedFont>
      <p:font typeface="Montserrat Medium Italics" charset="1" panose="00000600000000000000"/>
      <p:regular r:id="rId34"/>
    </p:embeddedFont>
    <p:embeddedFont>
      <p:font typeface="Montserrat Semi-Bold" charset="1" panose="00000700000000000000"/>
      <p:regular r:id="rId35"/>
    </p:embeddedFont>
    <p:embeddedFont>
      <p:font typeface="Montserrat Semi-Bold Italics" charset="1" panose="00000700000000000000"/>
      <p:regular r:id="rId36"/>
    </p:embeddedFont>
    <p:embeddedFont>
      <p:font typeface="Montserrat Ultra-Bold" charset="1" panose="00000900000000000000"/>
      <p:regular r:id="rId37"/>
    </p:embeddedFont>
    <p:embeddedFont>
      <p:font typeface="Montserrat Ultra-Bold Italics" charset="1" panose="00000900000000000000"/>
      <p:regular r:id="rId38"/>
    </p:embeddedFont>
    <p:embeddedFont>
      <p:font typeface="Montserrat Heavy" charset="1" panose="00000A00000000000000"/>
      <p:regular r:id="rId39"/>
    </p:embeddedFont>
    <p:embeddedFont>
      <p:font typeface="Montserrat Heavy Italics" charset="1" panose="00000A00000000000000"/>
      <p:regular r:id="rId40"/>
    </p:embeddedFont>
    <p:embeddedFont>
      <p:font typeface="Dancing Script" charset="1" panose="03080600040507000D00"/>
      <p:regular r:id="rId41"/>
    </p:embeddedFont>
    <p:embeddedFont>
      <p:font typeface="Dancing Script Bold" charset="1" panose="03080800040507000D00"/>
      <p:regular r:id="rId42"/>
    </p:embeddedFont>
    <p:embeddedFont>
      <p:font typeface="Bryndan Write" charset="1" panose="0200050300000000000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slides/slide1.xml" Type="http://schemas.openxmlformats.org/officeDocument/2006/relationships/slide"/><Relationship Id="rId45" Target="slides/slide2.xml" Type="http://schemas.openxmlformats.org/officeDocument/2006/relationships/slide"/><Relationship Id="rId46" Target="slides/slide3.xml" Type="http://schemas.openxmlformats.org/officeDocument/2006/relationships/slide"/><Relationship Id="rId47" Target="slides/slide4.xml" Type="http://schemas.openxmlformats.org/officeDocument/2006/relationships/slide"/><Relationship Id="rId48" Target="slides/slide5.xml" Type="http://schemas.openxmlformats.org/officeDocument/2006/relationships/slide"/><Relationship Id="rId49" Target="slides/slide6.xml" Type="http://schemas.openxmlformats.org/officeDocument/2006/relationships/slide"/><Relationship Id="rId5" Target="tableStyles.xml" Type="http://schemas.openxmlformats.org/officeDocument/2006/relationships/tableStyles"/><Relationship Id="rId50" Target="slides/slide7.xml" Type="http://schemas.openxmlformats.org/officeDocument/2006/relationships/slide"/><Relationship Id="rId51" Target="slides/slide8.xml" Type="http://schemas.openxmlformats.org/officeDocument/2006/relationships/slide"/><Relationship Id="rId52" Target="slides/slide9.xml" Type="http://schemas.openxmlformats.org/officeDocument/2006/relationships/slide"/><Relationship Id="rId53" Target="slides/slide10.xml" Type="http://schemas.openxmlformats.org/officeDocument/2006/relationships/slide"/><Relationship Id="rId54" Target="slides/slide11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0.png" Type="http://schemas.openxmlformats.org/officeDocument/2006/relationships/image"/><Relationship Id="rId11" Target="../media/image71.svg" Type="http://schemas.openxmlformats.org/officeDocument/2006/relationships/image"/><Relationship Id="rId12" Target="../media/image72.png" Type="http://schemas.openxmlformats.org/officeDocument/2006/relationships/image"/><Relationship Id="rId13" Target="../media/image29.png" Type="http://schemas.openxmlformats.org/officeDocument/2006/relationships/image"/><Relationship Id="rId14" Target="../media/image30.svg" Type="http://schemas.openxmlformats.org/officeDocument/2006/relationships/image"/><Relationship Id="rId2" Target="../media/image62.png" Type="http://schemas.openxmlformats.org/officeDocument/2006/relationships/image"/><Relationship Id="rId3" Target="../media/image63.svg" Type="http://schemas.openxmlformats.org/officeDocument/2006/relationships/image"/><Relationship Id="rId4" Target="../media/image64.png" Type="http://schemas.openxmlformats.org/officeDocument/2006/relationships/image"/><Relationship Id="rId5" Target="../media/image65.svg" Type="http://schemas.openxmlformats.org/officeDocument/2006/relationships/image"/><Relationship Id="rId6" Target="../media/image66.png" Type="http://schemas.openxmlformats.org/officeDocument/2006/relationships/image"/><Relationship Id="rId7" Target="../media/image67.svg" Type="http://schemas.openxmlformats.org/officeDocument/2006/relationships/image"/><Relationship Id="rId8" Target="../media/image68.png" Type="http://schemas.openxmlformats.org/officeDocument/2006/relationships/image"/><Relationship Id="rId9" Target="../media/image69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3.png" Type="http://schemas.openxmlformats.org/officeDocument/2006/relationships/image"/><Relationship Id="rId3" Target="../media/image74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8.jpeg" Type="http://schemas.openxmlformats.org/officeDocument/2006/relationships/image"/><Relationship Id="rId5" Target="../media/VAFxie_vkiw.mp4" Type="http://schemas.openxmlformats.org/officeDocument/2006/relationships/video"/><Relationship Id="rId6" Target="../media/VAFxie_vkiw.mp4" Type="http://schemas.microsoft.com/office/2007/relationships/media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19.png" Type="http://schemas.openxmlformats.org/officeDocument/2006/relationships/image"/><Relationship Id="rId13" Target="../media/image20.svg" Type="http://schemas.openxmlformats.org/officeDocument/2006/relationships/image"/><Relationship Id="rId14" Target="../media/image21.png" Type="http://schemas.openxmlformats.org/officeDocument/2006/relationships/image"/><Relationship Id="rId15" Target="../media/image22.svg" Type="http://schemas.openxmlformats.org/officeDocument/2006/relationships/image"/><Relationship Id="rId16" Target="../media/image23.png" Type="http://schemas.openxmlformats.org/officeDocument/2006/relationships/image"/><Relationship Id="rId17" Target="../media/image24.sv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svg" Type="http://schemas.openxmlformats.org/officeDocument/2006/relationships/image"/><Relationship Id="rId12" Target="../media/image43.png" Type="http://schemas.openxmlformats.org/officeDocument/2006/relationships/image"/><Relationship Id="rId13" Target="../media/image44.svg" Type="http://schemas.openxmlformats.org/officeDocument/2006/relationships/image"/><Relationship Id="rId14" Target="../media/image45.png" Type="http://schemas.openxmlformats.org/officeDocument/2006/relationships/image"/><Relationship Id="rId15" Target="../media/image46.svg" Type="http://schemas.openxmlformats.org/officeDocument/2006/relationships/image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37.png" Type="http://schemas.openxmlformats.org/officeDocument/2006/relationships/image"/><Relationship Id="rId7" Target="../media/image38.sv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svg" Type="http://schemas.openxmlformats.org/officeDocument/2006/relationships/image"/><Relationship Id="rId11" Target="../media/image56.png" Type="http://schemas.openxmlformats.org/officeDocument/2006/relationships/image"/><Relationship Id="rId12" Target="../media/image57.svg" Type="http://schemas.openxmlformats.org/officeDocument/2006/relationships/image"/><Relationship Id="rId13" Target="../media/image58.png" Type="http://schemas.openxmlformats.org/officeDocument/2006/relationships/image"/><Relationship Id="rId2" Target="../media/image47.png" Type="http://schemas.openxmlformats.org/officeDocument/2006/relationships/image"/><Relationship Id="rId3" Target="../media/image48.png" Type="http://schemas.openxmlformats.org/officeDocument/2006/relationships/image"/><Relationship Id="rId4" Target="../media/image49.svg" Type="http://schemas.openxmlformats.org/officeDocument/2006/relationships/image"/><Relationship Id="rId5" Target="../media/image50.png" Type="http://schemas.openxmlformats.org/officeDocument/2006/relationships/image"/><Relationship Id="rId6" Target="../media/image51.svg" Type="http://schemas.openxmlformats.org/officeDocument/2006/relationships/image"/><Relationship Id="rId7" Target="../media/image52.png" Type="http://schemas.openxmlformats.org/officeDocument/2006/relationships/image"/><Relationship Id="rId8" Target="../media/image53.svg" Type="http://schemas.openxmlformats.org/officeDocument/2006/relationships/image"/><Relationship Id="rId9" Target="../media/image54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59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jpeg" Type="http://schemas.openxmlformats.org/officeDocument/2006/relationships/image"/><Relationship Id="rId3" Target="../media/VAFxicfrnyk.mp4" Type="http://schemas.openxmlformats.org/officeDocument/2006/relationships/video"/><Relationship Id="rId4" Target="../media/VAFxicfrnyk.mp4" Type="http://schemas.microsoft.com/office/2007/relationships/media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jpeg" Type="http://schemas.openxmlformats.org/officeDocument/2006/relationships/image"/><Relationship Id="rId3" Target="../media/VAFxh8SCfq8.mp4" Type="http://schemas.openxmlformats.org/officeDocument/2006/relationships/video"/><Relationship Id="rId4" Target="../media/VAFxh8SCfq8.mp4" Type="http://schemas.microsoft.com/office/2007/relationships/media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C6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9007" y="600096"/>
            <a:ext cx="15189986" cy="12417814"/>
          </a:xfrm>
          <a:custGeom>
            <a:avLst/>
            <a:gdLst/>
            <a:ahLst/>
            <a:cxnLst/>
            <a:rect r="r" b="b" t="t" l="l"/>
            <a:pathLst>
              <a:path h="12417814" w="15189986">
                <a:moveTo>
                  <a:pt x="0" y="0"/>
                </a:moveTo>
                <a:lnTo>
                  <a:pt x="15189986" y="0"/>
                </a:lnTo>
                <a:lnTo>
                  <a:pt x="15189986" y="12417814"/>
                </a:lnTo>
                <a:lnTo>
                  <a:pt x="0" y="12417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4585868" y="4383284"/>
            <a:ext cx="14349733" cy="14770189"/>
          </a:xfrm>
          <a:custGeom>
            <a:avLst/>
            <a:gdLst/>
            <a:ahLst/>
            <a:cxnLst/>
            <a:rect r="r" b="b" t="t" l="l"/>
            <a:pathLst>
              <a:path h="14770189" w="14349733">
                <a:moveTo>
                  <a:pt x="14349733" y="0"/>
                </a:moveTo>
                <a:lnTo>
                  <a:pt x="0" y="0"/>
                </a:lnTo>
                <a:lnTo>
                  <a:pt x="0" y="14770189"/>
                </a:lnTo>
                <a:lnTo>
                  <a:pt x="14349733" y="14770189"/>
                </a:lnTo>
                <a:lnTo>
                  <a:pt x="14349733" y="0"/>
                </a:lnTo>
                <a:close/>
              </a:path>
            </a:pathLst>
          </a:custGeom>
          <a:blipFill>
            <a:blip r:embed="rId3"/>
            <a:stretch>
              <a:fillRect l="0" t="0" r="-228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033306" y="1627393"/>
            <a:ext cx="10221388" cy="1710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82"/>
              </a:lnSpc>
            </a:pPr>
            <a:r>
              <a:rPr lang="en-US" sz="4701">
                <a:solidFill>
                  <a:srgbClr val="3A3031"/>
                </a:solidFill>
                <a:latin typeface="Montserrat"/>
              </a:rPr>
              <a:t>CHÀO MỪNG CÁC THẦY CÔ GIÁO </a:t>
            </a: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13962470" y="4156651"/>
            <a:ext cx="6593659" cy="7611728"/>
          </a:xfrm>
          <a:custGeom>
            <a:avLst/>
            <a:gdLst/>
            <a:ahLst/>
            <a:cxnLst/>
            <a:rect r="r" b="b" t="t" l="l"/>
            <a:pathLst>
              <a:path h="7611728" w="6593659">
                <a:moveTo>
                  <a:pt x="6593660" y="0"/>
                </a:moveTo>
                <a:lnTo>
                  <a:pt x="0" y="0"/>
                </a:lnTo>
                <a:lnTo>
                  <a:pt x="0" y="7611728"/>
                </a:lnTo>
                <a:lnTo>
                  <a:pt x="6593660" y="7611728"/>
                </a:lnTo>
                <a:lnTo>
                  <a:pt x="659366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429944">
            <a:off x="14867973" y="1243758"/>
            <a:ext cx="1337437" cy="1281508"/>
          </a:xfrm>
          <a:custGeom>
            <a:avLst/>
            <a:gdLst/>
            <a:ahLst/>
            <a:cxnLst/>
            <a:rect r="r" b="b" t="t" l="l"/>
            <a:pathLst>
              <a:path h="1281508" w="1337437">
                <a:moveTo>
                  <a:pt x="0" y="0"/>
                </a:moveTo>
                <a:lnTo>
                  <a:pt x="1337438" y="0"/>
                </a:lnTo>
                <a:lnTo>
                  <a:pt x="1337438" y="1281508"/>
                </a:lnTo>
                <a:lnTo>
                  <a:pt x="0" y="1281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3080411">
            <a:off x="2346006" y="7136232"/>
            <a:ext cx="1293894" cy="1239786"/>
          </a:xfrm>
          <a:custGeom>
            <a:avLst/>
            <a:gdLst/>
            <a:ahLst/>
            <a:cxnLst/>
            <a:rect r="r" b="b" t="t" l="l"/>
            <a:pathLst>
              <a:path h="1239786" w="1293894">
                <a:moveTo>
                  <a:pt x="0" y="0"/>
                </a:moveTo>
                <a:lnTo>
                  <a:pt x="1293894" y="0"/>
                </a:lnTo>
                <a:lnTo>
                  <a:pt x="1293894" y="1239786"/>
                </a:lnTo>
                <a:lnTo>
                  <a:pt x="0" y="12397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006779" y="3780650"/>
            <a:ext cx="12274441" cy="1784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54"/>
              </a:lnSpc>
            </a:pPr>
            <a:r>
              <a:rPr lang="en-US" sz="5299">
                <a:solidFill>
                  <a:srgbClr val="3A3031"/>
                </a:solidFill>
                <a:latin typeface="Coiny"/>
              </a:rPr>
              <a:t>HOẠT ĐỘNG TRẢI NGHIỆM </a:t>
            </a:r>
          </a:p>
          <a:p>
            <a:pPr algn="ctr">
              <a:lnSpc>
                <a:spcPts val="7154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5849441" y="5067300"/>
            <a:ext cx="6589118" cy="880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54"/>
              </a:lnSpc>
              <a:spcBef>
                <a:spcPct val="0"/>
              </a:spcBef>
            </a:pPr>
            <a:r>
              <a:rPr lang="en-US" sz="5299">
                <a:solidFill>
                  <a:srgbClr val="86884A"/>
                </a:solidFill>
                <a:latin typeface="Coiny"/>
              </a:rPr>
              <a:t>SỞ THÍCH CỦA EM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567261" y="7268444"/>
            <a:ext cx="9174758" cy="914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24"/>
              </a:lnSpc>
              <a:spcBef>
                <a:spcPct val="0"/>
              </a:spcBef>
            </a:pPr>
            <a:r>
              <a:rPr lang="en-US" sz="5499">
                <a:solidFill>
                  <a:srgbClr val="004AAD"/>
                </a:solidFill>
                <a:latin typeface="Dancing Script Bold"/>
              </a:rPr>
              <a:t>Giáo viên: Hà Phương Khánh Linh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4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57305" y="2481886"/>
            <a:ext cx="3573391" cy="3113317"/>
          </a:xfrm>
          <a:custGeom>
            <a:avLst/>
            <a:gdLst/>
            <a:ahLst/>
            <a:cxnLst/>
            <a:rect r="r" b="b" t="t" l="l"/>
            <a:pathLst>
              <a:path h="3113317" w="3573391">
                <a:moveTo>
                  <a:pt x="0" y="0"/>
                </a:moveTo>
                <a:lnTo>
                  <a:pt x="3573390" y="0"/>
                </a:lnTo>
                <a:lnTo>
                  <a:pt x="3573390" y="3113316"/>
                </a:lnTo>
                <a:lnTo>
                  <a:pt x="0" y="31133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186359" y="6469251"/>
            <a:ext cx="3210933" cy="3041630"/>
          </a:xfrm>
          <a:custGeom>
            <a:avLst/>
            <a:gdLst/>
            <a:ahLst/>
            <a:cxnLst/>
            <a:rect r="r" b="b" t="t" l="l"/>
            <a:pathLst>
              <a:path h="3041630" w="3210933">
                <a:moveTo>
                  <a:pt x="0" y="0"/>
                </a:moveTo>
                <a:lnTo>
                  <a:pt x="3210933" y="0"/>
                </a:lnTo>
                <a:lnTo>
                  <a:pt x="3210933" y="3041629"/>
                </a:lnTo>
                <a:lnTo>
                  <a:pt x="0" y="3041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55461" y="1759366"/>
            <a:ext cx="2922210" cy="3835836"/>
          </a:xfrm>
          <a:custGeom>
            <a:avLst/>
            <a:gdLst/>
            <a:ahLst/>
            <a:cxnLst/>
            <a:rect r="r" b="b" t="t" l="l"/>
            <a:pathLst>
              <a:path h="3835836" w="2922210">
                <a:moveTo>
                  <a:pt x="0" y="0"/>
                </a:moveTo>
                <a:lnTo>
                  <a:pt x="2922210" y="0"/>
                </a:lnTo>
                <a:lnTo>
                  <a:pt x="2922210" y="3835836"/>
                </a:lnTo>
                <a:lnTo>
                  <a:pt x="0" y="38358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93539" y="6469251"/>
            <a:ext cx="2515650" cy="3230369"/>
          </a:xfrm>
          <a:custGeom>
            <a:avLst/>
            <a:gdLst/>
            <a:ahLst/>
            <a:cxnLst/>
            <a:rect r="r" b="b" t="t" l="l"/>
            <a:pathLst>
              <a:path h="3230369" w="2515650">
                <a:moveTo>
                  <a:pt x="0" y="0"/>
                </a:moveTo>
                <a:lnTo>
                  <a:pt x="2515649" y="0"/>
                </a:lnTo>
                <a:lnTo>
                  <a:pt x="2515649" y="3230368"/>
                </a:lnTo>
                <a:lnTo>
                  <a:pt x="0" y="32303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505435" y="6469251"/>
            <a:ext cx="4472236" cy="2789049"/>
          </a:xfrm>
          <a:custGeom>
            <a:avLst/>
            <a:gdLst/>
            <a:ahLst/>
            <a:cxnLst/>
            <a:rect r="r" b="b" t="t" l="l"/>
            <a:pathLst>
              <a:path h="2789049" w="4472236">
                <a:moveTo>
                  <a:pt x="0" y="0"/>
                </a:moveTo>
                <a:lnTo>
                  <a:pt x="4472236" y="0"/>
                </a:lnTo>
                <a:lnTo>
                  <a:pt x="4472236" y="2789049"/>
                </a:lnTo>
                <a:lnTo>
                  <a:pt x="0" y="27890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186359" y="2201938"/>
            <a:ext cx="3631887" cy="3673211"/>
          </a:xfrm>
          <a:custGeom>
            <a:avLst/>
            <a:gdLst/>
            <a:ahLst/>
            <a:cxnLst/>
            <a:rect r="r" b="b" t="t" l="l"/>
            <a:pathLst>
              <a:path h="3673211" w="3631887">
                <a:moveTo>
                  <a:pt x="0" y="0"/>
                </a:moveTo>
                <a:lnTo>
                  <a:pt x="3631887" y="0"/>
                </a:lnTo>
                <a:lnTo>
                  <a:pt x="3631887" y="3673211"/>
                </a:lnTo>
                <a:lnTo>
                  <a:pt x="0" y="36732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469509" y="386691"/>
            <a:ext cx="10785304" cy="1372675"/>
          </a:xfrm>
          <a:custGeom>
            <a:avLst/>
            <a:gdLst/>
            <a:ahLst/>
            <a:cxnLst/>
            <a:rect r="r" b="b" t="t" l="l"/>
            <a:pathLst>
              <a:path h="1372675" w="10785304">
                <a:moveTo>
                  <a:pt x="0" y="0"/>
                </a:moveTo>
                <a:lnTo>
                  <a:pt x="10785304" y="0"/>
                </a:lnTo>
                <a:lnTo>
                  <a:pt x="10785304" y="1372675"/>
                </a:lnTo>
                <a:lnTo>
                  <a:pt x="0" y="13726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462663" y="561968"/>
            <a:ext cx="8798994" cy="1197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9000">
                <a:solidFill>
                  <a:srgbClr val="FFFEF7"/>
                </a:solidFill>
                <a:latin typeface="Bryndan Write"/>
              </a:rPr>
              <a:t>Sở thích </a:t>
            </a:r>
          </a:p>
        </p:txBody>
      </p:sp>
    </p:spTree>
  </p:cSld>
  <p:clrMapOvr>
    <a:masterClrMapping/>
  </p:clrMapOvr>
  <p:transition spd="fast">
    <p:push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EC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433952">
            <a:off x="11723262" y="7008978"/>
            <a:ext cx="6627189" cy="2998803"/>
          </a:xfrm>
          <a:custGeom>
            <a:avLst/>
            <a:gdLst/>
            <a:ahLst/>
            <a:cxnLst/>
            <a:rect r="r" b="b" t="t" l="l"/>
            <a:pathLst>
              <a:path h="2998803" w="6627189">
                <a:moveTo>
                  <a:pt x="0" y="0"/>
                </a:moveTo>
                <a:lnTo>
                  <a:pt x="6627189" y="0"/>
                </a:lnTo>
                <a:lnTo>
                  <a:pt x="6627189" y="2998804"/>
                </a:lnTo>
                <a:lnTo>
                  <a:pt x="0" y="2998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3822829" cy="3717701"/>
          </a:xfrm>
          <a:custGeom>
            <a:avLst/>
            <a:gdLst/>
            <a:ahLst/>
            <a:cxnLst/>
            <a:rect r="r" b="b" t="t" l="l"/>
            <a:pathLst>
              <a:path h="3717701" w="3822829">
                <a:moveTo>
                  <a:pt x="0" y="0"/>
                </a:moveTo>
                <a:lnTo>
                  <a:pt x="3822829" y="0"/>
                </a:lnTo>
                <a:lnTo>
                  <a:pt x="3822829" y="3717701"/>
                </a:lnTo>
                <a:lnTo>
                  <a:pt x="0" y="371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932446">
            <a:off x="15314830" y="927545"/>
            <a:ext cx="2168635" cy="2077947"/>
          </a:xfrm>
          <a:custGeom>
            <a:avLst/>
            <a:gdLst/>
            <a:ahLst/>
            <a:cxnLst/>
            <a:rect r="r" b="b" t="t" l="l"/>
            <a:pathLst>
              <a:path h="2077947" w="2168635">
                <a:moveTo>
                  <a:pt x="0" y="0"/>
                </a:moveTo>
                <a:lnTo>
                  <a:pt x="2168635" y="0"/>
                </a:lnTo>
                <a:lnTo>
                  <a:pt x="2168635" y="2077947"/>
                </a:lnTo>
                <a:lnTo>
                  <a:pt x="0" y="20779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35462" y="3633934"/>
            <a:ext cx="14017076" cy="2953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7"/>
              </a:lnSpc>
            </a:pPr>
            <a:r>
              <a:rPr lang="en-US" sz="4599">
                <a:solidFill>
                  <a:srgbClr val="3A3031"/>
                </a:solidFill>
                <a:latin typeface="Coiny"/>
              </a:rPr>
              <a:t>VỀ NHÀ EM HÃY CHIA SẺ VỚI GIA ĐÌNH VỀ SỞ THÍCH CỦA MÌNH VÀ CÁC BẠN. </a:t>
            </a:r>
          </a:p>
          <a:p>
            <a:pPr algn="ctr">
              <a:lnSpc>
                <a:spcPts val="5887"/>
              </a:lnSpc>
            </a:pPr>
            <a:r>
              <a:rPr lang="en-US" sz="4599">
                <a:solidFill>
                  <a:srgbClr val="3A3031"/>
                </a:solidFill>
                <a:latin typeface="Coiny"/>
              </a:rPr>
              <a:t>TÌM HIỂU SỞ THÍCH CỦA NHỮNG THÀNH VIÊN TRONG GIA ĐÌNH MÌNH NHÉ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5833455">
            <a:off x="578856" y="7440049"/>
            <a:ext cx="2219133" cy="2126333"/>
          </a:xfrm>
          <a:custGeom>
            <a:avLst/>
            <a:gdLst/>
            <a:ahLst/>
            <a:cxnLst/>
            <a:rect r="r" b="b" t="t" l="l"/>
            <a:pathLst>
              <a:path h="2126333" w="2219133">
                <a:moveTo>
                  <a:pt x="0" y="0"/>
                </a:moveTo>
                <a:lnTo>
                  <a:pt x="2219133" y="0"/>
                </a:lnTo>
                <a:lnTo>
                  <a:pt x="2219133" y="2126333"/>
                </a:lnTo>
                <a:lnTo>
                  <a:pt x="0" y="21263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C6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29944">
            <a:off x="14867973" y="1243758"/>
            <a:ext cx="1337437" cy="1281508"/>
          </a:xfrm>
          <a:custGeom>
            <a:avLst/>
            <a:gdLst/>
            <a:ahLst/>
            <a:cxnLst/>
            <a:rect r="r" b="b" t="t" l="l"/>
            <a:pathLst>
              <a:path h="1281508" w="1337437">
                <a:moveTo>
                  <a:pt x="0" y="0"/>
                </a:moveTo>
                <a:lnTo>
                  <a:pt x="1337438" y="0"/>
                </a:lnTo>
                <a:lnTo>
                  <a:pt x="1337438" y="1281508"/>
                </a:lnTo>
                <a:lnTo>
                  <a:pt x="0" y="1281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61707" y="90960"/>
            <a:ext cx="17964586" cy="10105080"/>
          </a:xfrm>
          <a:prstGeom prst="rect">
            <a:avLst/>
          </a:prstGeom>
        </p:spPr>
      </p:pic>
    </p:spTree>
  </p:cSld>
  <p:clrMapOvr>
    <a:masterClrMapping/>
  </p:clrMapOvr>
  <p:transition spd="fast">
    <p:push dir="l"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4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84309">
            <a:off x="5483867" y="1053711"/>
            <a:ext cx="10522094" cy="7901136"/>
          </a:xfrm>
          <a:custGeom>
            <a:avLst/>
            <a:gdLst/>
            <a:ahLst/>
            <a:cxnLst/>
            <a:rect r="r" b="b" t="t" l="l"/>
            <a:pathLst>
              <a:path h="7901136" w="10522094">
                <a:moveTo>
                  <a:pt x="0" y="0"/>
                </a:moveTo>
                <a:lnTo>
                  <a:pt x="10522094" y="0"/>
                </a:lnTo>
                <a:lnTo>
                  <a:pt x="10522094" y="7901136"/>
                </a:lnTo>
                <a:lnTo>
                  <a:pt x="0" y="79011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12812819" y="6897086"/>
            <a:ext cx="5884004" cy="4114800"/>
          </a:xfrm>
          <a:custGeom>
            <a:avLst/>
            <a:gdLst/>
            <a:ahLst/>
            <a:cxnLst/>
            <a:rect r="r" b="b" t="t" l="l"/>
            <a:pathLst>
              <a:path h="4114800" w="5884004">
                <a:moveTo>
                  <a:pt x="0" y="4114800"/>
                </a:moveTo>
                <a:lnTo>
                  <a:pt x="5884004" y="4114800"/>
                </a:lnTo>
                <a:lnTo>
                  <a:pt x="5884004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911692">
            <a:off x="14899375" y="47345"/>
            <a:ext cx="4216762" cy="1962711"/>
          </a:xfrm>
          <a:custGeom>
            <a:avLst/>
            <a:gdLst/>
            <a:ahLst/>
            <a:cxnLst/>
            <a:rect r="r" b="b" t="t" l="l"/>
            <a:pathLst>
              <a:path h="1962711" w="4216762">
                <a:moveTo>
                  <a:pt x="0" y="0"/>
                </a:moveTo>
                <a:lnTo>
                  <a:pt x="4216762" y="0"/>
                </a:lnTo>
                <a:lnTo>
                  <a:pt x="4216762" y="1962710"/>
                </a:lnTo>
                <a:lnTo>
                  <a:pt x="0" y="19627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0" y="0"/>
            <a:ext cx="3443110" cy="2407835"/>
          </a:xfrm>
          <a:custGeom>
            <a:avLst/>
            <a:gdLst/>
            <a:ahLst/>
            <a:cxnLst/>
            <a:rect r="r" b="b" t="t" l="l"/>
            <a:pathLst>
              <a:path h="2407835" w="3443110">
                <a:moveTo>
                  <a:pt x="3443110" y="0"/>
                </a:moveTo>
                <a:lnTo>
                  <a:pt x="0" y="0"/>
                </a:lnTo>
                <a:lnTo>
                  <a:pt x="0" y="2407835"/>
                </a:lnTo>
                <a:lnTo>
                  <a:pt x="3443110" y="2407835"/>
                </a:lnTo>
                <a:lnTo>
                  <a:pt x="344311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755125">
            <a:off x="13239306" y="6130619"/>
            <a:ext cx="6237935" cy="4602488"/>
          </a:xfrm>
          <a:custGeom>
            <a:avLst/>
            <a:gdLst/>
            <a:ahLst/>
            <a:cxnLst/>
            <a:rect r="r" b="b" t="t" l="l"/>
            <a:pathLst>
              <a:path h="4602488" w="6237935">
                <a:moveTo>
                  <a:pt x="6237936" y="0"/>
                </a:moveTo>
                <a:lnTo>
                  <a:pt x="0" y="0"/>
                </a:lnTo>
                <a:lnTo>
                  <a:pt x="0" y="4602488"/>
                </a:lnTo>
                <a:lnTo>
                  <a:pt x="6237936" y="4602488"/>
                </a:lnTo>
                <a:lnTo>
                  <a:pt x="623793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009805">
            <a:off x="-463854" y="7799742"/>
            <a:ext cx="3244027" cy="2309489"/>
          </a:xfrm>
          <a:custGeom>
            <a:avLst/>
            <a:gdLst/>
            <a:ahLst/>
            <a:cxnLst/>
            <a:rect r="r" b="b" t="t" l="l"/>
            <a:pathLst>
              <a:path h="2309489" w="3244027">
                <a:moveTo>
                  <a:pt x="0" y="0"/>
                </a:moveTo>
                <a:lnTo>
                  <a:pt x="3244027" y="0"/>
                </a:lnTo>
                <a:lnTo>
                  <a:pt x="3244027" y="2309489"/>
                </a:lnTo>
                <a:lnTo>
                  <a:pt x="0" y="23094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324949">
            <a:off x="13965811" y="1351787"/>
            <a:ext cx="2042620" cy="2112097"/>
          </a:xfrm>
          <a:custGeom>
            <a:avLst/>
            <a:gdLst/>
            <a:ahLst/>
            <a:cxnLst/>
            <a:rect r="r" b="b" t="t" l="l"/>
            <a:pathLst>
              <a:path h="2112097" w="2042620">
                <a:moveTo>
                  <a:pt x="0" y="0"/>
                </a:moveTo>
                <a:lnTo>
                  <a:pt x="2042620" y="0"/>
                </a:lnTo>
                <a:lnTo>
                  <a:pt x="2042620" y="2112096"/>
                </a:lnTo>
                <a:lnTo>
                  <a:pt x="0" y="21120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484146" y="4713586"/>
            <a:ext cx="8944295" cy="13683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19"/>
              </a:lnSpc>
            </a:pPr>
            <a:r>
              <a:rPr lang="en-US" sz="11286">
                <a:solidFill>
                  <a:srgbClr val="1B4262"/>
                </a:solidFill>
                <a:latin typeface="Marykate"/>
              </a:rPr>
              <a:t>Sở thích là gì?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515064" y="1589201"/>
            <a:ext cx="6074291" cy="13166971"/>
          </a:xfrm>
          <a:custGeom>
            <a:avLst/>
            <a:gdLst/>
            <a:ahLst/>
            <a:cxnLst/>
            <a:rect r="r" b="b" t="t" l="l"/>
            <a:pathLst>
              <a:path h="13166971" w="6074291">
                <a:moveTo>
                  <a:pt x="0" y="0"/>
                </a:moveTo>
                <a:lnTo>
                  <a:pt x="6074291" y="0"/>
                </a:lnTo>
                <a:lnTo>
                  <a:pt x="6074291" y="13166971"/>
                </a:lnTo>
                <a:lnTo>
                  <a:pt x="0" y="131669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C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37277" y="3658143"/>
            <a:ext cx="12413446" cy="5600157"/>
          </a:xfrm>
          <a:custGeom>
            <a:avLst/>
            <a:gdLst/>
            <a:ahLst/>
            <a:cxnLst/>
            <a:rect r="r" b="b" t="t" l="l"/>
            <a:pathLst>
              <a:path h="5600157" w="12413446">
                <a:moveTo>
                  <a:pt x="0" y="0"/>
                </a:moveTo>
                <a:lnTo>
                  <a:pt x="12413446" y="0"/>
                </a:lnTo>
                <a:lnTo>
                  <a:pt x="12413446" y="5600157"/>
                </a:lnTo>
                <a:lnTo>
                  <a:pt x="0" y="5600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4536652" y="6653422"/>
            <a:ext cx="4221454" cy="3331111"/>
          </a:xfrm>
          <a:custGeom>
            <a:avLst/>
            <a:gdLst/>
            <a:ahLst/>
            <a:cxnLst/>
            <a:rect r="r" b="b" t="t" l="l"/>
            <a:pathLst>
              <a:path h="3331111" w="4221454">
                <a:moveTo>
                  <a:pt x="4221453" y="0"/>
                </a:moveTo>
                <a:lnTo>
                  <a:pt x="0" y="0"/>
                </a:lnTo>
                <a:lnTo>
                  <a:pt x="0" y="3331111"/>
                </a:lnTo>
                <a:lnTo>
                  <a:pt x="4221453" y="3331111"/>
                </a:lnTo>
                <a:lnTo>
                  <a:pt x="42214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51348" y="1316585"/>
            <a:ext cx="10785304" cy="1372675"/>
          </a:xfrm>
          <a:custGeom>
            <a:avLst/>
            <a:gdLst/>
            <a:ahLst/>
            <a:cxnLst/>
            <a:rect r="r" b="b" t="t" l="l"/>
            <a:pathLst>
              <a:path h="1372675" w="10785304">
                <a:moveTo>
                  <a:pt x="0" y="0"/>
                </a:moveTo>
                <a:lnTo>
                  <a:pt x="10785304" y="0"/>
                </a:lnTo>
                <a:lnTo>
                  <a:pt x="10785304" y="1372675"/>
                </a:lnTo>
                <a:lnTo>
                  <a:pt x="0" y="13726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070507" y="1469202"/>
            <a:ext cx="4217493" cy="2811662"/>
          </a:xfrm>
          <a:custGeom>
            <a:avLst/>
            <a:gdLst/>
            <a:ahLst/>
            <a:cxnLst/>
            <a:rect r="r" b="b" t="t" l="l"/>
            <a:pathLst>
              <a:path h="2811662" w="4217493">
                <a:moveTo>
                  <a:pt x="0" y="0"/>
                </a:moveTo>
                <a:lnTo>
                  <a:pt x="4217493" y="0"/>
                </a:lnTo>
                <a:lnTo>
                  <a:pt x="4217493" y="2811662"/>
                </a:lnTo>
                <a:lnTo>
                  <a:pt x="0" y="28116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6118" t="0" r="-117584" b="-16004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640363" y="6297503"/>
            <a:ext cx="4970261" cy="3687030"/>
          </a:xfrm>
          <a:custGeom>
            <a:avLst/>
            <a:gdLst/>
            <a:ahLst/>
            <a:cxnLst/>
            <a:rect r="r" b="b" t="t" l="l"/>
            <a:pathLst>
              <a:path h="3687030" w="4970261">
                <a:moveTo>
                  <a:pt x="0" y="0"/>
                </a:moveTo>
                <a:lnTo>
                  <a:pt x="4970261" y="0"/>
                </a:lnTo>
                <a:lnTo>
                  <a:pt x="4970261" y="3687030"/>
                </a:lnTo>
                <a:lnTo>
                  <a:pt x="0" y="3687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744503" y="1491862"/>
            <a:ext cx="8798994" cy="1197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9000">
                <a:solidFill>
                  <a:srgbClr val="FFFEF7"/>
                </a:solidFill>
                <a:latin typeface="Bryndan Write"/>
              </a:rPr>
              <a:t>Chuẩn bị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759298" y="4317757"/>
            <a:ext cx="6919406" cy="4157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273832" indent="-636916" lvl="1">
              <a:lnSpc>
                <a:spcPts val="8260"/>
              </a:lnSpc>
              <a:buFont typeface="Arial"/>
              <a:buChar char="•"/>
            </a:pPr>
            <a:r>
              <a:rPr lang="en-US" sz="5900">
                <a:solidFill>
                  <a:srgbClr val="774613"/>
                </a:solidFill>
                <a:latin typeface="Schoolbell"/>
              </a:rPr>
              <a:t> Giấy màu</a:t>
            </a:r>
          </a:p>
          <a:p>
            <a:pPr marL="1273832" indent="-636916" lvl="1">
              <a:lnSpc>
                <a:spcPts val="8260"/>
              </a:lnSpc>
              <a:buFont typeface="Arial"/>
              <a:buChar char="•"/>
            </a:pPr>
            <a:r>
              <a:rPr lang="en-US" sz="5900">
                <a:solidFill>
                  <a:srgbClr val="774613"/>
                </a:solidFill>
                <a:latin typeface="Schoolbell"/>
              </a:rPr>
              <a:t> Kéo</a:t>
            </a:r>
          </a:p>
          <a:p>
            <a:pPr marL="1273832" indent="-636916" lvl="1">
              <a:lnSpc>
                <a:spcPts val="8260"/>
              </a:lnSpc>
              <a:buFont typeface="Arial"/>
              <a:buChar char="•"/>
            </a:pPr>
            <a:r>
              <a:rPr lang="en-US" sz="5900">
                <a:solidFill>
                  <a:srgbClr val="774613"/>
                </a:solidFill>
                <a:latin typeface="Schoolbell"/>
              </a:rPr>
              <a:t> Bút màu</a:t>
            </a:r>
          </a:p>
          <a:p>
            <a:pPr marL="1273832" indent="-636916" lvl="1">
              <a:lnSpc>
                <a:spcPts val="8260"/>
              </a:lnSpc>
              <a:buFont typeface="Arial"/>
              <a:buChar char="•"/>
            </a:pPr>
            <a:r>
              <a:rPr lang="en-US" sz="5900">
                <a:solidFill>
                  <a:srgbClr val="774613"/>
                </a:solidFill>
                <a:latin typeface="Schoolbell"/>
              </a:rPr>
              <a:t> Keo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-1508992" y="-377131"/>
            <a:ext cx="4217493" cy="2811662"/>
          </a:xfrm>
          <a:custGeom>
            <a:avLst/>
            <a:gdLst/>
            <a:ahLst/>
            <a:cxnLst/>
            <a:rect r="r" b="b" t="t" l="l"/>
            <a:pathLst>
              <a:path h="2811662" w="4217493">
                <a:moveTo>
                  <a:pt x="0" y="0"/>
                </a:moveTo>
                <a:lnTo>
                  <a:pt x="4217493" y="0"/>
                </a:lnTo>
                <a:lnTo>
                  <a:pt x="4217493" y="2811662"/>
                </a:lnTo>
                <a:lnTo>
                  <a:pt x="0" y="28116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6118" t="0" r="-117584" b="-160047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4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20662">
            <a:off x="5495031" y="1192932"/>
            <a:ext cx="10522094" cy="7901136"/>
          </a:xfrm>
          <a:custGeom>
            <a:avLst/>
            <a:gdLst/>
            <a:ahLst/>
            <a:cxnLst/>
            <a:rect r="r" b="b" t="t" l="l"/>
            <a:pathLst>
              <a:path h="7901136" w="10522094">
                <a:moveTo>
                  <a:pt x="0" y="0"/>
                </a:moveTo>
                <a:lnTo>
                  <a:pt x="10522095" y="0"/>
                </a:lnTo>
                <a:lnTo>
                  <a:pt x="10522095" y="7901136"/>
                </a:lnTo>
                <a:lnTo>
                  <a:pt x="0" y="79011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937332" y="3071851"/>
            <a:ext cx="7637493" cy="4232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5"/>
              </a:lnSpc>
            </a:pPr>
            <a:r>
              <a:rPr lang="en-US" sz="8300">
                <a:solidFill>
                  <a:srgbClr val="1B4262"/>
                </a:solidFill>
                <a:latin typeface="Schoolbell"/>
              </a:rPr>
              <a:t>Các nhóm trưng bày sản phẩm của nhóm mình</a:t>
            </a:r>
          </a:p>
        </p:txBody>
      </p:sp>
      <p:sp>
        <p:nvSpPr>
          <p:cNvPr name="Freeform 4" id="4"/>
          <p:cNvSpPr/>
          <p:nvPr/>
        </p:nvSpPr>
        <p:spPr>
          <a:xfrm flipH="true" flipV="false" rot="0">
            <a:off x="-554826" y="7171542"/>
            <a:ext cx="3517400" cy="3575915"/>
          </a:xfrm>
          <a:custGeom>
            <a:avLst/>
            <a:gdLst/>
            <a:ahLst/>
            <a:cxnLst/>
            <a:rect r="r" b="b" t="t" l="l"/>
            <a:pathLst>
              <a:path h="3575915" w="3517400">
                <a:moveTo>
                  <a:pt x="3517400" y="0"/>
                </a:moveTo>
                <a:lnTo>
                  <a:pt x="0" y="0"/>
                </a:lnTo>
                <a:lnTo>
                  <a:pt x="0" y="3575915"/>
                </a:lnTo>
                <a:lnTo>
                  <a:pt x="3517400" y="3575915"/>
                </a:lnTo>
                <a:lnTo>
                  <a:pt x="35174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2132746"/>
            <a:ext cx="6679954" cy="10415148"/>
          </a:xfrm>
          <a:custGeom>
            <a:avLst/>
            <a:gdLst/>
            <a:ahLst/>
            <a:cxnLst/>
            <a:rect r="r" b="b" t="t" l="l"/>
            <a:pathLst>
              <a:path h="10415148" w="6679954">
                <a:moveTo>
                  <a:pt x="0" y="0"/>
                </a:moveTo>
                <a:lnTo>
                  <a:pt x="6679954" y="0"/>
                </a:lnTo>
                <a:lnTo>
                  <a:pt x="6679954" y="10415148"/>
                </a:lnTo>
                <a:lnTo>
                  <a:pt x="0" y="104151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193451" y="7171542"/>
            <a:ext cx="3517400" cy="3575915"/>
          </a:xfrm>
          <a:custGeom>
            <a:avLst/>
            <a:gdLst/>
            <a:ahLst/>
            <a:cxnLst/>
            <a:rect r="r" b="b" t="t" l="l"/>
            <a:pathLst>
              <a:path h="3575915" w="3517400">
                <a:moveTo>
                  <a:pt x="0" y="0"/>
                </a:moveTo>
                <a:lnTo>
                  <a:pt x="3517401" y="0"/>
                </a:lnTo>
                <a:lnTo>
                  <a:pt x="3517401" y="3575915"/>
                </a:lnTo>
                <a:lnTo>
                  <a:pt x="0" y="35759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938435" y="3348005"/>
            <a:ext cx="3947298" cy="10185587"/>
          </a:xfrm>
          <a:custGeom>
            <a:avLst/>
            <a:gdLst/>
            <a:ahLst/>
            <a:cxnLst/>
            <a:rect r="r" b="b" t="t" l="l"/>
            <a:pathLst>
              <a:path h="10185587" w="3947298">
                <a:moveTo>
                  <a:pt x="0" y="0"/>
                </a:moveTo>
                <a:lnTo>
                  <a:pt x="3947298" y="0"/>
                </a:lnTo>
                <a:lnTo>
                  <a:pt x="3947298" y="10185587"/>
                </a:lnTo>
                <a:lnTo>
                  <a:pt x="0" y="101855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695026" y="-431306"/>
            <a:ext cx="7315200" cy="2231136"/>
          </a:xfrm>
          <a:custGeom>
            <a:avLst/>
            <a:gdLst/>
            <a:ahLst/>
            <a:cxnLst/>
            <a:rect r="r" b="b" t="t" l="l"/>
            <a:pathLst>
              <a:path h="2231136" w="7315200">
                <a:moveTo>
                  <a:pt x="0" y="0"/>
                </a:moveTo>
                <a:lnTo>
                  <a:pt x="7315200" y="0"/>
                </a:lnTo>
                <a:lnTo>
                  <a:pt x="7315200" y="2231136"/>
                </a:lnTo>
                <a:lnTo>
                  <a:pt x="0" y="22311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983395" y="-431306"/>
            <a:ext cx="7315200" cy="2231136"/>
          </a:xfrm>
          <a:custGeom>
            <a:avLst/>
            <a:gdLst/>
            <a:ahLst/>
            <a:cxnLst/>
            <a:rect r="r" b="b" t="t" l="l"/>
            <a:pathLst>
              <a:path h="2231136" w="7315200">
                <a:moveTo>
                  <a:pt x="0" y="0"/>
                </a:moveTo>
                <a:lnTo>
                  <a:pt x="7315200" y="0"/>
                </a:lnTo>
                <a:lnTo>
                  <a:pt x="7315200" y="2231136"/>
                </a:lnTo>
                <a:lnTo>
                  <a:pt x="0" y="2231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push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6524523">
            <a:off x="-4338509" y="4508431"/>
            <a:ext cx="9386333" cy="8211630"/>
          </a:xfrm>
          <a:custGeom>
            <a:avLst/>
            <a:gdLst/>
            <a:ahLst/>
            <a:cxnLst/>
            <a:rect r="r" b="b" t="t" l="l"/>
            <a:pathLst>
              <a:path h="8211630" w="9386333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462934">
            <a:off x="13230685" y="5406999"/>
            <a:ext cx="9386333" cy="8211630"/>
          </a:xfrm>
          <a:custGeom>
            <a:avLst/>
            <a:gdLst/>
            <a:ahLst/>
            <a:cxnLst/>
            <a:rect r="r" b="b" t="t" l="l"/>
            <a:pathLst>
              <a:path h="8211630" w="9386333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1028700"/>
            <a:ext cx="10692947" cy="8229600"/>
            <a:chOff x="0" y="0"/>
            <a:chExt cx="2816250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816250" cy="2167467"/>
            </a:xfrm>
            <a:custGeom>
              <a:avLst/>
              <a:gdLst/>
              <a:ahLst/>
              <a:cxnLst/>
              <a:rect r="r" b="b" t="t" l="l"/>
              <a:pathLst>
                <a:path h="2167467" w="2816250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1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883778" y="6911266"/>
            <a:ext cx="5267774" cy="1459801"/>
            <a:chOff x="0" y="0"/>
            <a:chExt cx="1387397" cy="38447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87397" cy="384474"/>
            </a:xfrm>
            <a:custGeom>
              <a:avLst/>
              <a:gdLst/>
              <a:ahLst/>
              <a:cxnLst/>
              <a:rect r="r" b="b" t="t" l="l"/>
              <a:pathLst>
                <a:path h="384474" w="1387397">
                  <a:moveTo>
                    <a:pt x="74953" y="0"/>
                  </a:moveTo>
                  <a:lnTo>
                    <a:pt x="1312444" y="0"/>
                  </a:lnTo>
                  <a:cubicBezTo>
                    <a:pt x="1332323" y="0"/>
                    <a:pt x="1351387" y="7897"/>
                    <a:pt x="1365444" y="21953"/>
                  </a:cubicBezTo>
                  <a:cubicBezTo>
                    <a:pt x="1379500" y="36010"/>
                    <a:pt x="1387397" y="55075"/>
                    <a:pt x="1387397" y="74953"/>
                  </a:cubicBezTo>
                  <a:lnTo>
                    <a:pt x="1387397" y="309521"/>
                  </a:lnTo>
                  <a:cubicBezTo>
                    <a:pt x="1387397" y="329400"/>
                    <a:pt x="1379500" y="348465"/>
                    <a:pt x="1365444" y="362521"/>
                  </a:cubicBezTo>
                  <a:cubicBezTo>
                    <a:pt x="1351387" y="376578"/>
                    <a:pt x="1332323" y="384474"/>
                    <a:pt x="1312444" y="384474"/>
                  </a:cubicBezTo>
                  <a:lnTo>
                    <a:pt x="74953" y="384474"/>
                  </a:lnTo>
                  <a:cubicBezTo>
                    <a:pt x="55075" y="384474"/>
                    <a:pt x="36010" y="376578"/>
                    <a:pt x="21953" y="362521"/>
                  </a:cubicBezTo>
                  <a:cubicBezTo>
                    <a:pt x="7897" y="348465"/>
                    <a:pt x="0" y="329400"/>
                    <a:pt x="0" y="309521"/>
                  </a:cubicBezTo>
                  <a:lnTo>
                    <a:pt x="0" y="74953"/>
                  </a:lnTo>
                  <a:cubicBezTo>
                    <a:pt x="0" y="55075"/>
                    <a:pt x="7897" y="36010"/>
                    <a:pt x="21953" y="21953"/>
                  </a:cubicBezTo>
                  <a:cubicBezTo>
                    <a:pt x="36010" y="7897"/>
                    <a:pt x="55075" y="0"/>
                    <a:pt x="74953" y="0"/>
                  </a:cubicBezTo>
                  <a:close/>
                </a:path>
              </a:pathLst>
            </a:custGeom>
            <a:solidFill>
              <a:srgbClr val="F7B782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1387397" cy="5082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8681"/>
                </a:lnSpc>
              </a:pPr>
              <a:r>
                <a:rPr lang="en-US" sz="6200">
                  <a:solidFill>
                    <a:srgbClr val="000000"/>
                  </a:solidFill>
                  <a:latin typeface="Josefin Sans Bold"/>
                </a:rPr>
                <a:t>Tôn trọng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151505" y="1028700"/>
            <a:ext cx="4945207" cy="8229600"/>
            <a:chOff x="0" y="0"/>
            <a:chExt cx="1302441" cy="21674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02441" cy="2167467"/>
            </a:xfrm>
            <a:custGeom>
              <a:avLst/>
              <a:gdLst/>
              <a:ahLst/>
              <a:cxnLst/>
              <a:rect r="r" b="b" t="t" l="l"/>
              <a:pathLst>
                <a:path h="2167467" w="1302441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41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0" y="0"/>
            <a:ext cx="5982082" cy="2431314"/>
          </a:xfrm>
          <a:custGeom>
            <a:avLst/>
            <a:gdLst/>
            <a:ahLst/>
            <a:cxnLst/>
            <a:rect r="r" b="b" t="t" l="l"/>
            <a:pathLst>
              <a:path h="2431314" w="5982082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024261" y="-186957"/>
            <a:ext cx="5982082" cy="2431314"/>
          </a:xfrm>
          <a:custGeom>
            <a:avLst/>
            <a:gdLst/>
            <a:ahLst/>
            <a:cxnLst/>
            <a:rect r="r" b="b" t="t" l="l"/>
            <a:pathLst>
              <a:path h="2431314" w="5982082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819647" y="4336719"/>
            <a:ext cx="4554131" cy="6608897"/>
          </a:xfrm>
          <a:custGeom>
            <a:avLst/>
            <a:gdLst/>
            <a:ahLst/>
            <a:cxnLst/>
            <a:rect r="r" b="b" t="t" l="l"/>
            <a:pathLst>
              <a:path h="6608897" w="4554131">
                <a:moveTo>
                  <a:pt x="0" y="0"/>
                </a:moveTo>
                <a:lnTo>
                  <a:pt x="4554131" y="0"/>
                </a:lnTo>
                <a:lnTo>
                  <a:pt x="4554131" y="6608896"/>
                </a:lnTo>
                <a:lnTo>
                  <a:pt x="0" y="66088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8609232" y="8204189"/>
            <a:ext cx="4659849" cy="1893915"/>
          </a:xfrm>
          <a:custGeom>
            <a:avLst/>
            <a:gdLst/>
            <a:ahLst/>
            <a:cxnLst/>
            <a:rect r="r" b="b" t="t" l="l"/>
            <a:pathLst>
              <a:path h="1893915" w="4659849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730822" y="0"/>
            <a:ext cx="3056957" cy="3303195"/>
          </a:xfrm>
          <a:custGeom>
            <a:avLst/>
            <a:gdLst/>
            <a:ahLst/>
            <a:cxnLst/>
            <a:rect r="r" b="b" t="t" l="l"/>
            <a:pathLst>
              <a:path h="3303195" w="3056957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883778" y="3065463"/>
            <a:ext cx="4990059" cy="2413941"/>
          </a:xfrm>
          <a:custGeom>
            <a:avLst/>
            <a:gdLst/>
            <a:ahLst/>
            <a:cxnLst/>
            <a:rect r="r" b="b" t="t" l="l"/>
            <a:pathLst>
              <a:path h="2413941" w="4990059">
                <a:moveTo>
                  <a:pt x="0" y="0"/>
                </a:moveTo>
                <a:lnTo>
                  <a:pt x="4990060" y="0"/>
                </a:lnTo>
                <a:lnTo>
                  <a:pt x="4990060" y="2413941"/>
                </a:lnTo>
                <a:lnTo>
                  <a:pt x="0" y="24139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921294" y="1853872"/>
            <a:ext cx="4898353" cy="4837124"/>
          </a:xfrm>
          <a:custGeom>
            <a:avLst/>
            <a:gdLst/>
            <a:ahLst/>
            <a:cxnLst/>
            <a:rect r="r" b="b" t="t" l="l"/>
            <a:pathLst>
              <a:path h="4837124" w="4898353">
                <a:moveTo>
                  <a:pt x="0" y="0"/>
                </a:moveTo>
                <a:lnTo>
                  <a:pt x="4898353" y="0"/>
                </a:lnTo>
                <a:lnTo>
                  <a:pt x="4898353" y="4837123"/>
                </a:lnTo>
                <a:lnTo>
                  <a:pt x="0" y="483712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8921294" y="6911266"/>
            <a:ext cx="5267774" cy="1459801"/>
            <a:chOff x="0" y="0"/>
            <a:chExt cx="1387397" cy="384474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387397" cy="384474"/>
            </a:xfrm>
            <a:custGeom>
              <a:avLst/>
              <a:gdLst/>
              <a:ahLst/>
              <a:cxnLst/>
              <a:rect r="r" b="b" t="t" l="l"/>
              <a:pathLst>
                <a:path h="384474" w="1387397">
                  <a:moveTo>
                    <a:pt x="74953" y="0"/>
                  </a:moveTo>
                  <a:lnTo>
                    <a:pt x="1312444" y="0"/>
                  </a:lnTo>
                  <a:cubicBezTo>
                    <a:pt x="1332323" y="0"/>
                    <a:pt x="1351387" y="7897"/>
                    <a:pt x="1365444" y="21953"/>
                  </a:cubicBezTo>
                  <a:cubicBezTo>
                    <a:pt x="1379500" y="36010"/>
                    <a:pt x="1387397" y="55075"/>
                    <a:pt x="1387397" y="74953"/>
                  </a:cubicBezTo>
                  <a:lnTo>
                    <a:pt x="1387397" y="309521"/>
                  </a:lnTo>
                  <a:cubicBezTo>
                    <a:pt x="1387397" y="329400"/>
                    <a:pt x="1379500" y="348465"/>
                    <a:pt x="1365444" y="362521"/>
                  </a:cubicBezTo>
                  <a:cubicBezTo>
                    <a:pt x="1351387" y="376578"/>
                    <a:pt x="1332323" y="384474"/>
                    <a:pt x="1312444" y="384474"/>
                  </a:cubicBezTo>
                  <a:lnTo>
                    <a:pt x="74953" y="384474"/>
                  </a:lnTo>
                  <a:cubicBezTo>
                    <a:pt x="55075" y="384474"/>
                    <a:pt x="36010" y="376578"/>
                    <a:pt x="21953" y="362521"/>
                  </a:cubicBezTo>
                  <a:cubicBezTo>
                    <a:pt x="7897" y="348465"/>
                    <a:pt x="0" y="329400"/>
                    <a:pt x="0" y="309521"/>
                  </a:cubicBezTo>
                  <a:lnTo>
                    <a:pt x="0" y="74953"/>
                  </a:lnTo>
                  <a:cubicBezTo>
                    <a:pt x="0" y="55075"/>
                    <a:pt x="7897" y="36010"/>
                    <a:pt x="21953" y="21953"/>
                  </a:cubicBezTo>
                  <a:cubicBezTo>
                    <a:pt x="36010" y="7897"/>
                    <a:pt x="55075" y="0"/>
                    <a:pt x="74953" y="0"/>
                  </a:cubicBezTo>
                  <a:close/>
                </a:path>
              </a:pathLst>
            </a:custGeom>
            <a:solidFill>
              <a:srgbClr val="F7B782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123825"/>
              <a:ext cx="1387397" cy="5082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8681"/>
                </a:lnSpc>
              </a:pPr>
              <a:r>
                <a:rPr lang="en-US" sz="6200">
                  <a:solidFill>
                    <a:srgbClr val="000000"/>
                  </a:solidFill>
                  <a:latin typeface="Josefin Sans Bold"/>
                </a:rPr>
                <a:t>Chia sẻ</a:t>
              </a:r>
            </a:p>
          </p:txBody>
        </p:sp>
      </p:grpSp>
    </p:spTree>
  </p:cSld>
  <p:clrMapOvr>
    <a:masterClrMapping/>
  </p:clrMapOvr>
  <p:transition spd="fast">
    <p:push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EC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2985437" y="4774507"/>
            <a:ext cx="5630678" cy="6500062"/>
          </a:xfrm>
          <a:custGeom>
            <a:avLst/>
            <a:gdLst/>
            <a:ahLst/>
            <a:cxnLst/>
            <a:rect r="r" b="b" t="t" l="l"/>
            <a:pathLst>
              <a:path h="6500062" w="5630678">
                <a:moveTo>
                  <a:pt x="5630679" y="0"/>
                </a:moveTo>
                <a:lnTo>
                  <a:pt x="0" y="0"/>
                </a:lnTo>
                <a:lnTo>
                  <a:pt x="0" y="6500061"/>
                </a:lnTo>
                <a:lnTo>
                  <a:pt x="5630679" y="6500061"/>
                </a:lnTo>
                <a:lnTo>
                  <a:pt x="5630679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78687">
            <a:off x="550543" y="413111"/>
            <a:ext cx="3315468" cy="5081177"/>
          </a:xfrm>
          <a:custGeom>
            <a:avLst/>
            <a:gdLst/>
            <a:ahLst/>
            <a:cxnLst/>
            <a:rect r="r" b="b" t="t" l="l"/>
            <a:pathLst>
              <a:path h="5081177" w="3315468">
                <a:moveTo>
                  <a:pt x="0" y="0"/>
                </a:moveTo>
                <a:lnTo>
                  <a:pt x="3315468" y="0"/>
                </a:lnTo>
                <a:lnTo>
                  <a:pt x="3315468" y="5081177"/>
                </a:lnTo>
                <a:lnTo>
                  <a:pt x="0" y="5081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014531" y="2814114"/>
            <a:ext cx="10258938" cy="4857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53"/>
              </a:lnSpc>
            </a:pPr>
            <a:r>
              <a:rPr lang="en-US" sz="13248">
                <a:solidFill>
                  <a:srgbClr val="3A3031"/>
                </a:solidFill>
                <a:latin typeface="Coiny"/>
              </a:rPr>
              <a:t>CHIA SẺ SỞ THÍCH CỦA EM</a:t>
            </a:r>
          </a:p>
        </p:txBody>
      </p:sp>
    </p:spTree>
  </p:cSld>
  <p:clrMapOvr>
    <a:masterClrMapping/>
  </p:clrMapOvr>
  <p:transition spd="fast">
    <p:push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EC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266058" y="223123"/>
            <a:ext cx="17891337" cy="10063877"/>
          </a:xfrm>
          <a:prstGeom prst="rect">
            <a:avLst/>
          </a:prstGeom>
        </p:spPr>
      </p:pic>
    </p:spTree>
  </p:cSld>
  <p:clrMapOvr>
    <a:masterClrMapping/>
  </p:clrMapOvr>
  <p:transition spd="fast">
    <p:push dir="l"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EC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475660" y="277170"/>
            <a:ext cx="17360144" cy="9765081"/>
          </a:xfrm>
          <a:prstGeom prst="rect">
            <a:avLst/>
          </a:prstGeom>
        </p:spPr>
      </p:pic>
    </p:spTree>
  </p:cSld>
  <p:clrMapOvr>
    <a:masterClrMapping/>
  </p:clrMapOvr>
  <p:transition spd="fast">
    <p:push dir="l"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DAFxg6qJsLc</dc:identifier>
  <dcterms:modified xsi:type="dcterms:W3CDTF">2011-08-01T06:04:30Z</dcterms:modified>
  <cp:revision>1</cp:revision>
  <dc:title>Pink Colorful Vintage Aesthetic Minimalist Home Decor Virtual Work From Home Never Have I Ever Game Presentation</dc:title>
</cp:coreProperties>
</file>