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685" r:id="rId5"/>
    <p:sldMasterId id="2147483698" r:id="rId6"/>
  </p:sldMasterIdLst>
  <p:notesMasterIdLst>
    <p:notesMasterId r:id="rId33"/>
  </p:notesMasterIdLst>
  <p:sldIdLst>
    <p:sldId id="295" r:id="rId7"/>
    <p:sldId id="289" r:id="rId8"/>
    <p:sldId id="304" r:id="rId9"/>
    <p:sldId id="258" r:id="rId10"/>
    <p:sldId id="297" r:id="rId11"/>
    <p:sldId id="264" r:id="rId12"/>
    <p:sldId id="291" r:id="rId13"/>
    <p:sldId id="265" r:id="rId14"/>
    <p:sldId id="268" r:id="rId15"/>
    <p:sldId id="266" r:id="rId16"/>
    <p:sldId id="267" r:id="rId17"/>
    <p:sldId id="283" r:id="rId18"/>
    <p:sldId id="305" r:id="rId19"/>
    <p:sldId id="294" r:id="rId20"/>
    <p:sldId id="306" r:id="rId21"/>
    <p:sldId id="310" r:id="rId22"/>
    <p:sldId id="269" r:id="rId23"/>
    <p:sldId id="286" r:id="rId24"/>
    <p:sldId id="296" r:id="rId25"/>
    <p:sldId id="303" r:id="rId26"/>
    <p:sldId id="298" r:id="rId27"/>
    <p:sldId id="299" r:id="rId28"/>
    <p:sldId id="300" r:id="rId29"/>
    <p:sldId id="301" r:id="rId30"/>
    <p:sldId id="270" r:id="rId31"/>
    <p:sldId id="279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AED3B"/>
    <a:srgbClr val="A7FDFF"/>
    <a:srgbClr val="15142A"/>
    <a:srgbClr val="70AD47"/>
    <a:srgbClr val="3CDFE6"/>
    <a:srgbClr val="0C0D0E"/>
    <a:srgbClr val="1F4E79"/>
    <a:srgbClr val="ED7D31"/>
    <a:srgbClr val="C55A1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77" d="100"/>
          <a:sy n="77" d="100"/>
        </p:scale>
        <p:origin x="-69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25/10/2023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6233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7291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4056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7036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201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2015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02260-9C67-40E2-A259-28C0FAC1A7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16877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02260-9C67-40E2-A259-28C0FAC1A7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168771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411309" y="5438588"/>
            <a:ext cx="2086303" cy="1656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411309" y="5438588"/>
            <a:ext cx="2086303" cy="1656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25/10/2023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11309" y="5438588"/>
            <a:ext cx="2086303" cy="1656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1" y="-304800"/>
            <a:ext cx="12986951" cy="7162800"/>
            <a:chOff x="-96" y="-240"/>
            <a:chExt cx="6816" cy="4800"/>
          </a:xfrm>
        </p:grpSpPr>
        <p:pic>
          <p:nvPicPr>
            <p:cNvPr id="3103" name="Picture 3" descr="4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6" y="-240"/>
              <a:ext cx="6816" cy="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04" name="Rectangle 4"/>
            <p:cNvSpPr>
              <a:spLocks noChangeArrowheads="1"/>
            </p:cNvSpPr>
            <p:nvPr/>
          </p:nvSpPr>
          <p:spPr bwMode="auto">
            <a:xfrm>
              <a:off x="960" y="0"/>
              <a:ext cx="4800" cy="240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00FFFF"/>
                </a:gs>
                <a:gs pos="100000">
                  <a:srgbClr val="FFFF00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05" name="Rectangle 5"/>
            <p:cNvSpPr>
              <a:spLocks noChangeArrowheads="1"/>
            </p:cNvSpPr>
            <p:nvPr/>
          </p:nvSpPr>
          <p:spPr bwMode="auto">
            <a:xfrm>
              <a:off x="1392" y="4080"/>
              <a:ext cx="4368" cy="240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00FFFF"/>
                </a:gs>
                <a:gs pos="100000">
                  <a:srgbClr val="FFFF00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 u="sng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2133600" y="1371603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 u="none">
              <a:latin typeface=".VnTime" panose="020B7200000000000000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438400" y="1371603"/>
            <a:ext cx="411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 u="none">
              <a:latin typeface=".VnTime" panose="020B7200000000000000" pitchFamily="34" charset="0"/>
            </a:endParaRPr>
          </a:p>
        </p:txBody>
      </p:sp>
      <p:pic>
        <p:nvPicPr>
          <p:cNvPr id="3077" name="Picture 8" descr="WaterLily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97300" y="5751516"/>
            <a:ext cx="1365251" cy="148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9" descr="WaterLily-02-june"/>
          <p:cNvPicPr>
            <a:picLocks noChangeAspect="1" noChangeArrowheads="1" noCrop="1"/>
          </p:cNvPicPr>
          <p:nvPr/>
        </p:nvPicPr>
        <p:blipFill>
          <a:blip r:embed="rId3">
            <a:lum bright="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21300" y="5770566"/>
            <a:ext cx="1365251" cy="148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0" descr="WaterLily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73900" y="5770566"/>
            <a:ext cx="1365251" cy="148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1" descr="WaterLily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59900" y="5694366"/>
            <a:ext cx="1365251" cy="148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4" name="WordArt 12"/>
          <p:cNvSpPr>
            <a:spLocks noChangeArrowheads="1" noChangeShapeType="1" noTextEdit="1"/>
          </p:cNvSpPr>
          <p:nvPr/>
        </p:nvSpPr>
        <p:spPr bwMode="auto">
          <a:xfrm>
            <a:off x="2022475" y="3810000"/>
            <a:ext cx="7772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00"/>
                    </a:gs>
                    <a:gs pos="50000">
                      <a:srgbClr val="FF0000"/>
                    </a:gs>
                    <a:gs pos="100000">
                      <a:srgbClr val="0066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cs typeface="Times New Roman" panose="02020603050405020304" pitchFamily="18" charset="0"/>
              </a:rPr>
              <a:t> GIỜ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00"/>
                    </a:gs>
                    <a:gs pos="50000">
                      <a:srgbClr val="FF0000"/>
                    </a:gs>
                    <a:gs pos="100000">
                      <a:srgbClr val="0066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cs typeface="Times New Roman" panose="02020603050405020304" pitchFamily="18" charset="0"/>
              </a:rPr>
              <a:t>TOÁN SỐ HỌC 6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6600"/>
                  </a:gs>
                  <a:gs pos="50000">
                    <a:srgbClr val="FF0000"/>
                  </a:gs>
                  <a:gs pos="100000">
                    <a:srgbClr val="006600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8925" name="WordArt 13"/>
          <p:cNvSpPr>
            <a:spLocks noChangeArrowheads="1" noChangeShapeType="1" noTextEdit="1"/>
          </p:cNvSpPr>
          <p:nvPr/>
        </p:nvSpPr>
        <p:spPr bwMode="auto">
          <a:xfrm>
            <a:off x="2133600" y="457200"/>
            <a:ext cx="7772400" cy="7162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800" kern="10" dirty="0" err="1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4800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10" dirty="0" err="1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4800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10" dirty="0" err="1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10" dirty="0" err="1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4800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10" dirty="0" err="1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10" dirty="0" err="1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4800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10" dirty="0" err="1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800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10" dirty="0" err="1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800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10" dirty="0" err="1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kern="10" dirty="0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kern="10" dirty="0" err="1" smtClean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dự</a:t>
            </a:r>
            <a:endParaRPr lang="en-US" sz="4800" kern="10" dirty="0">
              <a:ln w="19050">
                <a:solidFill>
                  <a:srgbClr val="FF66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00FF"/>
                  </a:gs>
                  <a:gs pos="100000">
                    <a:srgbClr val="FF0000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3" name="Picture 14" descr="2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0644" y="895865"/>
            <a:ext cx="24257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9" name="WordArt 17"/>
          <p:cNvSpPr>
            <a:spLocks noChangeArrowheads="1" noChangeShapeType="1" noTextEdit="1"/>
          </p:cNvSpPr>
          <p:nvPr/>
        </p:nvSpPr>
        <p:spPr bwMode="auto">
          <a:xfrm>
            <a:off x="3435178" y="4695569"/>
            <a:ext cx="5696465" cy="68606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6600" b="1" kern="10" dirty="0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TH-THCS ĐÔNG HẢI 2</a:t>
            </a:r>
          </a:p>
          <a:p>
            <a:pPr algn="ctr" eaLnBrk="1" hangingPunct="1">
              <a:defRPr/>
            </a:pPr>
            <a:r>
              <a:rPr lang="en-US" sz="6600" b="1" kern="10" dirty="0" err="1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6600" b="1" kern="10" dirty="0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kern="10" dirty="0" err="1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6600" b="1" kern="10" dirty="0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b="1" kern="10" dirty="0" err="1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6600" b="1" kern="10" dirty="0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6600" b="1" kern="10" dirty="0" err="1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6600" b="1" kern="10" dirty="0" smtClean="0">
              <a:ln w="9525" cap="sq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107763" dir="18900000" algn="ctr" rotWithShape="0">
                  <a:srgbClr val="C0C0C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708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1372592" cy="5703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PHÂN TÍCH MỘT SỐ RA THỪA SỐ NGUYÊN TỐ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Cloud Callout 39"/>
          <p:cNvSpPr/>
          <p:nvPr/>
        </p:nvSpPr>
        <p:spPr>
          <a:xfrm>
            <a:off x="2108886" y="2622378"/>
            <a:ext cx="6709719" cy="4646141"/>
          </a:xfrm>
          <a:prstGeom prst="cloudCallout">
            <a:avLst>
              <a:gd name="adj1" fmla="val 1926"/>
              <a:gd name="adj2" fmla="val -686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5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5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5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5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5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5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5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5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5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9477633" y="5436973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0" y="531341"/>
            <a:ext cx="1189955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2: 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180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61386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48280" y="1544595"/>
            <a:ext cx="12340280" cy="2940908"/>
          </a:xfrm>
          <a:prstGeom prst="rect">
            <a:avLst/>
          </a:prstGeom>
        </p:spPr>
      </p:pic>
      <p:sp>
        <p:nvSpPr>
          <p:cNvPr id="18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 txBox="1">
            <a:spLocks/>
          </p:cNvSpPr>
          <p:nvPr/>
        </p:nvSpPr>
        <p:spPr>
          <a:xfrm>
            <a:off x="60544" y="534675"/>
            <a:ext cx="11372592" cy="5703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PHÂN TÍCH MỘT SỐ RA THỪA SỐ NGUYÊN TỐ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8170" y="1145662"/>
            <a:ext cx="1152951" cy="369332"/>
          </a:xfrm>
          <a:prstGeom prst="rect">
            <a:avLst/>
          </a:prstGeom>
          <a:solidFill>
            <a:srgbClr val="FAED3B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GHI NHỚ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9477633" y="5338119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50901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xmlns="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2066" y="0"/>
            <a:ext cx="2521284" cy="207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20FDDFF6-7BF8-4BC2-9A7C-D74E516BCE55}"/>
              </a:ext>
            </a:extLst>
          </p:cNvPr>
          <p:cNvSpPr txBox="1"/>
          <p:nvPr/>
        </p:nvSpPr>
        <p:spPr>
          <a:xfrm>
            <a:off x="2533135" y="1183061"/>
            <a:ext cx="96588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rẽ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nhánh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36" name="Oval 35"/>
          <p:cNvSpPr/>
          <p:nvPr/>
        </p:nvSpPr>
        <p:spPr>
          <a:xfrm>
            <a:off x="9477633" y="5436973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3048000" y="29673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b="1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F91C88A3-974F-44C5-A715-F1BC418081B7}"/>
              </a:ext>
            </a:extLst>
          </p:cNvPr>
          <p:cNvSpPr txBox="1"/>
          <p:nvPr/>
        </p:nvSpPr>
        <p:spPr>
          <a:xfrm>
            <a:off x="2610219" y="2712309"/>
            <a:ext cx="8696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7155810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801102C-836E-40D8-A085-E3ED3088305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10064" y="710519"/>
            <a:ext cx="11553567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Chú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ý: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Để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phân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tích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thành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tích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thừa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nguyên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tố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ta </a:t>
            </a:r>
            <a:r>
              <a:rPr lang="en-US" sz="6600" b="1" i="1" u="sng" dirty="0" err="1">
                <a:solidFill>
                  <a:srgbClr val="FF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nên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chia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mỗi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ước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nguyên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tố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nhỏ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nhất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nó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Thực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hiện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đến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khi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được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thương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là</a:t>
            </a:r>
            <a:r>
              <a:rPr lang="en-US" sz="66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1.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 txBox="1">
            <a:spLocks/>
          </p:cNvSpPr>
          <p:nvPr/>
        </p:nvSpPr>
        <p:spPr>
          <a:xfrm>
            <a:off x="60544" y="534675"/>
            <a:ext cx="11372592" cy="5703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PHÂN TÍCH MỘT SỐ RA THỪA SỐ NGUYÊN TỐ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416" y="1114012"/>
            <a:ext cx="103796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DDF7563A-5674-449C-8578-77A0AEABFA96}"/>
              </a:ext>
            </a:extLst>
          </p:cNvPr>
          <p:cNvGrpSpPr/>
          <p:nvPr/>
        </p:nvGrpSpPr>
        <p:grpSpPr>
          <a:xfrm>
            <a:off x="618701" y="2166616"/>
            <a:ext cx="2276787" cy="1200329"/>
            <a:chOff x="576295" y="2375695"/>
            <a:chExt cx="1669099" cy="1200329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9998B367-3CE2-409E-A7CC-86861E4CB9FB}"/>
                </a:ext>
              </a:extLst>
            </p:cNvPr>
            <p:cNvSpPr txBox="1"/>
            <p:nvPr/>
          </p:nvSpPr>
          <p:spPr>
            <a:xfrm>
              <a:off x="576295" y="2375695"/>
              <a:ext cx="16690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4</a:t>
              </a:r>
              <a:r>
                <a:rPr lang="en-US" sz="2400" b="1" dirty="0" smtClean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 smtClean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2               20</a:t>
              </a:r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5C11C371-5CF7-4156-B6DC-4B084C5C89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4940" y="2790768"/>
              <a:ext cx="353354" cy="36857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5812F32C-152E-4C18-A008-7CDD7107A642}"/>
                </a:ext>
              </a:extLst>
            </p:cNvPr>
            <p:cNvCxnSpPr>
              <a:cxnSpLocks/>
            </p:cNvCxnSpPr>
            <p:nvPr/>
          </p:nvCxnSpPr>
          <p:spPr>
            <a:xfrm>
              <a:off x="1424766" y="2790768"/>
              <a:ext cx="295255" cy="3645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1ABD0FBD-74B9-488B-AFC7-A257C1FFDC45}"/>
              </a:ext>
            </a:extLst>
          </p:cNvPr>
          <p:cNvGrpSpPr/>
          <p:nvPr/>
        </p:nvGrpSpPr>
        <p:grpSpPr>
          <a:xfrm>
            <a:off x="1154661" y="2956191"/>
            <a:ext cx="2441155" cy="1200329"/>
            <a:chOff x="1161166" y="3098489"/>
            <a:chExt cx="1243075" cy="1200329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B436D40F-AF70-473F-9CDC-DBECE9D60AE3}"/>
                </a:ext>
              </a:extLst>
            </p:cNvPr>
            <p:cNvSpPr txBox="1"/>
            <p:nvPr/>
          </p:nvSpPr>
          <p:spPr>
            <a:xfrm>
              <a:off x="1161166" y="3098489"/>
              <a:ext cx="12430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</a:t>
              </a:r>
              <a:endParaRPr lang="en-US" sz="24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24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 smtClean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2            10</a:t>
              </a:r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xmlns="" id="{F6DD13A3-5BEC-4CC4-BC3A-3CD32A98E9D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09345" y="3520408"/>
              <a:ext cx="353354" cy="36857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xmlns="" id="{74B8B1DD-F518-44AF-9CD3-F121C02A77D3}"/>
                </a:ext>
              </a:extLst>
            </p:cNvPr>
            <p:cNvCxnSpPr>
              <a:cxnSpLocks/>
            </p:cNvCxnSpPr>
            <p:nvPr/>
          </p:nvCxnSpPr>
          <p:spPr>
            <a:xfrm>
              <a:off x="1859171" y="3520408"/>
              <a:ext cx="295255" cy="3645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A8F5CBFF-3D44-4C3C-B017-E908680772EC}"/>
              </a:ext>
            </a:extLst>
          </p:cNvPr>
          <p:cNvSpPr txBox="1"/>
          <p:nvPr/>
        </p:nvSpPr>
        <p:spPr>
          <a:xfrm>
            <a:off x="168918" y="2959408"/>
            <a:ext cx="1498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endParaRPr lang="en-US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FD3176F0-79CE-44F3-9334-D7994838A7B0}"/>
              </a:ext>
            </a:extLst>
          </p:cNvPr>
          <p:cNvSpPr txBox="1"/>
          <p:nvPr/>
        </p:nvSpPr>
        <p:spPr>
          <a:xfrm>
            <a:off x="23639" y="5045147"/>
            <a:ext cx="34017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1:Rẽ </a:t>
            </a:r>
            <a:r>
              <a:rPr lang="en-US" sz="23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nhánh</a:t>
            </a:r>
            <a:endParaRPr lang="en-US" sz="23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2.2.2.5 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300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.5</a:t>
            </a:r>
            <a:endParaRPr lang="en-US" sz="2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430128AB-08A7-430C-90C7-88B92B339332}"/>
              </a:ext>
            </a:extLst>
          </p:cNvPr>
          <p:cNvSpPr txBox="1"/>
          <p:nvPr/>
        </p:nvSpPr>
        <p:spPr>
          <a:xfrm>
            <a:off x="6219259" y="2430922"/>
            <a:ext cx="1519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    </a:t>
            </a:r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B7E3B2B7-FEA5-491C-867F-39742652789D}"/>
              </a:ext>
            </a:extLst>
          </p:cNvPr>
          <p:cNvSpPr txBox="1"/>
          <p:nvPr/>
        </p:nvSpPr>
        <p:spPr>
          <a:xfrm>
            <a:off x="6379787" y="3076988"/>
            <a:ext cx="1114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    </a:t>
            </a:r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519C126D-C64E-4840-8FBD-CE49507FC760}"/>
              </a:ext>
            </a:extLst>
          </p:cNvPr>
          <p:cNvSpPr txBox="1"/>
          <p:nvPr/>
        </p:nvSpPr>
        <p:spPr>
          <a:xfrm>
            <a:off x="6375580" y="3679889"/>
            <a:ext cx="1114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    </a:t>
            </a:r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5642353A-DA5F-453E-9D86-0F79B5B8866C}"/>
              </a:ext>
            </a:extLst>
          </p:cNvPr>
          <p:cNvSpPr txBox="1"/>
          <p:nvPr/>
        </p:nvSpPr>
        <p:spPr>
          <a:xfrm>
            <a:off x="6197229" y="4282791"/>
            <a:ext cx="14707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5     5</a:t>
            </a:r>
            <a:endParaRPr lang="en-US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B706523A-F288-4954-9B88-04828489F28A}"/>
              </a:ext>
            </a:extLst>
          </p:cNvPr>
          <p:cNvSpPr txBox="1"/>
          <p:nvPr/>
        </p:nvSpPr>
        <p:spPr>
          <a:xfrm>
            <a:off x="6511567" y="4876053"/>
            <a:ext cx="1114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endParaRPr lang="en-US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72E4292D-67B1-495F-B8F0-22AA160DA81B}"/>
              </a:ext>
            </a:extLst>
          </p:cNvPr>
          <p:cNvCxnSpPr/>
          <p:nvPr/>
        </p:nvCxnSpPr>
        <p:spPr>
          <a:xfrm>
            <a:off x="7007813" y="2430920"/>
            <a:ext cx="12747" cy="27608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FD3176F0-79CE-44F3-9334-D7994838A7B0}"/>
              </a:ext>
            </a:extLst>
          </p:cNvPr>
          <p:cNvSpPr txBox="1"/>
          <p:nvPr/>
        </p:nvSpPr>
        <p:spPr>
          <a:xfrm>
            <a:off x="5319671" y="5377262"/>
            <a:ext cx="34017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2:Cột </a:t>
            </a:r>
            <a:r>
              <a:rPr lang="en-US" sz="23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dọc</a:t>
            </a:r>
            <a:endParaRPr lang="en-US" sz="23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2.2.2.5 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300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.5</a:t>
            </a:r>
            <a:endParaRPr lang="en-US" sz="2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9181071" y="5325762"/>
            <a:ext cx="2137720" cy="190294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1ABD0FBD-74B9-488B-AFC7-A257C1FFDC45}"/>
              </a:ext>
            </a:extLst>
          </p:cNvPr>
          <p:cNvGrpSpPr/>
          <p:nvPr/>
        </p:nvGrpSpPr>
        <p:grpSpPr>
          <a:xfrm>
            <a:off x="1875472" y="3788213"/>
            <a:ext cx="2441155" cy="1200329"/>
            <a:chOff x="1161166" y="3098489"/>
            <a:chExt cx="1243075" cy="1200329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B436D40F-AF70-473F-9CDC-DBECE9D60AE3}"/>
                </a:ext>
              </a:extLst>
            </p:cNvPr>
            <p:cNvSpPr txBox="1"/>
            <p:nvPr/>
          </p:nvSpPr>
          <p:spPr>
            <a:xfrm>
              <a:off x="1161166" y="3098489"/>
              <a:ext cx="12430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</a:t>
              </a:r>
              <a:endParaRPr lang="en-US" sz="24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24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 smtClean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2               5</a:t>
              </a:r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xmlns="" id="{F6DD13A3-5BEC-4CC4-BC3A-3CD32A98E9D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09345" y="3520408"/>
              <a:ext cx="353354" cy="36857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xmlns="" id="{74B8B1DD-F518-44AF-9CD3-F121C02A77D3}"/>
                </a:ext>
              </a:extLst>
            </p:cNvPr>
            <p:cNvCxnSpPr>
              <a:cxnSpLocks/>
            </p:cNvCxnSpPr>
            <p:nvPr/>
          </p:nvCxnSpPr>
          <p:spPr>
            <a:xfrm>
              <a:off x="1859171" y="3520408"/>
              <a:ext cx="295255" cy="3645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767306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9" grpId="0"/>
      <p:bldP spid="40" grpId="0"/>
      <p:bldP spid="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327459"/>
            <a:ext cx="11874843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4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</a:p>
          <a:p>
            <a:pPr algn="just"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endParaRPr lang="en-US" sz="4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9354065" y="5721178"/>
            <a:ext cx="2137720" cy="190294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741405" y="2298357"/>
            <a:ext cx="5226908" cy="3791528"/>
            <a:chOff x="3527187" y="259492"/>
            <a:chExt cx="2935397" cy="1741411"/>
          </a:xfrm>
          <a:solidFill>
            <a:schemeClr val="bg1"/>
          </a:solidFill>
        </p:grpSpPr>
        <p:sp>
          <p:nvSpPr>
            <p:cNvPr id="9" name="TextBox 8"/>
            <p:cNvSpPr txBox="1"/>
            <p:nvPr/>
          </p:nvSpPr>
          <p:spPr>
            <a:xfrm>
              <a:off x="4374292" y="259492"/>
              <a:ext cx="2088292" cy="5088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6600" dirty="0" smtClean="0">
                  <a:latin typeface="Times New Roman" pitchFamily="18" charset="0"/>
                  <a:cs typeface="Times New Roman" pitchFamily="18" charset="0"/>
                </a:rPr>
                <a:t>40</a:t>
              </a:r>
              <a:endParaRPr lang="en-US" sz="66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10800000" flipV="1">
              <a:off x="4000539" y="708344"/>
              <a:ext cx="593129" cy="407774"/>
            </a:xfrm>
            <a:prstGeom prst="line">
              <a:avLst/>
            </a:prstGeom>
            <a:grpFill/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4775086" y="682512"/>
              <a:ext cx="347587" cy="418167"/>
            </a:xfrm>
            <a:prstGeom prst="line">
              <a:avLst/>
            </a:prstGeom>
            <a:grpFill/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963022" y="960769"/>
              <a:ext cx="729049" cy="46648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60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6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961607" y="933774"/>
              <a:ext cx="939114" cy="38166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 rot="10800000" flipV="1">
              <a:off x="3624887" y="1378115"/>
              <a:ext cx="420131" cy="345990"/>
            </a:xfrm>
            <a:prstGeom prst="line">
              <a:avLst/>
            </a:prstGeom>
            <a:grpFill/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 flipH="1">
              <a:off x="4125997" y="1346641"/>
              <a:ext cx="292554" cy="339810"/>
            </a:xfrm>
            <a:prstGeom prst="line">
              <a:avLst/>
            </a:prstGeom>
            <a:grpFill/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527187" y="1576827"/>
              <a:ext cx="580768" cy="42407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54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5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257935" y="1564303"/>
              <a:ext cx="762000" cy="42407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54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5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637349" y="1500573"/>
              <a:ext cx="580768" cy="46648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6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6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 rot="10800000" flipV="1">
              <a:off x="4822172" y="1278485"/>
              <a:ext cx="308919" cy="259492"/>
            </a:xfrm>
            <a:prstGeom prst="line">
              <a:avLst/>
            </a:prstGeom>
            <a:grpFill/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39208" y="1299363"/>
              <a:ext cx="345989" cy="242900"/>
            </a:xfrm>
            <a:prstGeom prst="line">
              <a:avLst/>
            </a:prstGeom>
            <a:grpFill/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430732" y="1484262"/>
              <a:ext cx="543697" cy="42407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5400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5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292443" y="0"/>
            <a:ext cx="1119522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endParaRPr 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endParaRPr lang="en-US" sz="4000" dirty="0"/>
          </a:p>
        </p:txBody>
      </p:sp>
      <p:sp>
        <p:nvSpPr>
          <p:cNvPr id="37" name="TextBox 36"/>
          <p:cNvSpPr txBox="1"/>
          <p:nvPr/>
        </p:nvSpPr>
        <p:spPr>
          <a:xfrm>
            <a:off x="6067167" y="3447536"/>
            <a:ext cx="5362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40 = 2.2.2.5 = 2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 5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118390" y="5338119"/>
            <a:ext cx="3715265" cy="15198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9297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CD09346-BD30-4F98-B1BF-ED193573095F}"/>
              </a:ext>
            </a:extLst>
          </p:cNvPr>
          <p:cNvSpPr txBox="1"/>
          <p:nvPr/>
        </p:nvSpPr>
        <p:spPr>
          <a:xfrm>
            <a:off x="2653742" y="457200"/>
            <a:ext cx="87521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en-US" sz="30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3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3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120 ra </a:t>
            </a:r>
            <a:r>
              <a:rPr lang="en-US" sz="30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thừa</a:t>
            </a:r>
            <a:r>
              <a:rPr lang="en-US" sz="3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3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</a:t>
            </a:r>
            <a:r>
              <a:rPr lang="en-US" sz="3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xmlns="" id="{D8AB661D-D5CE-41C7-B4D9-AAA252145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42" y="29482"/>
            <a:ext cx="2521284" cy="207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DDF7563A-5674-449C-8578-77A0AEABFA96}"/>
              </a:ext>
            </a:extLst>
          </p:cNvPr>
          <p:cNvGrpSpPr/>
          <p:nvPr/>
        </p:nvGrpSpPr>
        <p:grpSpPr>
          <a:xfrm>
            <a:off x="618701" y="2166616"/>
            <a:ext cx="2276787" cy="1200329"/>
            <a:chOff x="576295" y="2375695"/>
            <a:chExt cx="1669099" cy="1200329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9998B367-3CE2-409E-A7CC-86861E4CB9FB}"/>
                </a:ext>
              </a:extLst>
            </p:cNvPr>
            <p:cNvSpPr txBox="1"/>
            <p:nvPr/>
          </p:nvSpPr>
          <p:spPr>
            <a:xfrm>
              <a:off x="576295" y="2375695"/>
              <a:ext cx="16690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120</a:t>
              </a:r>
            </a:p>
            <a:p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10               12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xmlns="" id="{5C11C371-5CF7-4156-B6DC-4B084C5C89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4940" y="2790768"/>
              <a:ext cx="353354" cy="36857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xmlns="" id="{5812F32C-152E-4C18-A008-7CDD7107A642}"/>
                </a:ext>
              </a:extLst>
            </p:cNvPr>
            <p:cNvCxnSpPr>
              <a:cxnSpLocks/>
            </p:cNvCxnSpPr>
            <p:nvPr/>
          </p:nvCxnSpPr>
          <p:spPr>
            <a:xfrm>
              <a:off x="1424766" y="2790768"/>
              <a:ext cx="295255" cy="3645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xmlns="" id="{1ABD0FBD-74B9-488B-AFC7-A257C1FFDC45}"/>
              </a:ext>
            </a:extLst>
          </p:cNvPr>
          <p:cNvGrpSpPr/>
          <p:nvPr/>
        </p:nvGrpSpPr>
        <p:grpSpPr>
          <a:xfrm>
            <a:off x="1574791" y="2968548"/>
            <a:ext cx="1726195" cy="1200329"/>
            <a:chOff x="1161166" y="3098489"/>
            <a:chExt cx="1243075" cy="1200329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B436D40F-AF70-473F-9CDC-DBECE9D60AE3}"/>
                </a:ext>
              </a:extLst>
            </p:cNvPr>
            <p:cNvSpPr txBox="1"/>
            <p:nvPr/>
          </p:nvSpPr>
          <p:spPr>
            <a:xfrm>
              <a:off x="1161166" y="3098489"/>
              <a:ext cx="12430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</a:t>
              </a:r>
            </a:p>
            <a:p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3            4</a:t>
              </a: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xmlns="" id="{F6DD13A3-5BEC-4CC4-BC3A-3CD32A98E9D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09345" y="3520408"/>
              <a:ext cx="353354" cy="36857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xmlns="" id="{74B8B1DD-F518-44AF-9CD3-F121C02A77D3}"/>
                </a:ext>
              </a:extLst>
            </p:cNvPr>
            <p:cNvCxnSpPr>
              <a:cxnSpLocks/>
            </p:cNvCxnSpPr>
            <p:nvPr/>
          </p:nvCxnSpPr>
          <p:spPr>
            <a:xfrm>
              <a:off x="1859171" y="3520408"/>
              <a:ext cx="295255" cy="3645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69351BA9-5E58-445A-9F67-6E05A42D3DCC}"/>
              </a:ext>
            </a:extLst>
          </p:cNvPr>
          <p:cNvGrpSpPr/>
          <p:nvPr/>
        </p:nvGrpSpPr>
        <p:grpSpPr>
          <a:xfrm>
            <a:off x="168918" y="2959408"/>
            <a:ext cx="1498791" cy="1200329"/>
            <a:chOff x="1485309" y="3858785"/>
            <a:chExt cx="1243075" cy="1200329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A8F5CBFF-3D44-4C3C-B017-E908680772EC}"/>
                </a:ext>
              </a:extLst>
            </p:cNvPr>
            <p:cNvSpPr txBox="1"/>
            <p:nvPr/>
          </p:nvSpPr>
          <p:spPr>
            <a:xfrm>
              <a:off x="1485309" y="3858785"/>
              <a:ext cx="12430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</a:p>
            <a:p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2          5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xmlns="" id="{B04543CF-B306-4A55-AFB9-340AD635727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72889" y="4276263"/>
              <a:ext cx="353354" cy="36857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xmlns="" id="{8508322A-6CE8-4B86-AF11-20C83573CA02}"/>
                </a:ext>
              </a:extLst>
            </p:cNvPr>
            <p:cNvCxnSpPr>
              <a:cxnSpLocks/>
            </p:cNvCxnSpPr>
            <p:nvPr/>
          </p:nvCxnSpPr>
          <p:spPr>
            <a:xfrm>
              <a:off x="2122715" y="4276263"/>
              <a:ext cx="302042" cy="36617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xmlns="" id="{E2816A2E-5C0F-45F9-A670-4C7229AC30A4}"/>
              </a:ext>
            </a:extLst>
          </p:cNvPr>
          <p:cNvCxnSpPr>
            <a:cxnSpLocks/>
          </p:cNvCxnSpPr>
          <p:nvPr/>
        </p:nvCxnSpPr>
        <p:spPr>
          <a:xfrm flipH="1">
            <a:off x="2703513" y="4144016"/>
            <a:ext cx="353355" cy="36857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34E33B0F-46D4-4422-B78C-6CC4914D861B}"/>
              </a:ext>
            </a:extLst>
          </p:cNvPr>
          <p:cNvGrpSpPr/>
          <p:nvPr/>
        </p:nvGrpSpPr>
        <p:grpSpPr>
          <a:xfrm>
            <a:off x="2428106" y="3742928"/>
            <a:ext cx="1459881" cy="1200329"/>
            <a:chOff x="1899191" y="4663214"/>
            <a:chExt cx="1243075" cy="1200329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A2ABFAC2-5CEB-4887-AD33-926F5F539CA8}"/>
                </a:ext>
              </a:extLst>
            </p:cNvPr>
            <p:cNvSpPr txBox="1"/>
            <p:nvPr/>
          </p:nvSpPr>
          <p:spPr>
            <a:xfrm>
              <a:off x="1899191" y="4663214"/>
              <a:ext cx="12430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</a:p>
            <a:p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2           2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xmlns="" id="{E0671230-6DCC-4740-BCD5-0FA6CEE0133F}"/>
                </a:ext>
              </a:extLst>
            </p:cNvPr>
            <p:cNvCxnSpPr>
              <a:cxnSpLocks/>
            </p:cNvCxnSpPr>
            <p:nvPr/>
          </p:nvCxnSpPr>
          <p:spPr>
            <a:xfrm>
              <a:off x="2543279" y="5081104"/>
              <a:ext cx="295255" cy="3645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430128AB-08A7-430C-90C7-88B92B339332}"/>
              </a:ext>
            </a:extLst>
          </p:cNvPr>
          <p:cNvSpPr txBox="1"/>
          <p:nvPr/>
        </p:nvSpPr>
        <p:spPr>
          <a:xfrm>
            <a:off x="8921819" y="1323482"/>
            <a:ext cx="1519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120     2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B7E3B2B7-FEA5-491C-867F-39742652789D}"/>
              </a:ext>
            </a:extLst>
          </p:cNvPr>
          <p:cNvSpPr txBox="1"/>
          <p:nvPr/>
        </p:nvSpPr>
        <p:spPr>
          <a:xfrm>
            <a:off x="9082347" y="1969549"/>
            <a:ext cx="1114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60     2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519C126D-C64E-4840-8FBD-CE49507FC760}"/>
              </a:ext>
            </a:extLst>
          </p:cNvPr>
          <p:cNvSpPr txBox="1"/>
          <p:nvPr/>
        </p:nvSpPr>
        <p:spPr>
          <a:xfrm>
            <a:off x="9078140" y="2572450"/>
            <a:ext cx="1114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30     2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5642353A-DA5F-453E-9D86-0F79B5B8866C}"/>
              </a:ext>
            </a:extLst>
          </p:cNvPr>
          <p:cNvSpPr txBox="1"/>
          <p:nvPr/>
        </p:nvSpPr>
        <p:spPr>
          <a:xfrm>
            <a:off x="8899789" y="3175351"/>
            <a:ext cx="14707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15     3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B706523A-F288-4954-9B88-04828489F28A}"/>
              </a:ext>
            </a:extLst>
          </p:cNvPr>
          <p:cNvSpPr txBox="1"/>
          <p:nvPr/>
        </p:nvSpPr>
        <p:spPr>
          <a:xfrm>
            <a:off x="9214127" y="3768611"/>
            <a:ext cx="1114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5     5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E0F49A3E-2D26-4AE5-A2A3-743B1AA32886}"/>
              </a:ext>
            </a:extLst>
          </p:cNvPr>
          <p:cNvSpPr txBox="1"/>
          <p:nvPr/>
        </p:nvSpPr>
        <p:spPr>
          <a:xfrm>
            <a:off x="9214127" y="4286032"/>
            <a:ext cx="1114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 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FD3176F0-79CE-44F3-9334-D7994838A7B0}"/>
              </a:ext>
            </a:extLst>
          </p:cNvPr>
          <p:cNvSpPr txBox="1"/>
          <p:nvPr/>
        </p:nvSpPr>
        <p:spPr>
          <a:xfrm>
            <a:off x="380262" y="5036745"/>
            <a:ext cx="34017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:Rẽ </a:t>
            </a:r>
            <a:r>
              <a:rPr lang="en-US" sz="23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nhánh</a:t>
            </a:r>
            <a:endParaRPr lang="en-US" sz="23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120 = 2.5.3.2.2 = 2</a:t>
            </a:r>
            <a:r>
              <a:rPr lang="en-US" sz="2300" baseline="30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.3.5</a:t>
            </a:r>
            <a:endParaRPr lang="en-US" sz="2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D0CFFFC6-756F-4ED1-82BE-47686A1CF642}"/>
              </a:ext>
            </a:extLst>
          </p:cNvPr>
          <p:cNvGrpSpPr/>
          <p:nvPr/>
        </p:nvGrpSpPr>
        <p:grpSpPr>
          <a:xfrm>
            <a:off x="4905604" y="2059402"/>
            <a:ext cx="2276787" cy="1200329"/>
            <a:chOff x="655098" y="2342634"/>
            <a:chExt cx="1669099" cy="1200329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xmlns="" id="{C4219805-18D2-4AEE-8B43-5F69782DBFAB}"/>
                </a:ext>
              </a:extLst>
            </p:cNvPr>
            <p:cNvSpPr txBox="1"/>
            <p:nvPr/>
          </p:nvSpPr>
          <p:spPr>
            <a:xfrm>
              <a:off x="655098" y="2342634"/>
              <a:ext cx="166909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120</a:t>
              </a:r>
            </a:p>
            <a:p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6              20</a:t>
              </a:r>
            </a:p>
          </p:txBody>
        </p: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xmlns="" id="{844CB807-0D63-43D8-9E9F-615F3C4D643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4940" y="2790768"/>
              <a:ext cx="353354" cy="36857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xmlns="" id="{7D78BB53-B138-4892-8B23-0D11B4A06568}"/>
                </a:ext>
              </a:extLst>
            </p:cNvPr>
            <p:cNvCxnSpPr>
              <a:cxnSpLocks/>
            </p:cNvCxnSpPr>
            <p:nvPr/>
          </p:nvCxnSpPr>
          <p:spPr>
            <a:xfrm>
              <a:off x="1424766" y="2790768"/>
              <a:ext cx="295255" cy="3645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xmlns="" id="{B2CC7341-1846-40C1-9D07-EBB93994CA14}"/>
              </a:ext>
            </a:extLst>
          </p:cNvPr>
          <p:cNvGrpSpPr/>
          <p:nvPr/>
        </p:nvGrpSpPr>
        <p:grpSpPr>
          <a:xfrm>
            <a:off x="5718138" y="2841814"/>
            <a:ext cx="1772463" cy="1200329"/>
            <a:chOff x="1161166" y="3098489"/>
            <a:chExt cx="1243075" cy="1200329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xmlns="" id="{DE670673-1D7F-497D-B11B-0609D1D77943}"/>
                </a:ext>
              </a:extLst>
            </p:cNvPr>
            <p:cNvSpPr txBox="1"/>
            <p:nvPr/>
          </p:nvSpPr>
          <p:spPr>
            <a:xfrm>
              <a:off x="1161166" y="3098489"/>
              <a:ext cx="12430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</a:t>
              </a:r>
            </a:p>
            <a:p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5             4</a:t>
              </a:r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xmlns="" id="{375B2F3F-AA62-4177-BCF5-D0F59D3D68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09345" y="3520408"/>
              <a:ext cx="353354" cy="36857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xmlns="" id="{7F5A311D-E6C2-4866-8FFA-F5DD7874CC69}"/>
                </a:ext>
              </a:extLst>
            </p:cNvPr>
            <p:cNvCxnSpPr>
              <a:cxnSpLocks/>
            </p:cNvCxnSpPr>
            <p:nvPr/>
          </p:nvCxnSpPr>
          <p:spPr>
            <a:xfrm>
              <a:off x="1859171" y="3520408"/>
              <a:ext cx="295255" cy="3645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xmlns="" id="{7E8B7AFC-0A29-439C-BB40-FA58DBF3FD7C}"/>
              </a:ext>
            </a:extLst>
          </p:cNvPr>
          <p:cNvGrpSpPr/>
          <p:nvPr/>
        </p:nvGrpSpPr>
        <p:grpSpPr>
          <a:xfrm>
            <a:off x="4374169" y="2826989"/>
            <a:ext cx="1524480" cy="1200329"/>
            <a:chOff x="1485309" y="3858785"/>
            <a:chExt cx="1243075" cy="1200329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xmlns="" id="{9FE8AE7C-AF2E-4B97-ADB5-2693CE352030}"/>
                </a:ext>
              </a:extLst>
            </p:cNvPr>
            <p:cNvSpPr txBox="1"/>
            <p:nvPr/>
          </p:nvSpPr>
          <p:spPr>
            <a:xfrm>
              <a:off x="1485309" y="3858785"/>
              <a:ext cx="12430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</a:p>
            <a:p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2          3</a:t>
              </a: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xmlns="" id="{681E80CA-F423-44BD-9FE7-EED4FDCC6E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72889" y="4276263"/>
              <a:ext cx="353354" cy="36857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xmlns="" id="{C5DE4435-F490-4E78-A9DE-088F32B68D80}"/>
                </a:ext>
              </a:extLst>
            </p:cNvPr>
            <p:cNvCxnSpPr>
              <a:cxnSpLocks/>
            </p:cNvCxnSpPr>
            <p:nvPr/>
          </p:nvCxnSpPr>
          <p:spPr>
            <a:xfrm>
              <a:off x="2122715" y="4276263"/>
              <a:ext cx="295255" cy="3645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xmlns="" id="{5C4065C0-B267-4916-94F4-4CBEE834D97C}"/>
              </a:ext>
            </a:extLst>
          </p:cNvPr>
          <p:cNvCxnSpPr>
            <a:cxnSpLocks/>
          </p:cNvCxnSpPr>
          <p:nvPr/>
        </p:nvCxnSpPr>
        <p:spPr>
          <a:xfrm flipH="1">
            <a:off x="6803841" y="4050351"/>
            <a:ext cx="353355" cy="36857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>
            <a:extLst>
              <a:ext uri="{FF2B5EF4-FFF2-40B4-BE49-F238E27FC236}">
                <a16:creationId xmlns:a16="http://schemas.microsoft.com/office/drawing/2014/main" xmlns="" id="{89FF64B2-2F6D-4A29-B641-4F6F2A885BAE}"/>
              </a:ext>
            </a:extLst>
          </p:cNvPr>
          <p:cNvGrpSpPr/>
          <p:nvPr/>
        </p:nvGrpSpPr>
        <p:grpSpPr>
          <a:xfrm>
            <a:off x="6530161" y="3650923"/>
            <a:ext cx="1459881" cy="1200329"/>
            <a:chOff x="1880698" y="4663215"/>
            <a:chExt cx="1243075" cy="1200329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xmlns="" id="{092D8B10-A861-4863-A67B-0D663983825C}"/>
                </a:ext>
              </a:extLst>
            </p:cNvPr>
            <p:cNvSpPr txBox="1"/>
            <p:nvPr/>
          </p:nvSpPr>
          <p:spPr>
            <a:xfrm>
              <a:off x="1880698" y="4663215"/>
              <a:ext cx="12430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</a:p>
            <a:p>
              <a:endParaRPr lang="en-U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2           2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xmlns="" id="{4E6B4656-B3FC-4DBD-A26B-8CB2AB7E29F6}"/>
                </a:ext>
              </a:extLst>
            </p:cNvPr>
            <p:cNvCxnSpPr>
              <a:cxnSpLocks/>
            </p:cNvCxnSpPr>
            <p:nvPr/>
          </p:nvCxnSpPr>
          <p:spPr>
            <a:xfrm>
              <a:off x="2543279" y="5081104"/>
              <a:ext cx="295255" cy="3645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xmlns="" id="{8AAFA290-05AA-49EF-9AD5-F7B6759660CE}"/>
              </a:ext>
            </a:extLst>
          </p:cNvPr>
          <p:cNvSpPr txBox="1"/>
          <p:nvPr/>
        </p:nvSpPr>
        <p:spPr>
          <a:xfrm>
            <a:off x="4048492" y="5075521"/>
            <a:ext cx="340178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:Rẽ </a:t>
            </a:r>
            <a:r>
              <a:rPr lang="en-US" sz="23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nhánh</a:t>
            </a:r>
            <a:endParaRPr lang="en-US" sz="23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120 = 2.3.5.2.2 = 2</a:t>
            </a:r>
            <a:r>
              <a:rPr lang="en-US" sz="2300" baseline="30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.3.5</a:t>
            </a:r>
            <a:endParaRPr lang="en-US" sz="2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xmlns="" id="{72E4292D-67B1-495F-B8F0-22AA160DA81B}"/>
              </a:ext>
            </a:extLst>
          </p:cNvPr>
          <p:cNvCxnSpPr/>
          <p:nvPr/>
        </p:nvCxnSpPr>
        <p:spPr>
          <a:xfrm>
            <a:off x="9710375" y="1323482"/>
            <a:ext cx="0" cy="340840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4E36E19C-94C2-4D2B-AC12-B990D0895AE1}"/>
              </a:ext>
            </a:extLst>
          </p:cNvPr>
          <p:cNvSpPr txBox="1"/>
          <p:nvPr/>
        </p:nvSpPr>
        <p:spPr>
          <a:xfrm>
            <a:off x="7833943" y="5051308"/>
            <a:ext cx="340178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3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Theo </a:t>
            </a:r>
            <a:r>
              <a:rPr lang="en-US" sz="23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dọc</a:t>
            </a:r>
            <a:endParaRPr lang="en-US" sz="23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120 = 2.2.2.3.5 = 2</a:t>
            </a:r>
            <a:r>
              <a:rPr lang="en-US" sz="2300" baseline="30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3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.3.5</a:t>
            </a:r>
            <a:endParaRPr lang="en-US" sz="2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9564130" y="5782962"/>
            <a:ext cx="1705232" cy="10750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486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3" grpId="0"/>
      <p:bldP spid="54" grpId="0"/>
      <p:bldP spid="55" grpId="0"/>
      <p:bldP spid="58" grpId="0"/>
      <p:bldP spid="83" grpId="0"/>
      <p:bldP spid="9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9297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9" name="!!3">
            <a:extLst>
              <a:ext uri="{FF2B5EF4-FFF2-40B4-BE49-F238E27FC236}">
                <a16:creationId xmlns:a16="http://schemas.microsoft.com/office/drawing/2014/main" xmlns="" id="{6ED510BC-4545-42A0-A374-5ED96F6FB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117549" cy="2780270"/>
          </a:xfrm>
          <a:prstGeom prst="rect">
            <a:avLst/>
          </a:prstGeom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xmlns="" id="{657C2195-49EB-4C57-BDA7-64C18D91CC53}"/>
              </a:ext>
            </a:extLst>
          </p:cNvPr>
          <p:cNvSpPr/>
          <p:nvPr/>
        </p:nvSpPr>
        <p:spPr>
          <a:xfrm>
            <a:off x="3131955" y="1513983"/>
            <a:ext cx="8911764" cy="4182483"/>
          </a:xfrm>
          <a:prstGeom prst="cloudCallout">
            <a:avLst>
              <a:gd name="adj1" fmla="val -50435"/>
              <a:gd name="adj2" fmla="val -4216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3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" name="Oval 316"/>
          <p:cNvSpPr/>
          <p:nvPr/>
        </p:nvSpPr>
        <p:spPr>
          <a:xfrm>
            <a:off x="9477633" y="5436973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33795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173" y="175784"/>
            <a:ext cx="10972800" cy="1143000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459" y="1217146"/>
            <a:ext cx="7447005" cy="483766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pngtree-cute-cartoon-vector-crying-rabbit-png-image_428074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117" y="1594019"/>
            <a:ext cx="3805883" cy="380588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9477633" y="5436973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19">
            <a:extLst>
              <a:ext uri="{FF2B5EF4-FFF2-40B4-BE49-F238E27FC236}">
                <a16:creationId xmlns:a16="http://schemas.microsoft.com/office/drawing/2014/main" xmlns="" id="{F0B9D66F-5601-40B8-86B8-4B94AB7C2B0B}"/>
              </a:ext>
            </a:extLst>
          </p:cNvPr>
          <p:cNvSpPr/>
          <p:nvPr/>
        </p:nvSpPr>
        <p:spPr>
          <a:xfrm>
            <a:off x="83519" y="42039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!!1">
            <a:extLst>
              <a:ext uri="{FF2B5EF4-FFF2-40B4-BE49-F238E27FC236}">
                <a16:creationId xmlns:a16="http://schemas.microsoft.com/office/drawing/2014/main" xmlns="" id="{4D3CFCA8-27ED-41FB-92A9-BA8CC0500364}"/>
              </a:ext>
            </a:extLst>
          </p:cNvPr>
          <p:cNvSpPr txBox="1"/>
          <p:nvPr/>
        </p:nvSpPr>
        <p:spPr>
          <a:xfrm>
            <a:off x="244204" y="107271"/>
            <a:ext cx="40285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 dirty="0">
              <a:solidFill>
                <a:srgbClr val="C55A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1277" y="1396314"/>
            <a:ext cx="1151649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: “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180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nhánh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nhánh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9477633" y="5436973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905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ỏ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2890735" cy="2091403"/>
          </a:xfrm>
        </p:spPr>
      </p:pic>
      <p:pic>
        <p:nvPicPr>
          <p:cNvPr id="5" name="Content Placeholder 3" descr="th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59" y="2159151"/>
            <a:ext cx="2661851" cy="1925809"/>
          </a:xfrm>
          <a:prstGeom prst="rect">
            <a:avLst/>
          </a:prstGeom>
        </p:spPr>
      </p:pic>
      <p:pic>
        <p:nvPicPr>
          <p:cNvPr id="6" name="Content Placeholder 3" descr="th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23" y="4374293"/>
            <a:ext cx="2708554" cy="1959598"/>
          </a:xfrm>
          <a:prstGeom prst="rect">
            <a:avLst/>
          </a:prstGeom>
        </p:spPr>
      </p:pic>
      <p:pic>
        <p:nvPicPr>
          <p:cNvPr id="7" name="Content Placeholder 3" descr="th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616" y="963962"/>
            <a:ext cx="2674209" cy="1934750"/>
          </a:xfrm>
          <a:prstGeom prst="rect">
            <a:avLst/>
          </a:prstGeom>
        </p:spPr>
      </p:pic>
      <p:pic>
        <p:nvPicPr>
          <p:cNvPr id="8" name="Picture 7" descr="nhà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41308" y="1618735"/>
            <a:ext cx="2584061" cy="2051429"/>
          </a:xfrm>
          <a:prstGeom prst="rect">
            <a:avLst/>
          </a:prstGeom>
        </p:spPr>
      </p:pic>
      <p:pic>
        <p:nvPicPr>
          <p:cNvPr id="9" name="Picture 8" descr="nhà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49828" y="4015946"/>
            <a:ext cx="2551110" cy="2273644"/>
          </a:xfrm>
          <a:prstGeom prst="rect">
            <a:avLst/>
          </a:prstGeom>
        </p:spPr>
      </p:pic>
      <p:pic>
        <p:nvPicPr>
          <p:cNvPr id="10" name="Picture 9" descr="nhà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67213" y="312831"/>
            <a:ext cx="2194263" cy="1866284"/>
          </a:xfrm>
          <a:prstGeom prst="rect">
            <a:avLst/>
          </a:prstGeom>
        </p:spPr>
      </p:pic>
      <p:pic>
        <p:nvPicPr>
          <p:cNvPr id="11" name="Picture 10" descr="nhà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53711" y="2635900"/>
            <a:ext cx="2522278" cy="2170877"/>
          </a:xfrm>
          <a:prstGeom prst="rect">
            <a:avLst/>
          </a:prstGeom>
        </p:spPr>
      </p:pic>
      <p:pic>
        <p:nvPicPr>
          <p:cNvPr id="12" name="Picture 11" descr="nhà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35224" y="4188941"/>
            <a:ext cx="2645846" cy="2100648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1297459" y="778473"/>
            <a:ext cx="1087395" cy="65490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556951" y="2920311"/>
            <a:ext cx="1198606" cy="65490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261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618735" y="5202195"/>
            <a:ext cx="1260389" cy="56017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325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440194" y="1709352"/>
            <a:ext cx="1025611" cy="6837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06083" y="1675025"/>
            <a:ext cx="1646605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2. 3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.5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737124" y="2693773"/>
            <a:ext cx="1421027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.29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790210" y="4047523"/>
            <a:ext cx="1424341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.13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403492" y="389924"/>
            <a:ext cx="1779373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3 .5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080422" y="4238366"/>
            <a:ext cx="1606378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3 .5. 7</a:t>
            </a:r>
            <a:r>
              <a:rPr lang="en-US" sz="3200" b="1" baseline="300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9477633" y="5436973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thỏ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0267" y="1619013"/>
            <a:ext cx="5516292" cy="3990954"/>
          </a:xfrm>
        </p:spPr>
      </p:pic>
      <p:sp>
        <p:nvSpPr>
          <p:cNvPr id="5" name="Oval 4"/>
          <p:cNvSpPr/>
          <p:nvPr/>
        </p:nvSpPr>
        <p:spPr>
          <a:xfrm>
            <a:off x="3150974" y="3039762"/>
            <a:ext cx="1865870" cy="163109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endParaRPr lang="en-US" sz="7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nhà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4678" y="1241581"/>
            <a:ext cx="4887105" cy="44462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044249" y="2162432"/>
            <a:ext cx="2187146" cy="10626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2. 3</a:t>
            </a:r>
            <a:r>
              <a:rPr lang="en-US" sz="54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.5</a:t>
            </a:r>
            <a:r>
              <a:rPr lang="en-US" sz="54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5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9502347" y="5671751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thỏ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0267" y="1619013"/>
            <a:ext cx="5516292" cy="3990954"/>
          </a:xfrm>
        </p:spPr>
      </p:pic>
      <p:sp>
        <p:nvSpPr>
          <p:cNvPr id="5" name="Oval 4"/>
          <p:cNvSpPr/>
          <p:nvPr/>
        </p:nvSpPr>
        <p:spPr>
          <a:xfrm>
            <a:off x="3052119" y="2829697"/>
            <a:ext cx="2298357" cy="163109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261</a:t>
            </a:r>
            <a:endParaRPr lang="en-US" sz="7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nhà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4678" y="1241581"/>
            <a:ext cx="4887105" cy="44462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081320" y="2001795"/>
            <a:ext cx="2471351" cy="9391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6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.29 </a:t>
            </a:r>
            <a:endParaRPr lang="en-US" sz="6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9601200" y="5696465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thỏ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342" y="1520159"/>
            <a:ext cx="5516294" cy="3990956"/>
          </a:xfrm>
        </p:spPr>
      </p:pic>
      <p:sp>
        <p:nvSpPr>
          <p:cNvPr id="5" name="Oval 4"/>
          <p:cNvSpPr/>
          <p:nvPr/>
        </p:nvSpPr>
        <p:spPr>
          <a:xfrm>
            <a:off x="2928552" y="2669060"/>
            <a:ext cx="2273643" cy="163109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325</a:t>
            </a:r>
            <a:endParaRPr lang="en-US" sz="7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nhà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4678" y="1241581"/>
            <a:ext cx="4887105" cy="44462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846541" y="2100649"/>
            <a:ext cx="2669059" cy="10626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72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.13 </a:t>
            </a:r>
            <a:endParaRPr lang="en-US" sz="7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9588844" y="5776783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thỏ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0267" y="1619013"/>
            <a:ext cx="5516292" cy="3990954"/>
          </a:xfrm>
        </p:spPr>
      </p:pic>
      <p:sp>
        <p:nvSpPr>
          <p:cNvPr id="5" name="Oval 4"/>
          <p:cNvSpPr/>
          <p:nvPr/>
        </p:nvSpPr>
        <p:spPr>
          <a:xfrm>
            <a:off x="3150974" y="2916195"/>
            <a:ext cx="1865870" cy="163109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en-US" sz="8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nhà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4678" y="1241581"/>
            <a:ext cx="4887105" cy="44462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784757" y="2100649"/>
            <a:ext cx="3002692" cy="11368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72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3 .5</a:t>
            </a:r>
            <a:r>
              <a:rPr lang="en-US" sz="72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7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9576487" y="5721178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36141" y="54870"/>
            <a:ext cx="4840659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HOẠT ĐỘNG 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VẬN DỤNG</a:t>
            </a: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DDDA6543-D5A7-4C32-AD3C-0592E52B9142}"/>
              </a:ext>
            </a:extLst>
          </p:cNvPr>
          <p:cNvGrpSpPr/>
          <p:nvPr/>
        </p:nvGrpSpPr>
        <p:grpSpPr>
          <a:xfrm>
            <a:off x="408858" y="1566317"/>
            <a:ext cx="11146951" cy="849260"/>
            <a:chOff x="241306" y="2452678"/>
            <a:chExt cx="11778089" cy="451310"/>
          </a:xfrm>
          <a:solidFill>
            <a:srgbClr val="327E3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0121B2B7-2CEC-4B78-87F8-FD4EB3EB8B8F}"/>
                </a:ext>
              </a:extLst>
            </p:cNvPr>
            <p:cNvSpPr/>
            <p:nvPr/>
          </p:nvSpPr>
          <p:spPr>
            <a:xfrm>
              <a:off x="3538287" y="2452678"/>
              <a:ext cx="2468235" cy="441605"/>
            </a:xfrm>
            <a:prstGeom prst="rect">
              <a:avLst/>
            </a:prstGeom>
            <a:grpFill/>
            <a:ln w="190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0" b="1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xmlns="" id="{C3F9ACE6-0B60-476A-AAEE-2DB6745618B0}"/>
                </a:ext>
              </a:extLst>
            </p:cNvPr>
            <p:cNvSpPr/>
            <p:nvPr/>
          </p:nvSpPr>
          <p:spPr>
            <a:xfrm>
              <a:off x="3247742" y="2543650"/>
              <a:ext cx="544265" cy="259662"/>
            </a:xfrm>
            <a:prstGeom prst="ellipse">
              <a:avLst/>
            </a:prstGeom>
            <a:grpFill/>
            <a:ln w="571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000" b="1" dirty="0">
                  <a:latin typeface="Arial" panose="020B0604020202020204" pitchFamily="34" charset="0"/>
                  <a:ea typeface="Tahoma" pitchFamily="34" charset="0"/>
                  <a:cs typeface="Arial" panose="020B0604020202020204" pitchFamily="34" charset="0"/>
                </a:rPr>
                <a:t>B</a:t>
              </a:r>
              <a:endParaRPr lang="en-US" sz="3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F9849EA0-07FA-4ECE-9DD3-50FAAD64DA10}"/>
                </a:ext>
              </a:extLst>
            </p:cNvPr>
            <p:cNvSpPr/>
            <p:nvPr/>
          </p:nvSpPr>
          <p:spPr>
            <a:xfrm>
              <a:off x="531851" y="2464885"/>
              <a:ext cx="2468235" cy="439103"/>
            </a:xfrm>
            <a:prstGeom prst="rect">
              <a:avLst/>
            </a:prstGeom>
            <a:grpFill/>
            <a:ln w="190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0" b="1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F065EBA5-7AE1-436B-9692-C48187F8FEBA}"/>
                </a:ext>
              </a:extLst>
            </p:cNvPr>
            <p:cNvSpPr/>
            <p:nvPr/>
          </p:nvSpPr>
          <p:spPr>
            <a:xfrm>
              <a:off x="241306" y="2543650"/>
              <a:ext cx="483220" cy="259662"/>
            </a:xfrm>
            <a:prstGeom prst="ellipse">
              <a:avLst/>
            </a:prstGeom>
            <a:grpFill/>
            <a:ln w="571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000" b="1" dirty="0">
                  <a:latin typeface="Arial" panose="020B0604020202020204" pitchFamily="34" charset="0"/>
                  <a:ea typeface="Tahoma" pitchFamily="34" charset="0"/>
                  <a:cs typeface="Arial" panose="020B0604020202020204" pitchFamily="34" charset="0"/>
                </a:rPr>
                <a:t>A</a:t>
              </a:r>
              <a:endParaRPr lang="en-US" sz="3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BD9748EE-2344-4089-8565-02DE90C7A687}"/>
                </a:ext>
              </a:extLst>
            </p:cNvPr>
            <p:cNvSpPr/>
            <p:nvPr/>
          </p:nvSpPr>
          <p:spPr>
            <a:xfrm>
              <a:off x="6544723" y="2452678"/>
              <a:ext cx="2468235" cy="441605"/>
            </a:xfrm>
            <a:prstGeom prst="rect">
              <a:avLst/>
            </a:prstGeom>
            <a:grpFill/>
            <a:ln w="190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0" b="1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xmlns="" id="{FC981EA5-4A18-4280-B672-6B0BB7D9E4DC}"/>
                </a:ext>
              </a:extLst>
            </p:cNvPr>
            <p:cNvSpPr/>
            <p:nvPr/>
          </p:nvSpPr>
          <p:spPr>
            <a:xfrm>
              <a:off x="6254178" y="2543650"/>
              <a:ext cx="544265" cy="259662"/>
            </a:xfrm>
            <a:prstGeom prst="ellipse">
              <a:avLst/>
            </a:prstGeom>
            <a:grpFill/>
            <a:ln w="571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>
                  <a:latin typeface="Arial" panose="020B0604020202020204" pitchFamily="34" charset="0"/>
                  <a:ea typeface="Tahoma" pitchFamily="34" charset="0"/>
                  <a:cs typeface="Arial" panose="020B0604020202020204" pitchFamily="34" charset="0"/>
                </a:rPr>
                <a:t>C</a:t>
              </a:r>
              <a:endParaRPr lang="en-US" sz="3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xmlns="" id="{5E1557F4-BDCA-47FF-9684-2A8D771258E5}"/>
                </a:ext>
              </a:extLst>
            </p:cNvPr>
            <p:cNvSpPr/>
            <p:nvPr/>
          </p:nvSpPr>
          <p:spPr>
            <a:xfrm>
              <a:off x="9551160" y="2452678"/>
              <a:ext cx="2468235" cy="441605"/>
            </a:xfrm>
            <a:prstGeom prst="rect">
              <a:avLst/>
            </a:prstGeom>
            <a:grpFill/>
            <a:ln w="190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0" b="1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xmlns="" id="{BC4D0EDF-99C0-45F5-A98C-901F5839E7DC}"/>
                </a:ext>
              </a:extLst>
            </p:cNvPr>
            <p:cNvSpPr/>
            <p:nvPr/>
          </p:nvSpPr>
          <p:spPr>
            <a:xfrm>
              <a:off x="9260615" y="2558288"/>
              <a:ext cx="544265" cy="245025"/>
            </a:xfrm>
            <a:prstGeom prst="ellipse">
              <a:avLst/>
            </a:prstGeom>
            <a:grpFill/>
            <a:ln w="5715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>
                  <a:latin typeface="Arial" panose="020B0604020202020204" pitchFamily="34" charset="0"/>
                  <a:ea typeface="Tahoma" pitchFamily="34" charset="0"/>
                  <a:cs typeface="Arial" panose="020B0604020202020204" pitchFamily="34" charset="0"/>
                </a:rPr>
                <a:t>D</a:t>
              </a:r>
              <a:endParaRPr lang="en-US" sz="3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Oval 24">
            <a:extLst>
              <a:ext uri="{FF2B5EF4-FFF2-40B4-BE49-F238E27FC236}">
                <a16:creationId xmlns:a16="http://schemas.microsoft.com/office/drawing/2014/main" xmlns="" id="{4A1832E5-0274-4A70-A73B-CEB14BC517C5}"/>
              </a:ext>
            </a:extLst>
          </p:cNvPr>
          <p:cNvSpPr/>
          <p:nvPr/>
        </p:nvSpPr>
        <p:spPr>
          <a:xfrm>
            <a:off x="369995" y="1698641"/>
            <a:ext cx="535051" cy="505674"/>
          </a:xfrm>
          <a:prstGeom prst="ellipse">
            <a:avLst/>
          </a:prstGeom>
          <a:solidFill>
            <a:srgbClr val="FF0000"/>
          </a:solidFill>
          <a:ln w="5715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426C4B2D-5C63-47DE-BC01-68F9DCB4250D}"/>
              </a:ext>
            </a:extLst>
          </p:cNvPr>
          <p:cNvSpPr/>
          <p:nvPr/>
        </p:nvSpPr>
        <p:spPr>
          <a:xfrm>
            <a:off x="965246" y="1733297"/>
            <a:ext cx="20265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45 = 3</a:t>
            </a:r>
            <a:r>
              <a:rPr lang="en-US" sz="3000" b="1" baseline="30000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.5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67DE77F7-D9D3-4410-9C75-277C5AB36945}"/>
              </a:ext>
            </a:extLst>
          </p:cNvPr>
          <p:cNvGrpSpPr/>
          <p:nvPr/>
        </p:nvGrpSpPr>
        <p:grpSpPr>
          <a:xfrm>
            <a:off x="36142" y="516445"/>
            <a:ext cx="11763721" cy="857803"/>
            <a:chOff x="36141" y="727794"/>
            <a:chExt cx="11763721" cy="659320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BEDF9E8B-1A33-4DBC-8917-95E9CCC8A946}"/>
                </a:ext>
              </a:extLst>
            </p:cNvPr>
            <p:cNvGrpSpPr/>
            <p:nvPr/>
          </p:nvGrpSpPr>
          <p:grpSpPr>
            <a:xfrm>
              <a:off x="36141" y="727794"/>
              <a:ext cx="11756571" cy="659320"/>
              <a:chOff x="63654" y="1860878"/>
              <a:chExt cx="20757617" cy="1040476"/>
            </a:xfrm>
          </p:grpSpPr>
          <p:sp>
            <p:nvSpPr>
              <p:cNvPr id="10" name="Rounded Rectangle 53">
                <a:extLst>
                  <a:ext uri="{FF2B5EF4-FFF2-40B4-BE49-F238E27FC236}">
                    <a16:creationId xmlns:a16="http://schemas.microsoft.com/office/drawing/2014/main" xmlns="" id="{753A5DF8-4A8B-4760-BEE3-CA2487938558}"/>
                  </a:ext>
                </a:extLst>
              </p:cNvPr>
              <p:cNvSpPr/>
              <p:nvPr/>
            </p:nvSpPr>
            <p:spPr>
              <a:xfrm>
                <a:off x="143237" y="1964391"/>
                <a:ext cx="20678034" cy="936963"/>
              </a:xfrm>
              <a:prstGeom prst="roundRect">
                <a:avLst>
                  <a:gd name="adj" fmla="val 10158"/>
                </a:avLst>
              </a:prstGeom>
              <a:solidFill>
                <a:srgbClr val="FEEBB0"/>
              </a:solidFill>
              <a:ln w="12700">
                <a:solidFill>
                  <a:srgbClr val="91720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0" b="1" dirty="0">
                  <a:latin typeface="Arial" panose="020B0604020202020204" pitchFamily="34" charset="0"/>
                  <a:ea typeface="Tahoma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xmlns="" id="{A3805C44-C5D0-49DC-8F84-750614D727A1}"/>
                  </a:ext>
                </a:extLst>
              </p:cNvPr>
              <p:cNvGrpSpPr/>
              <p:nvPr/>
            </p:nvGrpSpPr>
            <p:grpSpPr>
              <a:xfrm>
                <a:off x="63654" y="1860878"/>
                <a:ext cx="4156839" cy="1040476"/>
                <a:chOff x="923003" y="3917552"/>
                <a:chExt cx="4156839" cy="1040476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xmlns="" id="{DEC7163C-12E0-4217-A490-373ACBECC60E}"/>
                    </a:ext>
                  </a:extLst>
                </p:cNvPr>
                <p:cNvGrpSpPr/>
                <p:nvPr/>
              </p:nvGrpSpPr>
              <p:grpSpPr>
                <a:xfrm>
                  <a:off x="1362045" y="4056327"/>
                  <a:ext cx="3717797" cy="832104"/>
                  <a:chOff x="2028795" y="4418277"/>
                  <a:chExt cx="3717797" cy="832104"/>
                </a:xfrm>
              </p:grpSpPr>
              <p:sp>
                <p:nvSpPr>
                  <p:cNvPr id="14" name="Freeform 20">
                    <a:extLst>
                      <a:ext uri="{FF2B5EF4-FFF2-40B4-BE49-F238E27FC236}">
                        <a16:creationId xmlns:a16="http://schemas.microsoft.com/office/drawing/2014/main" xmlns="" id="{B197AE4C-132C-4142-830C-9A6D335D84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5400000">
                    <a:off x="3364273" y="3082799"/>
                    <a:ext cx="832104" cy="3503060"/>
                  </a:xfrm>
                  <a:prstGeom prst="round2SameRect">
                    <a:avLst>
                      <a:gd name="adj1" fmla="val 19445"/>
                      <a:gd name="adj2" fmla="val 0"/>
                    </a:avLst>
                  </a:prstGeom>
                  <a:solidFill>
                    <a:schemeClr val="bg1"/>
                  </a:solidFill>
                  <a:ln w="57150">
                    <a:solidFill>
                      <a:srgbClr val="91720D"/>
                    </a:solidFill>
                  </a:ln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3000" b="1">
                      <a:latin typeface="Arial" panose="020B0604020202020204" pitchFamily="34" charset="0"/>
                      <a:ea typeface="Tahoma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xmlns="" id="{8C1911D0-400A-46A1-8835-5DD226EAE3B6}"/>
                      </a:ext>
                    </a:extLst>
                  </p:cNvPr>
                  <p:cNvSpPr txBox="1"/>
                  <p:nvPr/>
                </p:nvSpPr>
                <p:spPr>
                  <a:xfrm>
                    <a:off x="2218307" y="4441998"/>
                    <a:ext cx="3528285" cy="67197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vi-VN" sz="3000" b="1" dirty="0">
                        <a:latin typeface="+mj-lt"/>
                        <a:ea typeface="Tahoma" pitchFamily="34" charset="0"/>
                        <a:cs typeface="Arial" panose="020B0604020202020204" pitchFamily="34" charset="0"/>
                      </a:rPr>
                      <a:t>CÂU </a:t>
                    </a:r>
                    <a:r>
                      <a:rPr lang="en-US" sz="3000" b="1" dirty="0">
                        <a:latin typeface="+mj-lt"/>
                        <a:ea typeface="Tahoma" pitchFamily="34" charset="0"/>
                        <a:cs typeface="Arial" panose="020B0604020202020204" pitchFamily="34" charset="0"/>
                      </a:rPr>
                      <a:t>1.</a:t>
                    </a:r>
                  </a:p>
                </p:txBody>
              </p:sp>
            </p:grpSp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xmlns="" id="{5F4E4863-9F80-4227-A6A4-ECB4A0B052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 l="15599" t="21515" r="9759" b="14519"/>
                <a:stretch/>
              </p:blipFill>
              <p:spPr>
                <a:xfrm>
                  <a:off x="923003" y="3917552"/>
                  <a:ext cx="1076356" cy="1040476"/>
                </a:xfrm>
                <a:prstGeom prst="round2DiagRect">
                  <a:avLst>
                    <a:gd name="adj1" fmla="val 30509"/>
                    <a:gd name="adj2" fmla="val 0"/>
                  </a:avLst>
                </a:prstGeom>
                <a:ln w="38100" cap="sq">
                  <a:solidFill>
                    <a:srgbClr val="91720D"/>
                  </a:solidFill>
                  <a:miter lim="800000"/>
                </a:ln>
                <a:effectLst>
                  <a:outerShdw blurRad="254000" algn="tl" rotWithShape="0">
                    <a:srgbClr val="000000">
                      <a:alpha val="43000"/>
                    </a:srgbClr>
                  </a:outerShdw>
                </a:effectLst>
              </p:spPr>
            </p:pic>
          </p:grpSp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D1A41992-5684-4221-92CF-CF40DE9555E6}"/>
                </a:ext>
              </a:extLst>
            </p:cNvPr>
            <p:cNvSpPr txBox="1"/>
            <p:nvPr/>
          </p:nvSpPr>
          <p:spPr>
            <a:xfrm>
              <a:off x="2340776" y="851815"/>
              <a:ext cx="9459086" cy="446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29920" marR="0" indent="-629920" algn="just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tabLst>
                  <a:tab pos="629920" algn="l"/>
                </a:tabLst>
              </a:pPr>
              <a:r>
                <a:rPr lang="en-US" sz="3000" b="1" dirty="0" err="1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Chọn</a:t>
              </a:r>
              <a:r>
                <a:rPr lang="en-US" sz="3000" b="1" dirty="0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cách</a:t>
              </a:r>
              <a:r>
                <a:rPr lang="en-US" sz="3000" b="1" dirty="0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phân</a:t>
              </a:r>
              <a:r>
                <a:rPr lang="en-US" sz="3000" b="1" dirty="0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tích</a:t>
              </a:r>
              <a:r>
                <a:rPr lang="en-US" sz="3000" b="1" dirty="0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 ra </a:t>
              </a:r>
              <a:r>
                <a:rPr lang="en-US" sz="3000" b="1" dirty="0" err="1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thừa</a:t>
              </a:r>
              <a:r>
                <a:rPr lang="en-US" sz="3000" b="1" dirty="0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số</a:t>
              </a:r>
              <a:r>
                <a:rPr lang="en-US" sz="3000" b="1" dirty="0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nguyên</a:t>
              </a:r>
              <a:r>
                <a:rPr lang="en-US" sz="3000" b="1" dirty="0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tố</a:t>
              </a:r>
              <a:r>
                <a:rPr lang="en-US" sz="3000" b="1" dirty="0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 </a:t>
              </a:r>
              <a:r>
                <a:rPr lang="en-US" sz="3000" b="1" dirty="0" err="1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đúng</a:t>
              </a:r>
              <a:r>
                <a:rPr lang="en-US" sz="3000" b="1" dirty="0">
                  <a:latin typeface="Times New Roman" pitchFamily="18" charset="0"/>
                  <a:ea typeface="Tahoma" panose="020B0604030504040204" pitchFamily="34" charset="0"/>
                  <a:cs typeface="Times New Roman" pitchFamily="18" charset="0"/>
                </a:rPr>
                <a:t>?</a:t>
              </a:r>
              <a:endParaRPr lang="vi-VN" sz="3000" b="1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endParaRPr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EF80BEBF-E635-45BD-BCE7-67AB62894A1D}"/>
              </a:ext>
            </a:extLst>
          </p:cNvPr>
          <p:cNvSpPr/>
          <p:nvPr/>
        </p:nvSpPr>
        <p:spPr>
          <a:xfrm>
            <a:off x="3803946" y="1720646"/>
            <a:ext cx="20265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45 = 9.5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7CB6E8D6-C226-43C6-8CE6-CD705A670A0E}"/>
              </a:ext>
            </a:extLst>
          </p:cNvPr>
          <p:cNvSpPr/>
          <p:nvPr/>
        </p:nvSpPr>
        <p:spPr>
          <a:xfrm>
            <a:off x="6640726" y="1720646"/>
            <a:ext cx="20265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45 = 3</a:t>
            </a:r>
            <a:r>
              <a:rPr lang="en-US" sz="3000" b="1" baseline="30000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.5</a:t>
            </a:r>
            <a:r>
              <a:rPr lang="en-US" sz="3000" b="1" baseline="30000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1A2F6ECD-8CB8-4472-A466-4AFE48A24359}"/>
              </a:ext>
            </a:extLst>
          </p:cNvPr>
          <p:cNvSpPr/>
          <p:nvPr/>
        </p:nvSpPr>
        <p:spPr>
          <a:xfrm>
            <a:off x="9494614" y="1756237"/>
            <a:ext cx="202654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45 = 3.15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27B30E89-6452-45D2-B1F8-81EB072EB9B0}"/>
              </a:ext>
            </a:extLst>
          </p:cNvPr>
          <p:cNvSpPr/>
          <p:nvPr/>
        </p:nvSpPr>
        <p:spPr>
          <a:xfrm>
            <a:off x="984627" y="4936871"/>
            <a:ext cx="21472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800 = 2</a:t>
            </a:r>
            <a:r>
              <a:rPr lang="en-US" sz="3000" b="1" baseline="30000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</a:t>
            </a:r>
            <a:r>
              <a:rPr lang="en-US" sz="3000" b="1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.5</a:t>
            </a:r>
            <a:r>
              <a:rPr lang="en-US" sz="3000" b="1" baseline="30000" dirty="0">
                <a:solidFill>
                  <a:schemeClr val="bg1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18A4FCA0-B6B9-4CE1-8D73-3EC5A0612005}"/>
              </a:ext>
            </a:extLst>
          </p:cNvPr>
          <p:cNvGrpSpPr/>
          <p:nvPr/>
        </p:nvGrpSpPr>
        <p:grpSpPr>
          <a:xfrm>
            <a:off x="0" y="2530968"/>
            <a:ext cx="11756571" cy="2880239"/>
            <a:chOff x="81215" y="3169305"/>
            <a:chExt cx="11756571" cy="1096750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xmlns="" id="{EA40E7A1-B03B-4705-ADFD-3A7DABA16088}"/>
                </a:ext>
              </a:extLst>
            </p:cNvPr>
            <p:cNvGrpSpPr/>
            <p:nvPr/>
          </p:nvGrpSpPr>
          <p:grpSpPr>
            <a:xfrm>
              <a:off x="81215" y="3169305"/>
              <a:ext cx="11756571" cy="1092445"/>
              <a:chOff x="63654" y="1860878"/>
              <a:chExt cx="20757617" cy="1097182"/>
            </a:xfrm>
          </p:grpSpPr>
          <p:sp>
            <p:nvSpPr>
              <p:cNvPr id="55" name="Rounded Rectangle 53">
                <a:extLst>
                  <a:ext uri="{FF2B5EF4-FFF2-40B4-BE49-F238E27FC236}">
                    <a16:creationId xmlns:a16="http://schemas.microsoft.com/office/drawing/2014/main" xmlns="" id="{A60639FA-9692-4AB8-9D3F-C1A1F6A47697}"/>
                  </a:ext>
                </a:extLst>
              </p:cNvPr>
              <p:cNvSpPr/>
              <p:nvPr/>
            </p:nvSpPr>
            <p:spPr>
              <a:xfrm>
                <a:off x="143237" y="1964390"/>
                <a:ext cx="20678034" cy="993670"/>
              </a:xfrm>
              <a:prstGeom prst="roundRect">
                <a:avLst>
                  <a:gd name="adj" fmla="val 10158"/>
                </a:avLst>
              </a:prstGeom>
              <a:solidFill>
                <a:srgbClr val="FEEBB0"/>
              </a:solidFill>
              <a:ln w="12700">
                <a:solidFill>
                  <a:srgbClr val="91720D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000" b="1" dirty="0">
                  <a:latin typeface="Arial" panose="020B0604020202020204" pitchFamily="34" charset="0"/>
                  <a:ea typeface="Tahoma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xmlns="" id="{038C52CE-84C1-4216-BF2A-62BE78BB4219}"/>
                  </a:ext>
                </a:extLst>
              </p:cNvPr>
              <p:cNvGrpSpPr/>
              <p:nvPr/>
            </p:nvGrpSpPr>
            <p:grpSpPr>
              <a:xfrm>
                <a:off x="63654" y="1860878"/>
                <a:ext cx="4156839" cy="1040476"/>
                <a:chOff x="923003" y="3917552"/>
                <a:chExt cx="4156839" cy="1040476"/>
              </a:xfrm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xmlns="" id="{94BC3D17-1954-4278-9886-8CA85021B0F3}"/>
                    </a:ext>
                  </a:extLst>
                </p:cNvPr>
                <p:cNvGrpSpPr/>
                <p:nvPr/>
              </p:nvGrpSpPr>
              <p:grpSpPr>
                <a:xfrm>
                  <a:off x="1362045" y="4056327"/>
                  <a:ext cx="3717797" cy="832104"/>
                  <a:chOff x="2028795" y="4418277"/>
                  <a:chExt cx="3717797" cy="832104"/>
                </a:xfrm>
              </p:grpSpPr>
              <p:sp>
                <p:nvSpPr>
                  <p:cNvPr id="59" name="Freeform 20">
                    <a:extLst>
                      <a:ext uri="{FF2B5EF4-FFF2-40B4-BE49-F238E27FC236}">
                        <a16:creationId xmlns:a16="http://schemas.microsoft.com/office/drawing/2014/main" xmlns="" id="{DE46C2C3-522B-47FC-87DB-0F271BB751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5400000">
                    <a:off x="3364273" y="3082799"/>
                    <a:ext cx="832104" cy="3503060"/>
                  </a:xfrm>
                  <a:prstGeom prst="round2SameRect">
                    <a:avLst>
                      <a:gd name="adj1" fmla="val 19445"/>
                      <a:gd name="adj2" fmla="val 0"/>
                    </a:avLst>
                  </a:prstGeom>
                  <a:solidFill>
                    <a:schemeClr val="bg1"/>
                  </a:solidFill>
                  <a:ln w="57150">
                    <a:solidFill>
                      <a:srgbClr val="91720D"/>
                    </a:solidFill>
                  </a:ln>
                  <a:effectLst>
                    <a:innerShdw blurRad="63500" dist="50800" dir="18900000">
                      <a:prstClr val="black">
                        <a:alpha val="50000"/>
                      </a:prstClr>
                    </a:inn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3000" b="1">
                      <a:latin typeface="Arial" panose="020B0604020202020204" pitchFamily="34" charset="0"/>
                      <a:ea typeface="Tahoma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" name="TextBox 59">
                    <a:extLst>
                      <a:ext uri="{FF2B5EF4-FFF2-40B4-BE49-F238E27FC236}">
                        <a16:creationId xmlns:a16="http://schemas.microsoft.com/office/drawing/2014/main" xmlns="" id="{14F04C46-1D65-4E0E-BD66-A62FF65C2FF4}"/>
                      </a:ext>
                    </a:extLst>
                  </p:cNvPr>
                  <p:cNvSpPr txBox="1"/>
                  <p:nvPr/>
                </p:nvSpPr>
                <p:spPr>
                  <a:xfrm>
                    <a:off x="2218308" y="4441996"/>
                    <a:ext cx="3528284" cy="21186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vi-VN" sz="3000" b="1" dirty="0">
                        <a:latin typeface="+mj-lt"/>
                        <a:ea typeface="Tahoma" pitchFamily="34" charset="0"/>
                        <a:cs typeface="Arial" panose="020B0604020202020204" pitchFamily="34" charset="0"/>
                      </a:rPr>
                      <a:t>CÂU </a:t>
                    </a:r>
                    <a:r>
                      <a:rPr lang="en-US" sz="3000" b="1" dirty="0">
                        <a:latin typeface="+mj-lt"/>
                        <a:ea typeface="Tahoma" pitchFamily="34" charset="0"/>
                        <a:cs typeface="Arial" panose="020B0604020202020204" pitchFamily="34" charset="0"/>
                      </a:rPr>
                      <a:t>2.</a:t>
                    </a:r>
                  </a:p>
                </p:txBody>
              </p:sp>
            </p:grpSp>
            <p:pic>
              <p:nvPicPr>
                <p:cNvPr id="58" name="Picture 57">
                  <a:extLst>
                    <a:ext uri="{FF2B5EF4-FFF2-40B4-BE49-F238E27FC236}">
                      <a16:creationId xmlns:a16="http://schemas.microsoft.com/office/drawing/2014/main" xmlns="" id="{B3DC9923-2E17-48DA-80AD-99D512A6E97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xmlns="" val="0"/>
                    </a:ext>
                  </a:extLst>
                </a:blip>
                <a:srcRect l="15599" t="21515" r="9759" b="14519"/>
                <a:stretch/>
              </p:blipFill>
              <p:spPr>
                <a:xfrm>
                  <a:off x="923003" y="3917552"/>
                  <a:ext cx="1076356" cy="1040476"/>
                </a:xfrm>
                <a:prstGeom prst="round2DiagRect">
                  <a:avLst>
                    <a:gd name="adj1" fmla="val 30509"/>
                    <a:gd name="adj2" fmla="val 0"/>
                  </a:avLst>
                </a:prstGeom>
                <a:ln w="38100" cap="sq">
                  <a:solidFill>
                    <a:srgbClr val="91720D"/>
                  </a:solidFill>
                  <a:miter lim="800000"/>
                </a:ln>
                <a:effectLst>
                  <a:outerShdw blurRad="254000" algn="tl" rotWithShape="0">
                    <a:srgbClr val="000000">
                      <a:alpha val="43000"/>
                    </a:srgbClr>
                  </a:outerShdw>
                </a:effectLst>
              </p:spPr>
            </p:pic>
          </p:grpSp>
        </p:grp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xmlns="" id="{535470F9-FCBA-4E2F-9E2A-FDAEF6579305}"/>
                </a:ext>
              </a:extLst>
            </p:cNvPr>
            <p:cNvSpPr txBox="1"/>
            <p:nvPr/>
          </p:nvSpPr>
          <p:spPr>
            <a:xfrm>
              <a:off x="2385850" y="3293324"/>
              <a:ext cx="9368938" cy="972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tích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306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567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tích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thừa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nguyên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tố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>
                <a:buNone/>
              </a:pP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           306 = 2.3.51                  567= 9</a:t>
              </a:r>
              <a:r>
                <a:rPr lang="en-US" sz="3200" b="1" baseline="30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. 7</a:t>
              </a:r>
            </a:p>
            <a:p>
              <a:pPr>
                <a:buNone/>
              </a:pP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vậy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hay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sai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?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Nếu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sai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sửa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giúp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 smtClean="0"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79" name="Oval 78"/>
          <p:cNvSpPr/>
          <p:nvPr/>
        </p:nvSpPr>
        <p:spPr>
          <a:xfrm>
            <a:off x="9279924" y="5585254"/>
            <a:ext cx="2285999" cy="15693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5190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5D60562-028E-4B92-BB2B-E55173015A53}"/>
              </a:ext>
            </a:extLst>
          </p:cNvPr>
          <p:cNvSpPr/>
          <p:nvPr/>
        </p:nvSpPr>
        <p:spPr>
          <a:xfrm>
            <a:off x="112543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xmlns="" id="{58E6D429-DC53-47C4-8036-1E9D12B8E28B}"/>
              </a:ext>
            </a:extLst>
          </p:cNvPr>
          <p:cNvSpPr/>
          <p:nvPr/>
        </p:nvSpPr>
        <p:spPr>
          <a:xfrm>
            <a:off x="2975061" y="339360"/>
            <a:ext cx="6241881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E530CE9-79B6-4A34-9DE8-7F769B44A120}"/>
              </a:ext>
            </a:extLst>
          </p:cNvPr>
          <p:cNvSpPr txBox="1"/>
          <p:nvPr/>
        </p:nvSpPr>
        <p:spPr>
          <a:xfrm>
            <a:off x="706287" y="1535227"/>
            <a:ext cx="10801772" cy="1374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Học bài theo SGK và vở ghi.</a:t>
            </a:r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nl-NL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Bài tập về nhà 1; 2; 3; 4; 5 trang 46/SGK</a:t>
            </a:r>
            <a:r>
              <a:rPr lang="nl-NL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9502346" y="5399902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ây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0077" y="-160638"/>
            <a:ext cx="7813494" cy="6870357"/>
          </a:xfrm>
        </p:spPr>
      </p:pic>
      <p:sp>
        <p:nvSpPr>
          <p:cNvPr id="5" name="Oval 4"/>
          <p:cNvSpPr/>
          <p:nvPr/>
        </p:nvSpPr>
        <p:spPr>
          <a:xfrm>
            <a:off x="6067168" y="5684108"/>
            <a:ext cx="1482810" cy="9267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180</a:t>
            </a:r>
            <a:endParaRPr lang="en-US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140411" y="3929449"/>
            <a:ext cx="1029730" cy="88968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244281" y="3818239"/>
            <a:ext cx="1083275" cy="840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262183" y="3212757"/>
            <a:ext cx="1087395" cy="102561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302843" y="1594022"/>
            <a:ext cx="1322173" cy="102561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941274" y="3002693"/>
            <a:ext cx="1215082" cy="9349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942704" y="2125363"/>
            <a:ext cx="1198604" cy="11121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9477633" y="5436973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982996" y="844379"/>
            <a:ext cx="1198604" cy="11121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93709" y="708455"/>
            <a:ext cx="1198604" cy="11121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xmlns="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50283" y="3219899"/>
            <a:ext cx="2707879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xmlns="" id="{95F34E9B-398D-43E5-A71A-CCF363F9641E}"/>
              </a:ext>
            </a:extLst>
          </p:cNvPr>
          <p:cNvSpPr/>
          <p:nvPr/>
        </p:nvSpPr>
        <p:spPr>
          <a:xfrm>
            <a:off x="856345" y="397292"/>
            <a:ext cx="10004945" cy="1929562"/>
          </a:xfrm>
          <a:prstGeom prst="cloudCallout">
            <a:avLst>
              <a:gd name="adj1" fmla="val 5825"/>
              <a:gd name="adj2" fmla="val 848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thừa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tố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Oval 6"/>
          <p:cNvSpPr/>
          <p:nvPr/>
        </p:nvSpPr>
        <p:spPr>
          <a:xfrm>
            <a:off x="9144001" y="5387546"/>
            <a:ext cx="2248930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11891" y="0"/>
            <a:ext cx="11462951" cy="5851525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endParaRPr lang="en-US" sz="9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§11: </a:t>
            </a:r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tố</a:t>
            </a:r>
            <a:endParaRPr lang="en-US" sz="9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9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1)</a:t>
            </a:r>
            <a:endParaRPr lang="en-US" sz="9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002113"/>
            <a:ext cx="11170508" cy="4793206"/>
          </a:xfrm>
          <a:prstGeom prst="rect">
            <a:avLst/>
          </a:prstGeom>
        </p:spPr>
      </p:pic>
      <p:sp>
        <p:nvSpPr>
          <p:cNvPr id="21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 txBox="1">
            <a:spLocks/>
          </p:cNvSpPr>
          <p:nvPr/>
        </p:nvSpPr>
        <p:spPr>
          <a:xfrm>
            <a:off x="60544" y="534675"/>
            <a:ext cx="11372592" cy="5703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CÁCH TÌM MỘT ƯỚC NGUYÊN TỐ CỦA MỘT SỐ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05:00</a:t>
            </a:r>
            <a:endParaRPr lang="en-US" sz="1600"/>
          </a:p>
        </p:txBody>
      </p:sp>
      <p:sp>
        <p:nvSpPr>
          <p:cNvPr id="10" name="Rounded Rectangle 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04:59</a:t>
            </a:r>
            <a:endParaRPr lang="en-US" sz="1600"/>
          </a:p>
        </p:txBody>
      </p:sp>
      <p:sp>
        <p:nvSpPr>
          <p:cNvPr id="11" name="Rounded Rectangle 1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04:58</a:t>
            </a:r>
            <a:endParaRPr lang="en-US" sz="1600"/>
          </a:p>
        </p:txBody>
      </p:sp>
      <p:sp>
        <p:nvSpPr>
          <p:cNvPr id="14" name="Rounded Rectangle 1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04:57</a:t>
            </a:r>
            <a:endParaRPr lang="en-US" sz="1600"/>
          </a:p>
        </p:txBody>
      </p:sp>
      <p:sp>
        <p:nvSpPr>
          <p:cNvPr id="15" name="Rounded Rectangle 1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04:56</a:t>
            </a:r>
            <a:endParaRPr lang="en-US" sz="1600"/>
          </a:p>
        </p:txBody>
      </p:sp>
      <p:sp>
        <p:nvSpPr>
          <p:cNvPr id="16" name="Rounded Rectangle 1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04:55</a:t>
            </a:r>
            <a:endParaRPr lang="en-US" sz="1600"/>
          </a:p>
        </p:txBody>
      </p:sp>
      <p:sp>
        <p:nvSpPr>
          <p:cNvPr id="17" name="Rounded Rectangle 1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04:54</a:t>
            </a:r>
            <a:endParaRPr lang="en-US" sz="1600"/>
          </a:p>
        </p:txBody>
      </p:sp>
      <p:sp>
        <p:nvSpPr>
          <p:cNvPr id="18" name="Rounded Rectangle 1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04:53</a:t>
            </a:r>
            <a:endParaRPr lang="en-US" sz="1600"/>
          </a:p>
        </p:txBody>
      </p:sp>
      <p:sp>
        <p:nvSpPr>
          <p:cNvPr id="19" name="Rounded Rectangle 1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04:52</a:t>
            </a:r>
            <a:endParaRPr lang="en-US" sz="1600"/>
          </a:p>
        </p:txBody>
      </p:sp>
      <p:sp>
        <p:nvSpPr>
          <p:cNvPr id="22" name="Rounded Rectangle 2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04:51</a:t>
            </a:r>
            <a:endParaRPr lang="en-US" sz="1600"/>
          </a:p>
        </p:txBody>
      </p:sp>
      <p:sp>
        <p:nvSpPr>
          <p:cNvPr id="23" name="Rounded Rectangle 2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04:50</a:t>
            </a:r>
            <a:endParaRPr lang="en-US" sz="1600"/>
          </a:p>
        </p:txBody>
      </p:sp>
      <p:sp>
        <p:nvSpPr>
          <p:cNvPr id="24" name="Rounded Rectangle 2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04:49</a:t>
            </a:r>
            <a:endParaRPr lang="en-US" sz="1600"/>
          </a:p>
        </p:txBody>
      </p:sp>
      <p:sp>
        <p:nvSpPr>
          <p:cNvPr id="25" name="Rounded Rectangle 2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04:48</a:t>
            </a:r>
            <a:endParaRPr lang="en-US" sz="1600"/>
          </a:p>
        </p:txBody>
      </p:sp>
      <p:sp>
        <p:nvSpPr>
          <p:cNvPr id="26" name="Rounded Rectangle 2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04:47</a:t>
            </a:r>
            <a:endParaRPr lang="en-US" sz="1600"/>
          </a:p>
        </p:txBody>
      </p:sp>
      <p:sp>
        <p:nvSpPr>
          <p:cNvPr id="27" name="Rounded Rectangle 2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04:46</a:t>
            </a:r>
            <a:endParaRPr lang="en-US" sz="1600"/>
          </a:p>
        </p:txBody>
      </p:sp>
      <p:sp>
        <p:nvSpPr>
          <p:cNvPr id="28" name="Rounded Rectangle 2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04:45</a:t>
            </a:r>
            <a:endParaRPr lang="en-US" sz="1600"/>
          </a:p>
        </p:txBody>
      </p:sp>
      <p:sp>
        <p:nvSpPr>
          <p:cNvPr id="32" name="Rounded Rectangle 3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04:44</a:t>
            </a:r>
            <a:endParaRPr lang="en-US" sz="1600"/>
          </a:p>
        </p:txBody>
      </p:sp>
      <p:sp>
        <p:nvSpPr>
          <p:cNvPr id="33" name="Rounded Rectangle 3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04:43</a:t>
            </a:r>
            <a:endParaRPr lang="en-US" sz="1600"/>
          </a:p>
        </p:txBody>
      </p:sp>
      <p:sp>
        <p:nvSpPr>
          <p:cNvPr id="34" name="Rounded Rectangle 3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04:42</a:t>
            </a:r>
            <a:endParaRPr lang="en-US" sz="1600"/>
          </a:p>
        </p:txBody>
      </p:sp>
      <p:sp>
        <p:nvSpPr>
          <p:cNvPr id="35" name="Rounded Rectangle 3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04:41</a:t>
            </a:r>
            <a:endParaRPr lang="en-US" sz="1600"/>
          </a:p>
        </p:txBody>
      </p:sp>
      <p:sp>
        <p:nvSpPr>
          <p:cNvPr id="36" name="Rounded Rectangle 3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04:40</a:t>
            </a:r>
            <a:endParaRPr lang="en-US" sz="1600"/>
          </a:p>
        </p:txBody>
      </p:sp>
      <p:sp>
        <p:nvSpPr>
          <p:cNvPr id="37" name="Rounded Rectangle 3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04:39</a:t>
            </a:r>
            <a:endParaRPr lang="en-US" sz="1600"/>
          </a:p>
        </p:txBody>
      </p:sp>
      <p:sp>
        <p:nvSpPr>
          <p:cNvPr id="38" name="Rounded Rectangle 3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04:38</a:t>
            </a:r>
            <a:endParaRPr lang="en-US" sz="1600"/>
          </a:p>
        </p:txBody>
      </p:sp>
      <p:sp>
        <p:nvSpPr>
          <p:cNvPr id="39" name="Rounded Rectangle 3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04:37</a:t>
            </a:r>
            <a:endParaRPr lang="en-US" sz="1600"/>
          </a:p>
        </p:txBody>
      </p:sp>
      <p:sp>
        <p:nvSpPr>
          <p:cNvPr id="40" name="Rounded Rectangle 3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04:36</a:t>
            </a:r>
            <a:endParaRPr lang="en-US" sz="1600"/>
          </a:p>
        </p:txBody>
      </p:sp>
      <p:sp>
        <p:nvSpPr>
          <p:cNvPr id="41" name="Rounded Rectangle 4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04:35</a:t>
            </a:r>
            <a:endParaRPr lang="en-US" sz="1600"/>
          </a:p>
        </p:txBody>
      </p:sp>
      <p:sp>
        <p:nvSpPr>
          <p:cNvPr id="42" name="Rounded Rectangle 4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04:34</a:t>
            </a:r>
            <a:endParaRPr lang="en-US" sz="1600"/>
          </a:p>
        </p:txBody>
      </p:sp>
      <p:sp>
        <p:nvSpPr>
          <p:cNvPr id="43" name="Rounded Rectangle 4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04:33</a:t>
            </a:r>
            <a:endParaRPr lang="en-US" sz="1600"/>
          </a:p>
        </p:txBody>
      </p:sp>
      <p:sp>
        <p:nvSpPr>
          <p:cNvPr id="44" name="Rounded Rectangle 4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04:32</a:t>
            </a:r>
            <a:endParaRPr lang="en-US" sz="1600"/>
          </a:p>
        </p:txBody>
      </p:sp>
      <p:sp>
        <p:nvSpPr>
          <p:cNvPr id="45" name="Rounded Rectangle 4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04:31</a:t>
            </a:r>
            <a:endParaRPr lang="en-US" sz="1600"/>
          </a:p>
        </p:txBody>
      </p:sp>
      <p:sp>
        <p:nvSpPr>
          <p:cNvPr id="46" name="Rounded Rectangle 4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04:30</a:t>
            </a:r>
            <a:endParaRPr lang="en-US" sz="1600"/>
          </a:p>
        </p:txBody>
      </p:sp>
      <p:sp>
        <p:nvSpPr>
          <p:cNvPr id="47" name="Rounded Rectangle 4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04:29</a:t>
            </a:r>
            <a:endParaRPr lang="en-US" sz="1600"/>
          </a:p>
        </p:txBody>
      </p:sp>
      <p:sp>
        <p:nvSpPr>
          <p:cNvPr id="48" name="Rounded Rectangle 4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04:28</a:t>
            </a:r>
            <a:endParaRPr lang="en-US" sz="1600"/>
          </a:p>
        </p:txBody>
      </p:sp>
      <p:sp>
        <p:nvSpPr>
          <p:cNvPr id="49" name="Rounded Rectangle 4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04:27</a:t>
            </a:r>
            <a:endParaRPr lang="en-US" sz="1600"/>
          </a:p>
        </p:txBody>
      </p:sp>
      <p:sp>
        <p:nvSpPr>
          <p:cNvPr id="50" name="Rounded Rectangle 4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04:26</a:t>
            </a:r>
            <a:endParaRPr lang="en-US" sz="1600"/>
          </a:p>
        </p:txBody>
      </p:sp>
      <p:sp>
        <p:nvSpPr>
          <p:cNvPr id="51" name="Rounded Rectangle 5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04:25</a:t>
            </a:r>
            <a:endParaRPr lang="en-US" sz="1600"/>
          </a:p>
        </p:txBody>
      </p:sp>
      <p:sp>
        <p:nvSpPr>
          <p:cNvPr id="52" name="Rounded Rectangle 5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04:24</a:t>
            </a:r>
            <a:endParaRPr lang="en-US" sz="1600"/>
          </a:p>
        </p:txBody>
      </p:sp>
      <p:sp>
        <p:nvSpPr>
          <p:cNvPr id="53" name="Rounded Rectangle 5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04:23</a:t>
            </a:r>
            <a:endParaRPr lang="en-US" sz="1600"/>
          </a:p>
        </p:txBody>
      </p:sp>
      <p:sp>
        <p:nvSpPr>
          <p:cNvPr id="54" name="Rounded Rectangle 5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04:22</a:t>
            </a:r>
            <a:endParaRPr lang="en-US" sz="1600"/>
          </a:p>
        </p:txBody>
      </p:sp>
      <p:sp>
        <p:nvSpPr>
          <p:cNvPr id="55" name="Rounded Rectangle 5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04:21</a:t>
            </a:r>
            <a:endParaRPr lang="en-US" sz="1600"/>
          </a:p>
        </p:txBody>
      </p:sp>
      <p:sp>
        <p:nvSpPr>
          <p:cNvPr id="56" name="Rounded Rectangle 5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04:20</a:t>
            </a:r>
            <a:endParaRPr lang="en-US" sz="1600"/>
          </a:p>
        </p:txBody>
      </p:sp>
      <p:sp>
        <p:nvSpPr>
          <p:cNvPr id="57" name="Rounded Rectangle 5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04:19</a:t>
            </a:r>
            <a:endParaRPr lang="en-US" sz="1600"/>
          </a:p>
        </p:txBody>
      </p:sp>
      <p:sp>
        <p:nvSpPr>
          <p:cNvPr id="58" name="Rounded Rectangle 5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04:18</a:t>
            </a:r>
            <a:endParaRPr lang="en-US" sz="1600"/>
          </a:p>
        </p:txBody>
      </p:sp>
      <p:sp>
        <p:nvSpPr>
          <p:cNvPr id="59" name="Rounded Rectangle 5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04:17</a:t>
            </a:r>
            <a:endParaRPr lang="en-US" sz="1600"/>
          </a:p>
        </p:txBody>
      </p:sp>
      <p:sp>
        <p:nvSpPr>
          <p:cNvPr id="60" name="Rounded Rectangle 5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04:16</a:t>
            </a:r>
            <a:endParaRPr lang="en-US" sz="1600"/>
          </a:p>
        </p:txBody>
      </p:sp>
      <p:sp>
        <p:nvSpPr>
          <p:cNvPr id="61" name="Rounded Rectangle 6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04:15</a:t>
            </a:r>
            <a:endParaRPr lang="en-US" sz="1600"/>
          </a:p>
        </p:txBody>
      </p:sp>
      <p:sp>
        <p:nvSpPr>
          <p:cNvPr id="62" name="Rounded Rectangle 6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04:14</a:t>
            </a:r>
            <a:endParaRPr lang="en-US" sz="1600"/>
          </a:p>
        </p:txBody>
      </p:sp>
      <p:sp>
        <p:nvSpPr>
          <p:cNvPr id="63" name="Rounded Rectangle 6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04:13</a:t>
            </a:r>
            <a:endParaRPr lang="en-US" sz="1600"/>
          </a:p>
        </p:txBody>
      </p:sp>
      <p:sp>
        <p:nvSpPr>
          <p:cNvPr id="64" name="Rounded Rectangle 6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04:12</a:t>
            </a:r>
            <a:endParaRPr lang="en-US" sz="1600"/>
          </a:p>
        </p:txBody>
      </p:sp>
      <p:sp>
        <p:nvSpPr>
          <p:cNvPr id="65" name="Rounded Rectangle 6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04:11</a:t>
            </a:r>
            <a:endParaRPr lang="en-US" sz="1600"/>
          </a:p>
        </p:txBody>
      </p:sp>
      <p:sp>
        <p:nvSpPr>
          <p:cNvPr id="66" name="Rounded Rectangle 6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04:10</a:t>
            </a:r>
            <a:endParaRPr lang="en-US" sz="1600"/>
          </a:p>
        </p:txBody>
      </p:sp>
      <p:sp>
        <p:nvSpPr>
          <p:cNvPr id="67" name="Rounded Rectangle 6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04:09</a:t>
            </a:r>
            <a:endParaRPr lang="en-US" sz="1600"/>
          </a:p>
        </p:txBody>
      </p:sp>
      <p:sp>
        <p:nvSpPr>
          <p:cNvPr id="68" name="Rounded Rectangle 6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04:08</a:t>
            </a:r>
            <a:endParaRPr lang="en-US" sz="1600"/>
          </a:p>
        </p:txBody>
      </p:sp>
      <p:sp>
        <p:nvSpPr>
          <p:cNvPr id="69" name="Rounded Rectangle 6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04:07</a:t>
            </a:r>
            <a:endParaRPr lang="en-US" sz="1600"/>
          </a:p>
        </p:txBody>
      </p:sp>
      <p:sp>
        <p:nvSpPr>
          <p:cNvPr id="70" name="Rounded Rectangle 6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04:06</a:t>
            </a:r>
            <a:endParaRPr lang="en-US" sz="1600"/>
          </a:p>
        </p:txBody>
      </p:sp>
      <p:sp>
        <p:nvSpPr>
          <p:cNvPr id="71" name="Rounded Rectangle 7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04:05</a:t>
            </a:r>
            <a:endParaRPr lang="en-US" sz="1600"/>
          </a:p>
        </p:txBody>
      </p:sp>
      <p:sp>
        <p:nvSpPr>
          <p:cNvPr id="72" name="Rounded Rectangle 7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04:04</a:t>
            </a:r>
            <a:endParaRPr lang="en-US" sz="1600"/>
          </a:p>
        </p:txBody>
      </p:sp>
      <p:sp>
        <p:nvSpPr>
          <p:cNvPr id="73" name="Rounded Rectangle 7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04:03</a:t>
            </a:r>
            <a:endParaRPr lang="en-US" sz="1600"/>
          </a:p>
        </p:txBody>
      </p:sp>
      <p:sp>
        <p:nvSpPr>
          <p:cNvPr id="74" name="Rounded Rectangle 7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04:02</a:t>
            </a:r>
            <a:endParaRPr lang="en-US" sz="1600"/>
          </a:p>
        </p:txBody>
      </p:sp>
      <p:sp>
        <p:nvSpPr>
          <p:cNvPr id="75" name="Rounded Rectangle 7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04:01</a:t>
            </a:r>
            <a:endParaRPr lang="en-US" sz="1600"/>
          </a:p>
        </p:txBody>
      </p:sp>
      <p:sp>
        <p:nvSpPr>
          <p:cNvPr id="76" name="Rounded Rectangle 7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04:00</a:t>
            </a:r>
            <a:endParaRPr lang="en-US" sz="1600"/>
          </a:p>
        </p:txBody>
      </p:sp>
      <p:sp>
        <p:nvSpPr>
          <p:cNvPr id="77" name="Rounded Rectangle 7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03:59</a:t>
            </a:r>
            <a:endParaRPr lang="en-US" sz="1600"/>
          </a:p>
        </p:txBody>
      </p:sp>
      <p:sp>
        <p:nvSpPr>
          <p:cNvPr id="78" name="Rounded Rectangle 7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03:58</a:t>
            </a:r>
            <a:endParaRPr lang="en-US" sz="1600"/>
          </a:p>
        </p:txBody>
      </p:sp>
      <p:sp>
        <p:nvSpPr>
          <p:cNvPr id="79" name="Rounded Rectangle 7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03:57</a:t>
            </a:r>
            <a:endParaRPr lang="en-US" sz="1600"/>
          </a:p>
        </p:txBody>
      </p:sp>
      <p:sp>
        <p:nvSpPr>
          <p:cNvPr id="80" name="Rounded Rectangle 7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03:56</a:t>
            </a:r>
            <a:endParaRPr lang="en-US" sz="1600"/>
          </a:p>
        </p:txBody>
      </p:sp>
      <p:sp>
        <p:nvSpPr>
          <p:cNvPr id="81" name="Rounded Rectangle 8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03:55</a:t>
            </a:r>
            <a:endParaRPr lang="en-US" sz="1600"/>
          </a:p>
        </p:txBody>
      </p:sp>
      <p:sp>
        <p:nvSpPr>
          <p:cNvPr id="82" name="Rounded Rectangle 8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03:54</a:t>
            </a:r>
            <a:endParaRPr lang="en-US" sz="1600"/>
          </a:p>
        </p:txBody>
      </p:sp>
      <p:sp>
        <p:nvSpPr>
          <p:cNvPr id="83" name="Rounded Rectangle 8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03:53</a:t>
            </a:r>
            <a:endParaRPr lang="en-US" sz="1600"/>
          </a:p>
        </p:txBody>
      </p:sp>
      <p:sp>
        <p:nvSpPr>
          <p:cNvPr id="84" name="Rounded Rectangle 8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03:52</a:t>
            </a:r>
            <a:endParaRPr lang="en-US" sz="1600"/>
          </a:p>
        </p:txBody>
      </p:sp>
      <p:sp>
        <p:nvSpPr>
          <p:cNvPr id="85" name="Rounded Rectangle 8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03:51</a:t>
            </a:r>
            <a:endParaRPr lang="en-US" sz="1600"/>
          </a:p>
        </p:txBody>
      </p:sp>
      <p:sp>
        <p:nvSpPr>
          <p:cNvPr id="86" name="Rounded Rectangle 8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03:50</a:t>
            </a:r>
            <a:endParaRPr lang="en-US" sz="1600"/>
          </a:p>
        </p:txBody>
      </p:sp>
      <p:sp>
        <p:nvSpPr>
          <p:cNvPr id="87" name="Rounded Rectangle 8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03:49</a:t>
            </a:r>
            <a:endParaRPr lang="en-US" sz="1600"/>
          </a:p>
        </p:txBody>
      </p:sp>
      <p:sp>
        <p:nvSpPr>
          <p:cNvPr id="88" name="Rounded Rectangle 8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03:48</a:t>
            </a:r>
            <a:endParaRPr lang="en-US" sz="1600"/>
          </a:p>
        </p:txBody>
      </p:sp>
      <p:sp>
        <p:nvSpPr>
          <p:cNvPr id="89" name="Rounded Rectangle 8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03:47</a:t>
            </a:r>
            <a:endParaRPr lang="en-US" sz="1600"/>
          </a:p>
        </p:txBody>
      </p:sp>
      <p:sp>
        <p:nvSpPr>
          <p:cNvPr id="90" name="Rounded Rectangle 8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03:46</a:t>
            </a:r>
            <a:endParaRPr lang="en-US" sz="1600"/>
          </a:p>
        </p:txBody>
      </p:sp>
      <p:sp>
        <p:nvSpPr>
          <p:cNvPr id="91" name="Rounded Rectangle 9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03:45</a:t>
            </a:r>
            <a:endParaRPr lang="en-US" sz="1600"/>
          </a:p>
        </p:txBody>
      </p:sp>
      <p:sp>
        <p:nvSpPr>
          <p:cNvPr id="92" name="Rounded Rectangle 9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03:44</a:t>
            </a:r>
            <a:endParaRPr lang="en-US" sz="1600"/>
          </a:p>
        </p:txBody>
      </p:sp>
      <p:sp>
        <p:nvSpPr>
          <p:cNvPr id="93" name="Rounded Rectangle 9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03:43</a:t>
            </a:r>
            <a:endParaRPr lang="en-US" sz="1600"/>
          </a:p>
        </p:txBody>
      </p:sp>
      <p:sp>
        <p:nvSpPr>
          <p:cNvPr id="94" name="Rounded Rectangle 9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03:42</a:t>
            </a:r>
            <a:endParaRPr lang="en-US" sz="1600"/>
          </a:p>
        </p:txBody>
      </p:sp>
      <p:sp>
        <p:nvSpPr>
          <p:cNvPr id="95" name="Rounded Rectangle 9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03:41</a:t>
            </a:r>
            <a:endParaRPr lang="en-US" sz="1600"/>
          </a:p>
        </p:txBody>
      </p:sp>
      <p:sp>
        <p:nvSpPr>
          <p:cNvPr id="96" name="Rounded Rectangle 9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03:40</a:t>
            </a:r>
            <a:endParaRPr lang="en-US" sz="1600"/>
          </a:p>
        </p:txBody>
      </p:sp>
      <p:sp>
        <p:nvSpPr>
          <p:cNvPr id="97" name="Rounded Rectangle 9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03:39</a:t>
            </a:r>
            <a:endParaRPr lang="en-US" sz="1600"/>
          </a:p>
        </p:txBody>
      </p:sp>
      <p:sp>
        <p:nvSpPr>
          <p:cNvPr id="98" name="Rounded Rectangle 9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03:38</a:t>
            </a:r>
            <a:endParaRPr lang="en-US" sz="1600"/>
          </a:p>
        </p:txBody>
      </p:sp>
      <p:sp>
        <p:nvSpPr>
          <p:cNvPr id="99" name="Rounded Rectangle 9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03:37</a:t>
            </a:r>
            <a:endParaRPr lang="en-US" sz="1600"/>
          </a:p>
        </p:txBody>
      </p:sp>
      <p:sp>
        <p:nvSpPr>
          <p:cNvPr id="100" name="Rounded Rectangle 9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03:36</a:t>
            </a:r>
            <a:endParaRPr lang="en-US" sz="1600"/>
          </a:p>
        </p:txBody>
      </p:sp>
      <p:sp>
        <p:nvSpPr>
          <p:cNvPr id="101" name="Rounded Rectangle 10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03:35</a:t>
            </a:r>
            <a:endParaRPr lang="en-US" sz="1600"/>
          </a:p>
        </p:txBody>
      </p:sp>
      <p:sp>
        <p:nvSpPr>
          <p:cNvPr id="102" name="Rounded Rectangle 10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03:34</a:t>
            </a:r>
            <a:endParaRPr lang="en-US" sz="1600"/>
          </a:p>
        </p:txBody>
      </p:sp>
      <p:sp>
        <p:nvSpPr>
          <p:cNvPr id="103" name="Rounded Rectangle 10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03:33</a:t>
            </a:r>
            <a:endParaRPr lang="en-US" sz="1600"/>
          </a:p>
        </p:txBody>
      </p:sp>
      <p:sp>
        <p:nvSpPr>
          <p:cNvPr id="104" name="Rounded Rectangle 10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03:32</a:t>
            </a:r>
            <a:endParaRPr lang="en-US" sz="1600"/>
          </a:p>
        </p:txBody>
      </p:sp>
      <p:sp>
        <p:nvSpPr>
          <p:cNvPr id="105" name="Rounded Rectangle 10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03:31</a:t>
            </a:r>
            <a:endParaRPr lang="en-US" sz="1600"/>
          </a:p>
        </p:txBody>
      </p:sp>
      <p:sp>
        <p:nvSpPr>
          <p:cNvPr id="106" name="Rounded Rectangle 10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03:30</a:t>
            </a:r>
            <a:endParaRPr lang="en-US" sz="1600"/>
          </a:p>
        </p:txBody>
      </p:sp>
      <p:sp>
        <p:nvSpPr>
          <p:cNvPr id="107" name="Rounded Rectangle 10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03:29</a:t>
            </a:r>
            <a:endParaRPr lang="en-US" sz="1600"/>
          </a:p>
        </p:txBody>
      </p:sp>
      <p:sp>
        <p:nvSpPr>
          <p:cNvPr id="108" name="Rounded Rectangle 10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03:28</a:t>
            </a:r>
            <a:endParaRPr lang="en-US" sz="1600"/>
          </a:p>
        </p:txBody>
      </p:sp>
      <p:sp>
        <p:nvSpPr>
          <p:cNvPr id="109" name="Rounded Rectangle 10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03:27</a:t>
            </a:r>
            <a:endParaRPr lang="en-US" sz="1600"/>
          </a:p>
        </p:txBody>
      </p:sp>
      <p:sp>
        <p:nvSpPr>
          <p:cNvPr id="110" name="Rounded Rectangle 10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03:26</a:t>
            </a:r>
            <a:endParaRPr lang="en-US" sz="1600"/>
          </a:p>
        </p:txBody>
      </p:sp>
      <p:sp>
        <p:nvSpPr>
          <p:cNvPr id="111" name="Rounded Rectangle 11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03:25</a:t>
            </a:r>
            <a:endParaRPr lang="en-US" sz="1600"/>
          </a:p>
        </p:txBody>
      </p:sp>
      <p:sp>
        <p:nvSpPr>
          <p:cNvPr id="112" name="Rounded Rectangle 11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03:24</a:t>
            </a:r>
            <a:endParaRPr lang="en-US" sz="1600"/>
          </a:p>
        </p:txBody>
      </p:sp>
      <p:sp>
        <p:nvSpPr>
          <p:cNvPr id="113" name="Rounded Rectangle 11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03:23</a:t>
            </a:r>
            <a:endParaRPr lang="en-US" sz="1600"/>
          </a:p>
        </p:txBody>
      </p:sp>
      <p:sp>
        <p:nvSpPr>
          <p:cNvPr id="114" name="Rounded Rectangle 11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03:22</a:t>
            </a:r>
            <a:endParaRPr lang="en-US" sz="1600"/>
          </a:p>
        </p:txBody>
      </p:sp>
      <p:sp>
        <p:nvSpPr>
          <p:cNvPr id="115" name="Rounded Rectangle 11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03:21</a:t>
            </a:r>
            <a:endParaRPr lang="en-US" sz="1600"/>
          </a:p>
        </p:txBody>
      </p:sp>
      <p:sp>
        <p:nvSpPr>
          <p:cNvPr id="116" name="Rounded Rectangle 11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03:20</a:t>
            </a:r>
            <a:endParaRPr lang="en-US" sz="1600"/>
          </a:p>
        </p:txBody>
      </p:sp>
      <p:sp>
        <p:nvSpPr>
          <p:cNvPr id="117" name="Rounded Rectangle 11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03:19</a:t>
            </a:r>
            <a:endParaRPr lang="en-US" sz="1600"/>
          </a:p>
        </p:txBody>
      </p:sp>
      <p:sp>
        <p:nvSpPr>
          <p:cNvPr id="118" name="Rounded Rectangle 11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03:18</a:t>
            </a:r>
            <a:endParaRPr lang="en-US" sz="1600"/>
          </a:p>
        </p:txBody>
      </p:sp>
      <p:sp>
        <p:nvSpPr>
          <p:cNvPr id="119" name="Rounded Rectangle 11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03:17</a:t>
            </a:r>
            <a:endParaRPr lang="en-US" sz="1600"/>
          </a:p>
        </p:txBody>
      </p:sp>
      <p:sp>
        <p:nvSpPr>
          <p:cNvPr id="120" name="Rounded Rectangle 11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03:16</a:t>
            </a:r>
            <a:endParaRPr lang="en-US" sz="1600"/>
          </a:p>
        </p:txBody>
      </p:sp>
      <p:sp>
        <p:nvSpPr>
          <p:cNvPr id="121" name="Rounded Rectangle 12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03:15</a:t>
            </a:r>
            <a:endParaRPr lang="en-US" sz="1600"/>
          </a:p>
        </p:txBody>
      </p:sp>
      <p:sp>
        <p:nvSpPr>
          <p:cNvPr id="122" name="Rounded Rectangle 12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03:14</a:t>
            </a:r>
            <a:endParaRPr lang="en-US" sz="1600"/>
          </a:p>
        </p:txBody>
      </p:sp>
      <p:sp>
        <p:nvSpPr>
          <p:cNvPr id="123" name="Rounded Rectangle 12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03:13</a:t>
            </a:r>
            <a:endParaRPr lang="en-US" sz="1600"/>
          </a:p>
        </p:txBody>
      </p:sp>
      <p:sp>
        <p:nvSpPr>
          <p:cNvPr id="124" name="Rounded Rectangle 12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03:12</a:t>
            </a:r>
            <a:endParaRPr lang="en-US" sz="1600"/>
          </a:p>
        </p:txBody>
      </p:sp>
      <p:sp>
        <p:nvSpPr>
          <p:cNvPr id="125" name="Rounded Rectangle 12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03:11</a:t>
            </a:r>
            <a:endParaRPr lang="en-US" sz="1600"/>
          </a:p>
        </p:txBody>
      </p:sp>
      <p:sp>
        <p:nvSpPr>
          <p:cNvPr id="126" name="Rounded Rectangle 12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03:10</a:t>
            </a:r>
            <a:endParaRPr lang="en-US" sz="1600"/>
          </a:p>
        </p:txBody>
      </p:sp>
      <p:sp>
        <p:nvSpPr>
          <p:cNvPr id="127" name="Rounded Rectangle 12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03:09</a:t>
            </a:r>
            <a:endParaRPr lang="en-US" sz="1600"/>
          </a:p>
        </p:txBody>
      </p:sp>
      <p:sp>
        <p:nvSpPr>
          <p:cNvPr id="128" name="Rounded Rectangle 12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03:08</a:t>
            </a:r>
            <a:endParaRPr lang="en-US" sz="1600"/>
          </a:p>
        </p:txBody>
      </p:sp>
      <p:sp>
        <p:nvSpPr>
          <p:cNvPr id="129" name="Rounded Rectangle 12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03:07</a:t>
            </a:r>
            <a:endParaRPr lang="en-US" sz="1600"/>
          </a:p>
        </p:txBody>
      </p:sp>
      <p:sp>
        <p:nvSpPr>
          <p:cNvPr id="130" name="Rounded Rectangle 12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03:06</a:t>
            </a:r>
            <a:endParaRPr lang="en-US" sz="1600"/>
          </a:p>
        </p:txBody>
      </p:sp>
      <p:sp>
        <p:nvSpPr>
          <p:cNvPr id="131" name="Rounded Rectangle 13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03:05</a:t>
            </a:r>
            <a:endParaRPr lang="en-US" sz="1600"/>
          </a:p>
        </p:txBody>
      </p:sp>
      <p:sp>
        <p:nvSpPr>
          <p:cNvPr id="132" name="Rounded Rectangle 13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03:04</a:t>
            </a:r>
            <a:endParaRPr lang="en-US" sz="1600"/>
          </a:p>
        </p:txBody>
      </p:sp>
      <p:sp>
        <p:nvSpPr>
          <p:cNvPr id="133" name="Rounded Rectangle 13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03:03</a:t>
            </a:r>
            <a:endParaRPr lang="en-US" sz="1600"/>
          </a:p>
        </p:txBody>
      </p:sp>
      <p:sp>
        <p:nvSpPr>
          <p:cNvPr id="134" name="Rounded Rectangle 13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03:02</a:t>
            </a:r>
            <a:endParaRPr lang="en-US" sz="1600"/>
          </a:p>
        </p:txBody>
      </p:sp>
      <p:sp>
        <p:nvSpPr>
          <p:cNvPr id="135" name="Rounded Rectangle 13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03:01</a:t>
            </a:r>
            <a:endParaRPr lang="en-US" sz="1600"/>
          </a:p>
        </p:txBody>
      </p:sp>
      <p:sp>
        <p:nvSpPr>
          <p:cNvPr id="136" name="Rounded Rectangle 13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03:00</a:t>
            </a:r>
            <a:endParaRPr lang="en-US" sz="1600"/>
          </a:p>
        </p:txBody>
      </p:sp>
      <p:sp>
        <p:nvSpPr>
          <p:cNvPr id="137" name="Rounded Rectangle 13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02:59</a:t>
            </a:r>
            <a:endParaRPr lang="en-US" sz="1600"/>
          </a:p>
        </p:txBody>
      </p:sp>
      <p:sp>
        <p:nvSpPr>
          <p:cNvPr id="138" name="Rounded Rectangle 13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02:58</a:t>
            </a:r>
            <a:endParaRPr lang="en-US" sz="1600"/>
          </a:p>
        </p:txBody>
      </p:sp>
      <p:sp>
        <p:nvSpPr>
          <p:cNvPr id="139" name="Rounded Rectangle 13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02:57</a:t>
            </a:r>
            <a:endParaRPr lang="en-US" sz="1600"/>
          </a:p>
        </p:txBody>
      </p:sp>
      <p:sp>
        <p:nvSpPr>
          <p:cNvPr id="140" name="Rounded Rectangle 13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02:56</a:t>
            </a:r>
            <a:endParaRPr lang="en-US" sz="1600"/>
          </a:p>
        </p:txBody>
      </p:sp>
      <p:sp>
        <p:nvSpPr>
          <p:cNvPr id="141" name="Rounded Rectangle 14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02:55</a:t>
            </a:r>
            <a:endParaRPr lang="en-US" sz="1600"/>
          </a:p>
        </p:txBody>
      </p:sp>
      <p:sp>
        <p:nvSpPr>
          <p:cNvPr id="142" name="Rounded Rectangle 14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02:54</a:t>
            </a:r>
            <a:endParaRPr lang="en-US" sz="1600"/>
          </a:p>
        </p:txBody>
      </p:sp>
      <p:sp>
        <p:nvSpPr>
          <p:cNvPr id="143" name="Rounded Rectangle 14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02:53</a:t>
            </a:r>
            <a:endParaRPr lang="en-US" sz="1600"/>
          </a:p>
        </p:txBody>
      </p:sp>
      <p:sp>
        <p:nvSpPr>
          <p:cNvPr id="144" name="Rounded Rectangle 14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02:52</a:t>
            </a:r>
            <a:endParaRPr lang="en-US" sz="1600"/>
          </a:p>
        </p:txBody>
      </p:sp>
      <p:sp>
        <p:nvSpPr>
          <p:cNvPr id="145" name="Rounded Rectangle 14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02:51</a:t>
            </a:r>
            <a:endParaRPr lang="en-US" sz="1600"/>
          </a:p>
        </p:txBody>
      </p:sp>
      <p:sp>
        <p:nvSpPr>
          <p:cNvPr id="146" name="Rounded Rectangle 14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02:50</a:t>
            </a:r>
            <a:endParaRPr lang="en-US" sz="1600"/>
          </a:p>
        </p:txBody>
      </p:sp>
      <p:sp>
        <p:nvSpPr>
          <p:cNvPr id="147" name="Rounded Rectangle 14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02:49</a:t>
            </a:r>
            <a:endParaRPr lang="en-US" sz="1600"/>
          </a:p>
        </p:txBody>
      </p:sp>
      <p:sp>
        <p:nvSpPr>
          <p:cNvPr id="148" name="Rounded Rectangle 14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02:48</a:t>
            </a:r>
            <a:endParaRPr lang="en-US" sz="1600"/>
          </a:p>
        </p:txBody>
      </p:sp>
      <p:sp>
        <p:nvSpPr>
          <p:cNvPr id="149" name="Rounded Rectangle 14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02:47</a:t>
            </a:r>
            <a:endParaRPr lang="en-US" sz="1600"/>
          </a:p>
        </p:txBody>
      </p:sp>
      <p:sp>
        <p:nvSpPr>
          <p:cNvPr id="150" name="Rounded Rectangle 14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02:46</a:t>
            </a:r>
            <a:endParaRPr lang="en-US" sz="1600"/>
          </a:p>
        </p:txBody>
      </p:sp>
      <p:sp>
        <p:nvSpPr>
          <p:cNvPr id="151" name="Rounded Rectangle 15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02:45</a:t>
            </a:r>
            <a:endParaRPr lang="en-US" sz="1600"/>
          </a:p>
        </p:txBody>
      </p:sp>
      <p:sp>
        <p:nvSpPr>
          <p:cNvPr id="152" name="Rounded Rectangle 15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02:44</a:t>
            </a:r>
            <a:endParaRPr lang="en-US" sz="1600"/>
          </a:p>
        </p:txBody>
      </p:sp>
      <p:sp>
        <p:nvSpPr>
          <p:cNvPr id="153" name="Rounded Rectangle 15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02:43</a:t>
            </a:r>
            <a:endParaRPr lang="en-US" sz="1600"/>
          </a:p>
        </p:txBody>
      </p:sp>
      <p:sp>
        <p:nvSpPr>
          <p:cNvPr id="154" name="Rounded Rectangle 15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02:42</a:t>
            </a:r>
            <a:endParaRPr lang="en-US" sz="1600"/>
          </a:p>
        </p:txBody>
      </p:sp>
      <p:sp>
        <p:nvSpPr>
          <p:cNvPr id="155" name="Rounded Rectangle 15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02:41</a:t>
            </a:r>
            <a:endParaRPr lang="en-US" sz="1600"/>
          </a:p>
        </p:txBody>
      </p:sp>
      <p:sp>
        <p:nvSpPr>
          <p:cNvPr id="156" name="Rounded Rectangle 15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02:40</a:t>
            </a:r>
            <a:endParaRPr lang="en-US" sz="1600"/>
          </a:p>
        </p:txBody>
      </p:sp>
      <p:sp>
        <p:nvSpPr>
          <p:cNvPr id="157" name="Rounded Rectangle 15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02:39</a:t>
            </a:r>
            <a:endParaRPr lang="en-US" sz="1600"/>
          </a:p>
        </p:txBody>
      </p:sp>
      <p:sp>
        <p:nvSpPr>
          <p:cNvPr id="158" name="Rounded Rectangle 15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02:38</a:t>
            </a:r>
            <a:endParaRPr lang="en-US" sz="1600"/>
          </a:p>
        </p:txBody>
      </p:sp>
      <p:sp>
        <p:nvSpPr>
          <p:cNvPr id="159" name="Rounded Rectangle 15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02:37</a:t>
            </a:r>
            <a:endParaRPr lang="en-US" sz="1600"/>
          </a:p>
        </p:txBody>
      </p:sp>
      <p:sp>
        <p:nvSpPr>
          <p:cNvPr id="160" name="Rounded Rectangle 15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02:36</a:t>
            </a:r>
            <a:endParaRPr lang="en-US" sz="1600"/>
          </a:p>
        </p:txBody>
      </p:sp>
      <p:sp>
        <p:nvSpPr>
          <p:cNvPr id="161" name="Rounded Rectangle 16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02:35</a:t>
            </a:r>
            <a:endParaRPr lang="en-US" sz="1600"/>
          </a:p>
        </p:txBody>
      </p:sp>
      <p:sp>
        <p:nvSpPr>
          <p:cNvPr id="162" name="Rounded Rectangle 16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02:34</a:t>
            </a:r>
            <a:endParaRPr lang="en-US" sz="1600"/>
          </a:p>
        </p:txBody>
      </p:sp>
      <p:sp>
        <p:nvSpPr>
          <p:cNvPr id="163" name="Rounded Rectangle 16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02:33</a:t>
            </a:r>
            <a:endParaRPr lang="en-US" sz="1600"/>
          </a:p>
        </p:txBody>
      </p:sp>
      <p:sp>
        <p:nvSpPr>
          <p:cNvPr id="164" name="Rounded Rectangle 16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02:32</a:t>
            </a:r>
            <a:endParaRPr lang="en-US" sz="1600"/>
          </a:p>
        </p:txBody>
      </p:sp>
      <p:sp>
        <p:nvSpPr>
          <p:cNvPr id="165" name="Rounded Rectangle 16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02:31</a:t>
            </a:r>
            <a:endParaRPr lang="en-US" sz="1600"/>
          </a:p>
        </p:txBody>
      </p:sp>
      <p:sp>
        <p:nvSpPr>
          <p:cNvPr id="166" name="Rounded Rectangle 16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02:30</a:t>
            </a:r>
            <a:endParaRPr lang="en-US" sz="1600"/>
          </a:p>
        </p:txBody>
      </p:sp>
      <p:sp>
        <p:nvSpPr>
          <p:cNvPr id="167" name="Rounded Rectangle 16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02:29</a:t>
            </a:r>
            <a:endParaRPr lang="en-US" sz="1600"/>
          </a:p>
        </p:txBody>
      </p:sp>
      <p:sp>
        <p:nvSpPr>
          <p:cNvPr id="168" name="Rounded Rectangle 16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02:28</a:t>
            </a:r>
            <a:endParaRPr lang="en-US" sz="1600"/>
          </a:p>
        </p:txBody>
      </p:sp>
      <p:sp>
        <p:nvSpPr>
          <p:cNvPr id="169" name="Rounded Rectangle 16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02:27</a:t>
            </a:r>
            <a:endParaRPr lang="en-US" sz="1600"/>
          </a:p>
        </p:txBody>
      </p:sp>
      <p:sp>
        <p:nvSpPr>
          <p:cNvPr id="170" name="Rounded Rectangle 16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02:26</a:t>
            </a:r>
            <a:endParaRPr lang="en-US" sz="1600"/>
          </a:p>
        </p:txBody>
      </p:sp>
      <p:sp>
        <p:nvSpPr>
          <p:cNvPr id="171" name="Rounded Rectangle 17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02:25</a:t>
            </a:r>
            <a:endParaRPr lang="en-US" sz="1600"/>
          </a:p>
        </p:txBody>
      </p:sp>
      <p:sp>
        <p:nvSpPr>
          <p:cNvPr id="172" name="Rounded Rectangle 17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02:24</a:t>
            </a:r>
            <a:endParaRPr lang="en-US" sz="1600"/>
          </a:p>
        </p:txBody>
      </p:sp>
      <p:sp>
        <p:nvSpPr>
          <p:cNvPr id="173" name="Rounded Rectangle 17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02:23</a:t>
            </a:r>
            <a:endParaRPr lang="en-US" sz="1600"/>
          </a:p>
        </p:txBody>
      </p:sp>
      <p:sp>
        <p:nvSpPr>
          <p:cNvPr id="174" name="Rounded Rectangle 17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02:22</a:t>
            </a:r>
            <a:endParaRPr lang="en-US" sz="1600"/>
          </a:p>
        </p:txBody>
      </p:sp>
      <p:sp>
        <p:nvSpPr>
          <p:cNvPr id="175" name="Rounded Rectangle 17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02:21</a:t>
            </a:r>
            <a:endParaRPr lang="en-US" sz="1600"/>
          </a:p>
        </p:txBody>
      </p:sp>
      <p:sp>
        <p:nvSpPr>
          <p:cNvPr id="176" name="Rounded Rectangle 17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02:20</a:t>
            </a:r>
            <a:endParaRPr lang="en-US" sz="1600"/>
          </a:p>
        </p:txBody>
      </p:sp>
      <p:sp>
        <p:nvSpPr>
          <p:cNvPr id="177" name="Rounded Rectangle 17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02:19</a:t>
            </a:r>
            <a:endParaRPr lang="en-US" sz="1600"/>
          </a:p>
        </p:txBody>
      </p:sp>
      <p:sp>
        <p:nvSpPr>
          <p:cNvPr id="178" name="Rounded Rectangle 17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02:18</a:t>
            </a:r>
            <a:endParaRPr lang="en-US" sz="1600"/>
          </a:p>
        </p:txBody>
      </p:sp>
      <p:sp>
        <p:nvSpPr>
          <p:cNvPr id="179" name="Rounded Rectangle 17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02:17</a:t>
            </a:r>
            <a:endParaRPr lang="en-US" sz="1600"/>
          </a:p>
        </p:txBody>
      </p:sp>
      <p:sp>
        <p:nvSpPr>
          <p:cNvPr id="180" name="Rounded Rectangle 17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02:16</a:t>
            </a:r>
            <a:endParaRPr lang="en-US" sz="1600"/>
          </a:p>
        </p:txBody>
      </p:sp>
      <p:sp>
        <p:nvSpPr>
          <p:cNvPr id="181" name="Rounded Rectangle 18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02:15</a:t>
            </a:r>
            <a:endParaRPr lang="en-US" sz="1600"/>
          </a:p>
        </p:txBody>
      </p:sp>
      <p:sp>
        <p:nvSpPr>
          <p:cNvPr id="182" name="Rounded Rectangle 18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02:14</a:t>
            </a:r>
            <a:endParaRPr lang="en-US" sz="1600"/>
          </a:p>
        </p:txBody>
      </p:sp>
      <p:sp>
        <p:nvSpPr>
          <p:cNvPr id="183" name="Rounded Rectangle 18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02:13</a:t>
            </a:r>
            <a:endParaRPr lang="en-US" sz="1600"/>
          </a:p>
        </p:txBody>
      </p:sp>
      <p:sp>
        <p:nvSpPr>
          <p:cNvPr id="184" name="Rounded Rectangle 18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02:12</a:t>
            </a:r>
            <a:endParaRPr lang="en-US" sz="1600"/>
          </a:p>
        </p:txBody>
      </p:sp>
      <p:sp>
        <p:nvSpPr>
          <p:cNvPr id="185" name="Rounded Rectangle 18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02:11</a:t>
            </a:r>
            <a:endParaRPr lang="en-US" sz="1600"/>
          </a:p>
        </p:txBody>
      </p:sp>
      <p:sp>
        <p:nvSpPr>
          <p:cNvPr id="186" name="Rounded Rectangle 18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02:10</a:t>
            </a:r>
            <a:endParaRPr lang="en-US" sz="1600"/>
          </a:p>
        </p:txBody>
      </p:sp>
      <p:sp>
        <p:nvSpPr>
          <p:cNvPr id="187" name="Rounded Rectangle 18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02:09</a:t>
            </a:r>
            <a:endParaRPr lang="en-US" sz="1600"/>
          </a:p>
        </p:txBody>
      </p:sp>
      <p:sp>
        <p:nvSpPr>
          <p:cNvPr id="188" name="Rounded Rectangle 18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02:08</a:t>
            </a:r>
            <a:endParaRPr lang="en-US" sz="1600"/>
          </a:p>
        </p:txBody>
      </p:sp>
      <p:sp>
        <p:nvSpPr>
          <p:cNvPr id="189" name="Rounded Rectangle 18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02:07</a:t>
            </a:r>
            <a:endParaRPr lang="en-US" sz="1600"/>
          </a:p>
        </p:txBody>
      </p:sp>
      <p:sp>
        <p:nvSpPr>
          <p:cNvPr id="190" name="Rounded Rectangle 18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02:06</a:t>
            </a:r>
            <a:endParaRPr lang="en-US" sz="1600"/>
          </a:p>
        </p:txBody>
      </p:sp>
      <p:sp>
        <p:nvSpPr>
          <p:cNvPr id="191" name="Rounded Rectangle 19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02:05</a:t>
            </a:r>
            <a:endParaRPr lang="en-US" sz="1600"/>
          </a:p>
        </p:txBody>
      </p:sp>
      <p:sp>
        <p:nvSpPr>
          <p:cNvPr id="192" name="Rounded Rectangle 19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02:04</a:t>
            </a:r>
            <a:endParaRPr lang="en-US" sz="1600"/>
          </a:p>
        </p:txBody>
      </p:sp>
      <p:sp>
        <p:nvSpPr>
          <p:cNvPr id="193" name="Rounded Rectangle 19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02:03</a:t>
            </a:r>
            <a:endParaRPr lang="en-US" sz="1600"/>
          </a:p>
        </p:txBody>
      </p:sp>
      <p:sp>
        <p:nvSpPr>
          <p:cNvPr id="194" name="Rounded Rectangle 19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02:02</a:t>
            </a:r>
            <a:endParaRPr lang="en-US" sz="1600"/>
          </a:p>
        </p:txBody>
      </p:sp>
      <p:sp>
        <p:nvSpPr>
          <p:cNvPr id="195" name="Rounded Rectangle 19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02:01</a:t>
            </a:r>
            <a:endParaRPr lang="en-US" sz="1600"/>
          </a:p>
        </p:txBody>
      </p:sp>
      <p:sp>
        <p:nvSpPr>
          <p:cNvPr id="196" name="Rounded Rectangle 19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02:00</a:t>
            </a:r>
            <a:endParaRPr lang="en-US" sz="1600"/>
          </a:p>
        </p:txBody>
      </p:sp>
      <p:sp>
        <p:nvSpPr>
          <p:cNvPr id="197" name="Rounded Rectangle 19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01:59</a:t>
            </a:r>
            <a:endParaRPr lang="en-US" sz="1600"/>
          </a:p>
        </p:txBody>
      </p:sp>
      <p:sp>
        <p:nvSpPr>
          <p:cNvPr id="198" name="Rounded Rectangle 19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01:58</a:t>
            </a:r>
            <a:endParaRPr lang="en-US" sz="1600"/>
          </a:p>
        </p:txBody>
      </p:sp>
      <p:sp>
        <p:nvSpPr>
          <p:cNvPr id="199" name="Rounded Rectangle 19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01:57</a:t>
            </a:r>
            <a:endParaRPr lang="en-US" sz="1600"/>
          </a:p>
        </p:txBody>
      </p:sp>
      <p:sp>
        <p:nvSpPr>
          <p:cNvPr id="200" name="Rounded Rectangle 19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01:56</a:t>
            </a:r>
            <a:endParaRPr lang="en-US" sz="1600"/>
          </a:p>
        </p:txBody>
      </p:sp>
      <p:sp>
        <p:nvSpPr>
          <p:cNvPr id="201" name="Rounded Rectangle 20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01:55</a:t>
            </a:r>
            <a:endParaRPr lang="en-US" sz="1600"/>
          </a:p>
        </p:txBody>
      </p:sp>
      <p:sp>
        <p:nvSpPr>
          <p:cNvPr id="202" name="Rounded Rectangle 20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01:54</a:t>
            </a:r>
            <a:endParaRPr lang="en-US" sz="1600"/>
          </a:p>
        </p:txBody>
      </p:sp>
      <p:sp>
        <p:nvSpPr>
          <p:cNvPr id="203" name="Rounded Rectangle 20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01:53</a:t>
            </a:r>
            <a:endParaRPr lang="en-US" sz="1600"/>
          </a:p>
        </p:txBody>
      </p:sp>
      <p:sp>
        <p:nvSpPr>
          <p:cNvPr id="204" name="Rounded Rectangle 20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01:52</a:t>
            </a:r>
            <a:endParaRPr lang="en-US" sz="1600"/>
          </a:p>
        </p:txBody>
      </p:sp>
      <p:sp>
        <p:nvSpPr>
          <p:cNvPr id="205" name="Rounded Rectangle 20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01:51</a:t>
            </a:r>
            <a:endParaRPr lang="en-US" sz="1600"/>
          </a:p>
        </p:txBody>
      </p:sp>
      <p:sp>
        <p:nvSpPr>
          <p:cNvPr id="206" name="Rounded Rectangle 20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01:50</a:t>
            </a:r>
            <a:endParaRPr lang="en-US" sz="1600"/>
          </a:p>
        </p:txBody>
      </p:sp>
      <p:sp>
        <p:nvSpPr>
          <p:cNvPr id="207" name="Rounded Rectangle 20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01:49</a:t>
            </a:r>
            <a:endParaRPr lang="en-US" sz="1600"/>
          </a:p>
        </p:txBody>
      </p:sp>
      <p:sp>
        <p:nvSpPr>
          <p:cNvPr id="208" name="Rounded Rectangle 20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01:48</a:t>
            </a:r>
            <a:endParaRPr lang="en-US" sz="1600"/>
          </a:p>
        </p:txBody>
      </p:sp>
      <p:sp>
        <p:nvSpPr>
          <p:cNvPr id="209" name="Rounded Rectangle 20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01:47</a:t>
            </a:r>
            <a:endParaRPr lang="en-US" sz="1600"/>
          </a:p>
        </p:txBody>
      </p:sp>
      <p:sp>
        <p:nvSpPr>
          <p:cNvPr id="210" name="Rounded Rectangle 20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01:46</a:t>
            </a:r>
            <a:endParaRPr lang="en-US" sz="1600"/>
          </a:p>
        </p:txBody>
      </p:sp>
      <p:sp>
        <p:nvSpPr>
          <p:cNvPr id="211" name="Rounded Rectangle 21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01:45</a:t>
            </a:r>
            <a:endParaRPr lang="en-US" sz="1600"/>
          </a:p>
        </p:txBody>
      </p:sp>
      <p:sp>
        <p:nvSpPr>
          <p:cNvPr id="212" name="Rounded Rectangle 21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01:44</a:t>
            </a:r>
            <a:endParaRPr lang="en-US" sz="1600"/>
          </a:p>
        </p:txBody>
      </p:sp>
      <p:sp>
        <p:nvSpPr>
          <p:cNvPr id="213" name="Rounded Rectangle 21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01:43</a:t>
            </a:r>
            <a:endParaRPr lang="en-US" sz="1600"/>
          </a:p>
        </p:txBody>
      </p:sp>
      <p:sp>
        <p:nvSpPr>
          <p:cNvPr id="214" name="Rounded Rectangle 21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01:42</a:t>
            </a:r>
            <a:endParaRPr lang="en-US" sz="1600"/>
          </a:p>
        </p:txBody>
      </p:sp>
      <p:sp>
        <p:nvSpPr>
          <p:cNvPr id="215" name="Rounded Rectangle 21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01:41</a:t>
            </a:r>
            <a:endParaRPr lang="en-US" sz="1600"/>
          </a:p>
        </p:txBody>
      </p:sp>
      <p:sp>
        <p:nvSpPr>
          <p:cNvPr id="216" name="Rounded Rectangle 21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01:40</a:t>
            </a:r>
            <a:endParaRPr lang="en-US" sz="1600"/>
          </a:p>
        </p:txBody>
      </p:sp>
      <p:sp>
        <p:nvSpPr>
          <p:cNvPr id="217" name="Rounded Rectangle 21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01:39</a:t>
            </a:r>
            <a:endParaRPr lang="en-US" sz="1600"/>
          </a:p>
        </p:txBody>
      </p:sp>
      <p:sp>
        <p:nvSpPr>
          <p:cNvPr id="218" name="Rounded Rectangle 21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01:38</a:t>
            </a:r>
            <a:endParaRPr lang="en-US" sz="1600"/>
          </a:p>
        </p:txBody>
      </p:sp>
      <p:sp>
        <p:nvSpPr>
          <p:cNvPr id="219" name="Rounded Rectangle 21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01:37</a:t>
            </a:r>
            <a:endParaRPr lang="en-US" sz="1600"/>
          </a:p>
        </p:txBody>
      </p:sp>
      <p:sp>
        <p:nvSpPr>
          <p:cNvPr id="220" name="Rounded Rectangle 21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01:36</a:t>
            </a:r>
            <a:endParaRPr lang="en-US" sz="1600"/>
          </a:p>
        </p:txBody>
      </p:sp>
      <p:sp>
        <p:nvSpPr>
          <p:cNvPr id="221" name="Rounded Rectangle 22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01:35</a:t>
            </a:r>
            <a:endParaRPr lang="en-US" sz="1600"/>
          </a:p>
        </p:txBody>
      </p:sp>
      <p:sp>
        <p:nvSpPr>
          <p:cNvPr id="222" name="Rounded Rectangle 22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01:34</a:t>
            </a:r>
            <a:endParaRPr lang="en-US" sz="1600"/>
          </a:p>
        </p:txBody>
      </p:sp>
      <p:sp>
        <p:nvSpPr>
          <p:cNvPr id="223" name="Rounded Rectangle 22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01:33</a:t>
            </a:r>
            <a:endParaRPr lang="en-US" sz="1600"/>
          </a:p>
        </p:txBody>
      </p:sp>
      <p:sp>
        <p:nvSpPr>
          <p:cNvPr id="224" name="Rounded Rectangle 22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01:32</a:t>
            </a:r>
            <a:endParaRPr lang="en-US" sz="1600"/>
          </a:p>
        </p:txBody>
      </p:sp>
      <p:sp>
        <p:nvSpPr>
          <p:cNvPr id="225" name="Rounded Rectangle 22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01:31</a:t>
            </a:r>
            <a:endParaRPr lang="en-US" sz="1600"/>
          </a:p>
        </p:txBody>
      </p:sp>
      <p:sp>
        <p:nvSpPr>
          <p:cNvPr id="226" name="Rounded Rectangle 22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01:30</a:t>
            </a:r>
            <a:endParaRPr lang="en-US" sz="1600"/>
          </a:p>
        </p:txBody>
      </p:sp>
      <p:sp>
        <p:nvSpPr>
          <p:cNvPr id="227" name="Rounded Rectangle 22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01:29</a:t>
            </a:r>
            <a:endParaRPr lang="en-US" sz="1600"/>
          </a:p>
        </p:txBody>
      </p:sp>
      <p:sp>
        <p:nvSpPr>
          <p:cNvPr id="228" name="Rounded Rectangle 22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01:28</a:t>
            </a:r>
            <a:endParaRPr lang="en-US" sz="1600"/>
          </a:p>
        </p:txBody>
      </p:sp>
      <p:sp>
        <p:nvSpPr>
          <p:cNvPr id="229" name="Rounded Rectangle 22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01:27</a:t>
            </a:r>
            <a:endParaRPr lang="en-US" sz="1600"/>
          </a:p>
        </p:txBody>
      </p:sp>
      <p:sp>
        <p:nvSpPr>
          <p:cNvPr id="230" name="Rounded Rectangle 22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01:26</a:t>
            </a:r>
            <a:endParaRPr lang="en-US" sz="1600"/>
          </a:p>
        </p:txBody>
      </p:sp>
      <p:sp>
        <p:nvSpPr>
          <p:cNvPr id="231" name="Rounded Rectangle 23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01:25</a:t>
            </a:r>
            <a:endParaRPr lang="en-US" sz="1600"/>
          </a:p>
        </p:txBody>
      </p:sp>
      <p:sp>
        <p:nvSpPr>
          <p:cNvPr id="232" name="Rounded Rectangle 23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01:24</a:t>
            </a:r>
            <a:endParaRPr lang="en-US" sz="1600"/>
          </a:p>
        </p:txBody>
      </p:sp>
      <p:sp>
        <p:nvSpPr>
          <p:cNvPr id="233" name="Rounded Rectangle 23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01:23</a:t>
            </a:r>
            <a:endParaRPr lang="en-US" sz="1600"/>
          </a:p>
        </p:txBody>
      </p:sp>
      <p:sp>
        <p:nvSpPr>
          <p:cNvPr id="234" name="Rounded Rectangle 23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01:22</a:t>
            </a:r>
            <a:endParaRPr lang="en-US" sz="1600"/>
          </a:p>
        </p:txBody>
      </p:sp>
      <p:sp>
        <p:nvSpPr>
          <p:cNvPr id="235" name="Rounded Rectangle 23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01:21</a:t>
            </a:r>
            <a:endParaRPr lang="en-US" sz="1600"/>
          </a:p>
        </p:txBody>
      </p:sp>
      <p:sp>
        <p:nvSpPr>
          <p:cNvPr id="236" name="Rounded Rectangle 23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01:20</a:t>
            </a:r>
            <a:endParaRPr lang="en-US" sz="1600"/>
          </a:p>
        </p:txBody>
      </p:sp>
      <p:sp>
        <p:nvSpPr>
          <p:cNvPr id="237" name="Rounded Rectangle 23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01:19</a:t>
            </a:r>
            <a:endParaRPr lang="en-US" sz="1600"/>
          </a:p>
        </p:txBody>
      </p:sp>
      <p:sp>
        <p:nvSpPr>
          <p:cNvPr id="238" name="Rounded Rectangle 23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01:18</a:t>
            </a:r>
            <a:endParaRPr lang="en-US" sz="1600"/>
          </a:p>
        </p:txBody>
      </p:sp>
      <p:sp>
        <p:nvSpPr>
          <p:cNvPr id="239" name="Rounded Rectangle 23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01:17</a:t>
            </a:r>
            <a:endParaRPr lang="en-US" sz="1600"/>
          </a:p>
        </p:txBody>
      </p:sp>
      <p:sp>
        <p:nvSpPr>
          <p:cNvPr id="240" name="Rounded Rectangle 23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01:16</a:t>
            </a:r>
            <a:endParaRPr lang="en-US" sz="1600"/>
          </a:p>
        </p:txBody>
      </p:sp>
      <p:sp>
        <p:nvSpPr>
          <p:cNvPr id="241" name="Rounded Rectangle 24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01:15</a:t>
            </a:r>
            <a:endParaRPr lang="en-US" sz="1600"/>
          </a:p>
        </p:txBody>
      </p:sp>
      <p:sp>
        <p:nvSpPr>
          <p:cNvPr id="242" name="Rounded Rectangle 24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01:14</a:t>
            </a:r>
            <a:endParaRPr lang="en-US" sz="1600"/>
          </a:p>
        </p:txBody>
      </p:sp>
      <p:sp>
        <p:nvSpPr>
          <p:cNvPr id="243" name="Rounded Rectangle 24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01:13</a:t>
            </a:r>
            <a:endParaRPr lang="en-US" sz="1600"/>
          </a:p>
        </p:txBody>
      </p:sp>
      <p:sp>
        <p:nvSpPr>
          <p:cNvPr id="244" name="Rounded Rectangle 24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01:12</a:t>
            </a:r>
            <a:endParaRPr lang="en-US" sz="1600"/>
          </a:p>
        </p:txBody>
      </p:sp>
      <p:sp>
        <p:nvSpPr>
          <p:cNvPr id="245" name="Rounded Rectangle 24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01:11</a:t>
            </a:r>
            <a:endParaRPr lang="en-US" sz="1600"/>
          </a:p>
        </p:txBody>
      </p:sp>
      <p:sp>
        <p:nvSpPr>
          <p:cNvPr id="246" name="Rounded Rectangle 24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01:10</a:t>
            </a:r>
            <a:endParaRPr lang="en-US" sz="1600"/>
          </a:p>
        </p:txBody>
      </p:sp>
      <p:sp>
        <p:nvSpPr>
          <p:cNvPr id="247" name="Rounded Rectangle 24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01:09</a:t>
            </a:r>
            <a:endParaRPr lang="en-US" sz="1600"/>
          </a:p>
        </p:txBody>
      </p:sp>
      <p:sp>
        <p:nvSpPr>
          <p:cNvPr id="248" name="Rounded Rectangle 24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01:08</a:t>
            </a:r>
            <a:endParaRPr lang="en-US" sz="1600"/>
          </a:p>
        </p:txBody>
      </p:sp>
      <p:sp>
        <p:nvSpPr>
          <p:cNvPr id="249" name="Rounded Rectangle 24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01:07</a:t>
            </a:r>
            <a:endParaRPr lang="en-US" sz="1600"/>
          </a:p>
        </p:txBody>
      </p:sp>
      <p:sp>
        <p:nvSpPr>
          <p:cNvPr id="250" name="Rounded Rectangle 24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01:06</a:t>
            </a:r>
            <a:endParaRPr lang="en-US" sz="1600"/>
          </a:p>
        </p:txBody>
      </p:sp>
      <p:sp>
        <p:nvSpPr>
          <p:cNvPr id="251" name="Rounded Rectangle 25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01:05</a:t>
            </a:r>
            <a:endParaRPr lang="en-US" sz="1600"/>
          </a:p>
        </p:txBody>
      </p:sp>
      <p:sp>
        <p:nvSpPr>
          <p:cNvPr id="252" name="Rounded Rectangle 25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01:04</a:t>
            </a:r>
            <a:endParaRPr lang="en-US" sz="1600"/>
          </a:p>
        </p:txBody>
      </p:sp>
      <p:sp>
        <p:nvSpPr>
          <p:cNvPr id="253" name="Rounded Rectangle 25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01:03</a:t>
            </a:r>
            <a:endParaRPr lang="en-US" sz="1600"/>
          </a:p>
        </p:txBody>
      </p:sp>
      <p:sp>
        <p:nvSpPr>
          <p:cNvPr id="254" name="Rounded Rectangle 25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01:02</a:t>
            </a:r>
            <a:endParaRPr lang="en-US" sz="1600"/>
          </a:p>
        </p:txBody>
      </p:sp>
      <p:sp>
        <p:nvSpPr>
          <p:cNvPr id="255" name="Rounded Rectangle 25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01:01</a:t>
            </a:r>
            <a:endParaRPr lang="en-US" sz="1600"/>
          </a:p>
        </p:txBody>
      </p:sp>
      <p:sp>
        <p:nvSpPr>
          <p:cNvPr id="256" name="Rounded Rectangle 25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01:00</a:t>
            </a:r>
            <a:endParaRPr lang="en-US" sz="1600"/>
          </a:p>
        </p:txBody>
      </p:sp>
      <p:sp>
        <p:nvSpPr>
          <p:cNvPr id="257" name="Rounded Rectangle 25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00:59</a:t>
            </a:r>
            <a:endParaRPr lang="en-US" sz="1600"/>
          </a:p>
        </p:txBody>
      </p:sp>
      <p:sp>
        <p:nvSpPr>
          <p:cNvPr id="258" name="Rounded Rectangle 25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00:58</a:t>
            </a:r>
            <a:endParaRPr lang="en-US" sz="1600"/>
          </a:p>
        </p:txBody>
      </p:sp>
      <p:sp>
        <p:nvSpPr>
          <p:cNvPr id="259" name="Rounded Rectangle 25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00:57</a:t>
            </a:r>
            <a:endParaRPr lang="en-US" sz="1600"/>
          </a:p>
        </p:txBody>
      </p:sp>
      <p:sp>
        <p:nvSpPr>
          <p:cNvPr id="260" name="Rounded Rectangle 25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00:56</a:t>
            </a:r>
            <a:endParaRPr lang="en-US" sz="1600"/>
          </a:p>
        </p:txBody>
      </p:sp>
      <p:sp>
        <p:nvSpPr>
          <p:cNvPr id="261" name="Rounded Rectangle 26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00:55</a:t>
            </a:r>
            <a:endParaRPr lang="en-US" sz="1600"/>
          </a:p>
        </p:txBody>
      </p:sp>
      <p:sp>
        <p:nvSpPr>
          <p:cNvPr id="262" name="Rounded Rectangle 26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00:54</a:t>
            </a:r>
            <a:endParaRPr lang="en-US" sz="1600"/>
          </a:p>
        </p:txBody>
      </p:sp>
      <p:sp>
        <p:nvSpPr>
          <p:cNvPr id="263" name="Rounded Rectangle 26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00:53</a:t>
            </a:r>
            <a:endParaRPr lang="en-US" sz="1600"/>
          </a:p>
        </p:txBody>
      </p:sp>
      <p:sp>
        <p:nvSpPr>
          <p:cNvPr id="264" name="Rounded Rectangle 26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00:52</a:t>
            </a:r>
            <a:endParaRPr lang="en-US" sz="1600"/>
          </a:p>
        </p:txBody>
      </p:sp>
      <p:sp>
        <p:nvSpPr>
          <p:cNvPr id="265" name="Rounded Rectangle 26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00:51</a:t>
            </a:r>
            <a:endParaRPr lang="en-US" sz="1600"/>
          </a:p>
        </p:txBody>
      </p:sp>
      <p:sp>
        <p:nvSpPr>
          <p:cNvPr id="266" name="Rounded Rectangle 26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00:50</a:t>
            </a:r>
            <a:endParaRPr lang="en-US" sz="1600"/>
          </a:p>
        </p:txBody>
      </p:sp>
      <p:sp>
        <p:nvSpPr>
          <p:cNvPr id="267" name="Rounded Rectangle 26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00:49</a:t>
            </a:r>
            <a:endParaRPr lang="en-US" sz="1600"/>
          </a:p>
        </p:txBody>
      </p:sp>
      <p:sp>
        <p:nvSpPr>
          <p:cNvPr id="268" name="Rounded Rectangle 26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00:48</a:t>
            </a:r>
            <a:endParaRPr lang="en-US" sz="1600"/>
          </a:p>
        </p:txBody>
      </p:sp>
      <p:sp>
        <p:nvSpPr>
          <p:cNvPr id="269" name="Rounded Rectangle 26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00:47</a:t>
            </a:r>
            <a:endParaRPr lang="en-US" sz="1600"/>
          </a:p>
        </p:txBody>
      </p:sp>
      <p:sp>
        <p:nvSpPr>
          <p:cNvPr id="270" name="Rounded Rectangle 26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00:46</a:t>
            </a:r>
            <a:endParaRPr lang="en-US" sz="1600"/>
          </a:p>
        </p:txBody>
      </p:sp>
      <p:sp>
        <p:nvSpPr>
          <p:cNvPr id="271" name="Rounded Rectangle 27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00:45</a:t>
            </a:r>
            <a:endParaRPr lang="en-US" sz="1600"/>
          </a:p>
        </p:txBody>
      </p:sp>
      <p:sp>
        <p:nvSpPr>
          <p:cNvPr id="272" name="Rounded Rectangle 27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00:44</a:t>
            </a:r>
            <a:endParaRPr lang="en-US" sz="1600"/>
          </a:p>
        </p:txBody>
      </p:sp>
      <p:sp>
        <p:nvSpPr>
          <p:cNvPr id="273" name="Rounded Rectangle 27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00:43</a:t>
            </a:r>
            <a:endParaRPr lang="en-US" sz="1600"/>
          </a:p>
        </p:txBody>
      </p:sp>
      <p:sp>
        <p:nvSpPr>
          <p:cNvPr id="274" name="Rounded Rectangle 27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00:42</a:t>
            </a:r>
            <a:endParaRPr lang="en-US" sz="1600"/>
          </a:p>
        </p:txBody>
      </p:sp>
      <p:sp>
        <p:nvSpPr>
          <p:cNvPr id="275" name="Rounded Rectangle 27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00:41</a:t>
            </a:r>
            <a:endParaRPr lang="en-US" sz="1600"/>
          </a:p>
        </p:txBody>
      </p:sp>
      <p:sp>
        <p:nvSpPr>
          <p:cNvPr id="276" name="Rounded Rectangle 27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00:40</a:t>
            </a:r>
            <a:endParaRPr lang="en-US" sz="1600"/>
          </a:p>
        </p:txBody>
      </p:sp>
      <p:sp>
        <p:nvSpPr>
          <p:cNvPr id="277" name="Rounded Rectangle 27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00:39</a:t>
            </a:r>
            <a:endParaRPr lang="en-US" sz="1600"/>
          </a:p>
        </p:txBody>
      </p:sp>
      <p:sp>
        <p:nvSpPr>
          <p:cNvPr id="278" name="Rounded Rectangle 27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00:38</a:t>
            </a:r>
            <a:endParaRPr lang="en-US" sz="1600"/>
          </a:p>
        </p:txBody>
      </p:sp>
      <p:sp>
        <p:nvSpPr>
          <p:cNvPr id="279" name="Rounded Rectangle 27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00:37</a:t>
            </a:r>
            <a:endParaRPr lang="en-US" sz="1600"/>
          </a:p>
        </p:txBody>
      </p:sp>
      <p:sp>
        <p:nvSpPr>
          <p:cNvPr id="280" name="Rounded Rectangle 27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00:36</a:t>
            </a:r>
            <a:endParaRPr lang="en-US" sz="1600"/>
          </a:p>
        </p:txBody>
      </p:sp>
      <p:sp>
        <p:nvSpPr>
          <p:cNvPr id="281" name="Rounded Rectangle 28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00:35</a:t>
            </a:r>
            <a:endParaRPr lang="en-US" sz="1600"/>
          </a:p>
        </p:txBody>
      </p:sp>
      <p:sp>
        <p:nvSpPr>
          <p:cNvPr id="282" name="Rounded Rectangle 28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00:34</a:t>
            </a:r>
            <a:endParaRPr lang="en-US" sz="1600"/>
          </a:p>
        </p:txBody>
      </p:sp>
      <p:sp>
        <p:nvSpPr>
          <p:cNvPr id="283" name="Rounded Rectangle 28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00:33</a:t>
            </a:r>
            <a:endParaRPr lang="en-US" sz="1600"/>
          </a:p>
        </p:txBody>
      </p:sp>
      <p:sp>
        <p:nvSpPr>
          <p:cNvPr id="284" name="Rounded Rectangle 28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00:32</a:t>
            </a:r>
            <a:endParaRPr lang="en-US" sz="1600"/>
          </a:p>
        </p:txBody>
      </p:sp>
      <p:sp>
        <p:nvSpPr>
          <p:cNvPr id="285" name="Rounded Rectangle 28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00:31</a:t>
            </a:r>
            <a:endParaRPr lang="en-US" sz="1600"/>
          </a:p>
        </p:txBody>
      </p:sp>
      <p:sp>
        <p:nvSpPr>
          <p:cNvPr id="286" name="Rounded Rectangle 285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00:30</a:t>
            </a:r>
            <a:endParaRPr lang="en-US" sz="1600"/>
          </a:p>
        </p:txBody>
      </p:sp>
      <p:sp>
        <p:nvSpPr>
          <p:cNvPr id="287" name="Rounded Rectangle 286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00:29</a:t>
            </a:r>
            <a:endParaRPr lang="en-US" sz="1600"/>
          </a:p>
        </p:txBody>
      </p:sp>
      <p:sp>
        <p:nvSpPr>
          <p:cNvPr id="288" name="Rounded Rectangle 287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00:28</a:t>
            </a:r>
            <a:endParaRPr lang="en-US" sz="1600"/>
          </a:p>
        </p:txBody>
      </p:sp>
      <p:sp>
        <p:nvSpPr>
          <p:cNvPr id="289" name="Rounded Rectangle 288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00:27</a:t>
            </a:r>
            <a:endParaRPr lang="en-US" sz="1600"/>
          </a:p>
        </p:txBody>
      </p:sp>
      <p:sp>
        <p:nvSpPr>
          <p:cNvPr id="290" name="Rounded Rectangle 289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00:26</a:t>
            </a:r>
            <a:endParaRPr lang="en-US" sz="1600"/>
          </a:p>
        </p:txBody>
      </p:sp>
      <p:sp>
        <p:nvSpPr>
          <p:cNvPr id="291" name="Rounded Rectangle 290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00:25</a:t>
            </a:r>
            <a:endParaRPr lang="en-US" sz="1600"/>
          </a:p>
        </p:txBody>
      </p:sp>
      <p:sp>
        <p:nvSpPr>
          <p:cNvPr id="292" name="Rounded Rectangle 291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00:24</a:t>
            </a:r>
            <a:endParaRPr lang="en-US" sz="1600"/>
          </a:p>
        </p:txBody>
      </p:sp>
      <p:sp>
        <p:nvSpPr>
          <p:cNvPr id="293" name="Rounded Rectangle 292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00:23</a:t>
            </a:r>
            <a:endParaRPr lang="en-US" sz="1600"/>
          </a:p>
        </p:txBody>
      </p:sp>
      <p:sp>
        <p:nvSpPr>
          <p:cNvPr id="294" name="Rounded Rectangle 293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00:22</a:t>
            </a:r>
            <a:endParaRPr lang="en-US" sz="1600"/>
          </a:p>
        </p:txBody>
      </p:sp>
      <p:sp>
        <p:nvSpPr>
          <p:cNvPr id="295" name="Rounded Rectangle 294"/>
          <p:cNvSpPr/>
          <p:nvPr/>
        </p:nvSpPr>
        <p:spPr>
          <a:xfrm>
            <a:off x="10032975" y="98142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00:21</a:t>
            </a:r>
            <a:endParaRPr lang="en-US" sz="1600"/>
          </a:p>
        </p:txBody>
      </p:sp>
      <p:sp>
        <p:nvSpPr>
          <p:cNvPr id="296" name="Rounded Rectangle 295"/>
          <p:cNvSpPr/>
          <p:nvPr/>
        </p:nvSpPr>
        <p:spPr>
          <a:xfrm>
            <a:off x="10032974" y="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00:20</a:t>
            </a:r>
            <a:endParaRPr lang="en-US" sz="1600"/>
          </a:p>
        </p:txBody>
      </p:sp>
      <p:sp>
        <p:nvSpPr>
          <p:cNvPr id="317" name="Oval 316"/>
          <p:cNvSpPr/>
          <p:nvPr/>
        </p:nvSpPr>
        <p:spPr>
          <a:xfrm>
            <a:off x="9415849" y="5350476"/>
            <a:ext cx="2075935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0"/>
                            </p:stCondLst>
                            <p:childTnLst>
                              <p:par>
                                <p:cTn id="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1000"/>
                            </p:stCondLst>
                            <p:childTnLst>
                              <p:par>
                                <p:cTn id="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30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6000"/>
                            </p:stCondLst>
                            <p:childTnLst>
                              <p:par>
                                <p:cTn id="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70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8000"/>
                            </p:stCondLst>
                            <p:childTnLst>
                              <p:par>
                                <p:cTn id="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90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0"/>
                            </p:stCondLst>
                            <p:childTnLst>
                              <p:par>
                                <p:cTn id="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10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2000"/>
                            </p:stCondLst>
                            <p:childTnLst>
                              <p:par>
                                <p:cTn id="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30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4000"/>
                            </p:stCondLst>
                            <p:childTnLst>
                              <p:par>
                                <p:cTn id="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0"/>
                            </p:stCondLst>
                            <p:childTnLst>
                              <p:par>
                                <p:cTn id="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6000"/>
                            </p:stCondLst>
                            <p:childTnLst>
                              <p:par>
                                <p:cTn id="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7000"/>
                            </p:stCondLst>
                            <p:childTnLst>
                              <p:par>
                                <p:cTn id="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8000"/>
                            </p:stCondLst>
                            <p:childTnLst>
                              <p:par>
                                <p:cTn id="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9000"/>
                            </p:stCondLst>
                            <p:childTnLst>
                              <p:par>
                                <p:cTn id="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00"/>
                            </p:stCondLst>
                            <p:childTnLst>
                              <p:par>
                                <p:cTn id="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8000"/>
                            </p:stCondLst>
                            <p:childTnLst>
                              <p:par>
                                <p:cTn id="1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41000"/>
                            </p:stCondLst>
                            <p:childTnLst>
                              <p:par>
                                <p:cTn id="1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4000"/>
                            </p:stCondLst>
                            <p:childTnLst>
                              <p:par>
                                <p:cTn id="1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8000"/>
                            </p:stCondLst>
                            <p:childTnLst>
                              <p:par>
                                <p:cTn id="1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1000"/>
                            </p:stCondLst>
                            <p:childTnLst>
                              <p:par>
                                <p:cTn id="1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4000"/>
                            </p:stCondLst>
                            <p:childTnLst>
                              <p:par>
                                <p:cTn id="1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8000"/>
                            </p:stCondLst>
                            <p:childTnLst>
                              <p:par>
                                <p:cTn id="1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60000"/>
                            </p:stCondLst>
                            <p:childTnLst>
                              <p:par>
                                <p:cTn id="1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61000"/>
                            </p:stCondLst>
                            <p:childTnLst>
                              <p:par>
                                <p:cTn id="1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62000"/>
                            </p:stCondLst>
                            <p:childTnLst>
                              <p:par>
                                <p:cTn id="1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63000"/>
                            </p:stCondLst>
                            <p:childTnLst>
                              <p:par>
                                <p:cTn id="1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64000"/>
                            </p:stCondLst>
                            <p:childTnLst>
                              <p:par>
                                <p:cTn id="1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65000"/>
                            </p:stCondLst>
                            <p:childTnLst>
                              <p:par>
                                <p:cTn id="2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66000"/>
                            </p:stCondLst>
                            <p:childTnLst>
                              <p:par>
                                <p:cTn id="2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67000"/>
                            </p:stCondLst>
                            <p:childTnLst>
                              <p:par>
                                <p:cTn id="2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68000"/>
                            </p:stCondLst>
                            <p:childTnLst>
                              <p:par>
                                <p:cTn id="2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69000"/>
                            </p:stCondLst>
                            <p:childTnLst>
                              <p:par>
                                <p:cTn id="2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70000"/>
                            </p:stCondLst>
                            <p:childTnLst>
                              <p:par>
                                <p:cTn id="2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71000"/>
                            </p:stCondLst>
                            <p:childTnLst>
                              <p:par>
                                <p:cTn id="2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72000"/>
                            </p:stCondLst>
                            <p:childTnLst>
                              <p:par>
                                <p:cTn id="2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73000"/>
                            </p:stCondLst>
                            <p:childTnLst>
                              <p:par>
                                <p:cTn id="2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74000"/>
                            </p:stCondLst>
                            <p:childTnLst>
                              <p:par>
                                <p:cTn id="2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75000"/>
                            </p:stCondLst>
                            <p:childTnLst>
                              <p:par>
                                <p:cTn id="2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76000"/>
                            </p:stCondLst>
                            <p:childTnLst>
                              <p:par>
                                <p:cTn id="2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77000"/>
                            </p:stCondLst>
                            <p:childTnLst>
                              <p:par>
                                <p:cTn id="2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78000"/>
                            </p:stCondLst>
                            <p:childTnLst>
                              <p:par>
                                <p:cTn id="2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79000"/>
                            </p:stCondLst>
                            <p:childTnLst>
                              <p:par>
                                <p:cTn id="2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80000"/>
                            </p:stCondLst>
                            <p:childTnLst>
                              <p:par>
                                <p:cTn id="2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81000"/>
                            </p:stCondLst>
                            <p:childTnLst>
                              <p:par>
                                <p:cTn id="2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82000"/>
                            </p:stCondLst>
                            <p:childTnLst>
                              <p:par>
                                <p:cTn id="2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83000"/>
                            </p:stCondLst>
                            <p:childTnLst>
                              <p:par>
                                <p:cTn id="2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84000"/>
                            </p:stCondLst>
                            <p:childTnLst>
                              <p:par>
                                <p:cTn id="2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85000"/>
                            </p:stCondLst>
                            <p:childTnLst>
                              <p:par>
                                <p:cTn id="2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86000"/>
                            </p:stCondLst>
                            <p:childTnLst>
                              <p:par>
                                <p:cTn id="2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87000"/>
                            </p:stCondLst>
                            <p:childTnLst>
                              <p:par>
                                <p:cTn id="2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88000"/>
                            </p:stCondLst>
                            <p:childTnLst>
                              <p:par>
                                <p:cTn id="2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89000"/>
                            </p:stCondLst>
                            <p:childTnLst>
                              <p:par>
                                <p:cTn id="2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90000"/>
                            </p:stCondLst>
                            <p:childTnLst>
                              <p:par>
                                <p:cTn id="2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91000"/>
                            </p:stCondLst>
                            <p:childTnLst>
                              <p:par>
                                <p:cTn id="2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92000"/>
                            </p:stCondLst>
                            <p:childTnLst>
                              <p:par>
                                <p:cTn id="2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93000"/>
                            </p:stCondLst>
                            <p:childTnLst>
                              <p:par>
                                <p:cTn id="2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94000"/>
                            </p:stCondLst>
                            <p:childTnLst>
                              <p:par>
                                <p:cTn id="2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95000"/>
                            </p:stCondLst>
                            <p:childTnLst>
                              <p:par>
                                <p:cTn id="2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96000"/>
                            </p:stCondLst>
                            <p:childTnLst>
                              <p:par>
                                <p:cTn id="2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97000"/>
                            </p:stCondLst>
                            <p:childTnLst>
                              <p:par>
                                <p:cTn id="2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98000"/>
                            </p:stCondLst>
                            <p:childTnLst>
                              <p:par>
                                <p:cTn id="3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99000"/>
                            </p:stCondLst>
                            <p:childTnLst>
                              <p:par>
                                <p:cTn id="3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121000"/>
                            </p:stCondLst>
                            <p:childTnLst>
                              <p:par>
                                <p:cTn id="3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122000"/>
                            </p:stCondLst>
                            <p:childTnLst>
                              <p:par>
                                <p:cTn id="3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123000"/>
                            </p:stCondLst>
                            <p:childTnLst>
                              <p:par>
                                <p:cTn id="3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124000"/>
                            </p:stCondLst>
                            <p:childTnLst>
                              <p:par>
                                <p:cTn id="3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25000"/>
                            </p:stCondLst>
                            <p:childTnLst>
                              <p:par>
                                <p:cTn id="3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126000"/>
                            </p:stCondLst>
                            <p:childTnLst>
                              <p:par>
                                <p:cTn id="3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127000"/>
                            </p:stCondLst>
                            <p:childTnLst>
                              <p:par>
                                <p:cTn id="3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128000"/>
                            </p:stCondLst>
                            <p:childTnLst>
                              <p:par>
                                <p:cTn id="3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129000"/>
                            </p:stCondLst>
                            <p:childTnLst>
                              <p:par>
                                <p:cTn id="3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>
                            <p:stCondLst>
                              <p:cond delay="130000"/>
                            </p:stCondLst>
                            <p:childTnLst>
                              <p:par>
                                <p:cTn id="3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131000"/>
                            </p:stCondLst>
                            <p:childTnLst>
                              <p:par>
                                <p:cTn id="4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132000"/>
                            </p:stCondLst>
                            <p:childTnLst>
                              <p:par>
                                <p:cTn id="4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5" fill="hold">
                            <p:stCondLst>
                              <p:cond delay="133000"/>
                            </p:stCondLst>
                            <p:childTnLst>
                              <p:par>
                                <p:cTn id="4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134000"/>
                            </p:stCondLst>
                            <p:childTnLst>
                              <p:par>
                                <p:cTn id="4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135000"/>
                            </p:stCondLst>
                            <p:childTnLst>
                              <p:par>
                                <p:cTn id="4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136000"/>
                            </p:stCondLst>
                            <p:childTnLst>
                              <p:par>
                                <p:cTn id="4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137000"/>
                            </p:stCondLst>
                            <p:childTnLst>
                              <p:par>
                                <p:cTn id="4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138000"/>
                            </p:stCondLst>
                            <p:childTnLst>
                              <p:par>
                                <p:cTn id="4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3" fill="hold">
                            <p:stCondLst>
                              <p:cond delay="139000"/>
                            </p:stCondLst>
                            <p:childTnLst>
                              <p:par>
                                <p:cTn id="4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6" fill="hold">
                            <p:stCondLst>
                              <p:cond delay="140000"/>
                            </p:stCondLst>
                            <p:childTnLst>
                              <p:par>
                                <p:cTn id="4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141000"/>
                            </p:stCondLst>
                            <p:childTnLst>
                              <p:par>
                                <p:cTn id="4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142000"/>
                            </p:stCondLst>
                            <p:childTnLst>
                              <p:par>
                                <p:cTn id="4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>
                            <p:stCondLst>
                              <p:cond delay="143000"/>
                            </p:stCondLst>
                            <p:childTnLst>
                              <p:par>
                                <p:cTn id="4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>
                            <p:stCondLst>
                              <p:cond delay="144000"/>
                            </p:stCondLst>
                            <p:childTnLst>
                              <p:par>
                                <p:cTn id="4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1" fill="hold">
                            <p:stCondLst>
                              <p:cond delay="145000"/>
                            </p:stCondLst>
                            <p:childTnLst>
                              <p:par>
                                <p:cTn id="4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>
                            <p:stCondLst>
                              <p:cond delay="146000"/>
                            </p:stCondLst>
                            <p:childTnLst>
                              <p:par>
                                <p:cTn id="4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147000"/>
                            </p:stCondLst>
                            <p:childTnLst>
                              <p:par>
                                <p:cTn id="4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0" fill="hold">
                            <p:stCondLst>
                              <p:cond delay="148000"/>
                            </p:stCondLst>
                            <p:childTnLst>
                              <p:par>
                                <p:cTn id="4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149000"/>
                            </p:stCondLst>
                            <p:childTnLst>
                              <p:par>
                                <p:cTn id="4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>
                            <p:stCondLst>
                              <p:cond delay="150000"/>
                            </p:stCondLst>
                            <p:childTnLst>
                              <p:par>
                                <p:cTn id="4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151000"/>
                            </p:stCondLst>
                            <p:childTnLst>
                              <p:par>
                                <p:cTn id="4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>
                            <p:stCondLst>
                              <p:cond delay="152000"/>
                            </p:stCondLst>
                            <p:childTnLst>
                              <p:par>
                                <p:cTn id="4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5" fill="hold">
                            <p:stCondLst>
                              <p:cond delay="153000"/>
                            </p:stCondLst>
                            <p:childTnLst>
                              <p:par>
                                <p:cTn id="4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>
                            <p:stCondLst>
                              <p:cond delay="154000"/>
                            </p:stCondLst>
                            <p:childTnLst>
                              <p:par>
                                <p:cTn id="4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1" fill="hold">
                            <p:stCondLst>
                              <p:cond delay="155000"/>
                            </p:stCondLst>
                            <p:childTnLst>
                              <p:par>
                                <p:cTn id="4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>
                            <p:stCondLst>
                              <p:cond delay="156000"/>
                            </p:stCondLst>
                            <p:childTnLst>
                              <p:par>
                                <p:cTn id="4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7" fill="hold">
                            <p:stCondLst>
                              <p:cond delay="157000"/>
                            </p:stCondLst>
                            <p:childTnLst>
                              <p:par>
                                <p:cTn id="4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>
                            <p:stCondLst>
                              <p:cond delay="158000"/>
                            </p:stCondLst>
                            <p:childTnLst>
                              <p:par>
                                <p:cTn id="4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3" fill="hold">
                            <p:stCondLst>
                              <p:cond delay="159000"/>
                            </p:stCondLst>
                            <p:childTnLst>
                              <p:par>
                                <p:cTn id="4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>
                            <p:stCondLst>
                              <p:cond delay="160000"/>
                            </p:stCondLst>
                            <p:childTnLst>
                              <p:par>
                                <p:cTn id="4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9" fill="hold">
                            <p:stCondLst>
                              <p:cond delay="161000"/>
                            </p:stCondLst>
                            <p:childTnLst>
                              <p:par>
                                <p:cTn id="4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2" fill="hold">
                            <p:stCondLst>
                              <p:cond delay="162000"/>
                            </p:stCondLst>
                            <p:childTnLst>
                              <p:par>
                                <p:cTn id="4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5" fill="hold">
                            <p:stCondLst>
                              <p:cond delay="163000"/>
                            </p:stCondLst>
                            <p:childTnLst>
                              <p:par>
                                <p:cTn id="4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8" fill="hold">
                            <p:stCondLst>
                              <p:cond delay="164000"/>
                            </p:stCondLst>
                            <p:childTnLst>
                              <p:par>
                                <p:cTn id="4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1" fill="hold">
                            <p:stCondLst>
                              <p:cond delay="165000"/>
                            </p:stCondLst>
                            <p:childTnLst>
                              <p:par>
                                <p:cTn id="5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>
                            <p:stCondLst>
                              <p:cond delay="166000"/>
                            </p:stCondLst>
                            <p:childTnLst>
                              <p:par>
                                <p:cTn id="5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7" fill="hold">
                            <p:stCondLst>
                              <p:cond delay="167000"/>
                            </p:stCondLst>
                            <p:childTnLst>
                              <p:par>
                                <p:cTn id="5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0" fill="hold">
                            <p:stCondLst>
                              <p:cond delay="168000"/>
                            </p:stCondLst>
                            <p:childTnLst>
                              <p:par>
                                <p:cTn id="5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3" fill="hold">
                            <p:stCondLst>
                              <p:cond delay="169000"/>
                            </p:stCondLst>
                            <p:childTnLst>
                              <p:par>
                                <p:cTn id="5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6" fill="hold">
                            <p:stCondLst>
                              <p:cond delay="170000"/>
                            </p:stCondLst>
                            <p:childTnLst>
                              <p:par>
                                <p:cTn id="5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71000"/>
                            </p:stCondLst>
                            <p:childTnLst>
                              <p:par>
                                <p:cTn id="5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2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5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8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1" fill="hold">
                            <p:stCondLst>
                              <p:cond delay="175000"/>
                            </p:stCondLst>
                            <p:childTnLst>
                              <p:par>
                                <p:cTn id="5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4" fill="hold">
                            <p:stCondLst>
                              <p:cond delay="176000"/>
                            </p:stCondLst>
                            <p:childTnLst>
                              <p:par>
                                <p:cTn id="5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>
                            <p:stCondLst>
                              <p:cond delay="177000"/>
                            </p:stCondLst>
                            <p:childTnLst>
                              <p:par>
                                <p:cTn id="5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0" fill="hold">
                            <p:stCondLst>
                              <p:cond delay="178000"/>
                            </p:stCondLst>
                            <p:childTnLst>
                              <p:par>
                                <p:cTn id="5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3" fill="hold">
                            <p:stCondLst>
                              <p:cond delay="179000"/>
                            </p:stCondLst>
                            <p:childTnLst>
                              <p:par>
                                <p:cTn id="5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6" fill="hold">
                            <p:stCondLst>
                              <p:cond delay="180000"/>
                            </p:stCondLst>
                            <p:childTnLst>
                              <p:par>
                                <p:cTn id="5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>
                            <p:stCondLst>
                              <p:cond delay="181000"/>
                            </p:stCondLst>
                            <p:childTnLst>
                              <p:par>
                                <p:cTn id="5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2" fill="hold">
                            <p:stCondLst>
                              <p:cond delay="182000"/>
                            </p:stCondLst>
                            <p:childTnLst>
                              <p:par>
                                <p:cTn id="5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5" fill="hold">
                            <p:stCondLst>
                              <p:cond delay="183000"/>
                            </p:stCondLst>
                            <p:childTnLst>
                              <p:par>
                                <p:cTn id="5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8" fill="hold">
                            <p:stCondLst>
                              <p:cond delay="184000"/>
                            </p:stCondLst>
                            <p:childTnLst>
                              <p:par>
                                <p:cTn id="5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>
                            <p:stCondLst>
                              <p:cond delay="185000"/>
                            </p:stCondLst>
                            <p:childTnLst>
                              <p:par>
                                <p:cTn id="5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4" fill="hold">
                            <p:stCondLst>
                              <p:cond delay="186000"/>
                            </p:stCondLst>
                            <p:childTnLst>
                              <p:par>
                                <p:cTn id="5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7" fill="hold">
                            <p:stCondLst>
                              <p:cond delay="187000"/>
                            </p:stCondLst>
                            <p:childTnLst>
                              <p:par>
                                <p:cTn id="5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0" fill="hold">
                            <p:stCondLst>
                              <p:cond delay="188000"/>
                            </p:stCondLst>
                            <p:childTnLst>
                              <p:par>
                                <p:cTn id="5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>
                            <p:stCondLst>
                              <p:cond delay="189000"/>
                            </p:stCondLst>
                            <p:childTnLst>
                              <p:par>
                                <p:cTn id="5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6" fill="hold">
                            <p:stCondLst>
                              <p:cond delay="190000"/>
                            </p:stCondLst>
                            <p:childTnLst>
                              <p:par>
                                <p:cTn id="5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9" fill="hold">
                            <p:stCondLst>
                              <p:cond delay="191000"/>
                            </p:stCondLst>
                            <p:childTnLst>
                              <p:par>
                                <p:cTn id="5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2" fill="hold">
                            <p:stCondLst>
                              <p:cond delay="192000"/>
                            </p:stCondLst>
                            <p:childTnLst>
                              <p:par>
                                <p:cTn id="5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>
                            <p:stCondLst>
                              <p:cond delay="193000"/>
                            </p:stCondLst>
                            <p:childTnLst>
                              <p:par>
                                <p:cTn id="5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8" fill="hold">
                            <p:stCondLst>
                              <p:cond delay="194000"/>
                            </p:stCondLst>
                            <p:childTnLst>
                              <p:par>
                                <p:cTn id="5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1" fill="hold">
                            <p:stCondLst>
                              <p:cond delay="195000"/>
                            </p:stCondLst>
                            <p:childTnLst>
                              <p:par>
                                <p:cTn id="5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4" fill="hold">
                            <p:stCondLst>
                              <p:cond delay="196000"/>
                            </p:stCondLst>
                            <p:childTnLst>
                              <p:par>
                                <p:cTn id="5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>
                            <p:stCondLst>
                              <p:cond delay="197000"/>
                            </p:stCondLst>
                            <p:childTnLst>
                              <p:par>
                                <p:cTn id="5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0" fill="hold">
                            <p:stCondLst>
                              <p:cond delay="198000"/>
                            </p:stCondLst>
                            <p:childTnLst>
                              <p:par>
                                <p:cTn id="6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3" fill="hold">
                            <p:stCondLst>
                              <p:cond delay="199000"/>
                            </p:stCondLst>
                            <p:childTnLst>
                              <p:par>
                                <p:cTn id="6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6" fill="hold">
                            <p:stCondLst>
                              <p:cond delay="200000"/>
                            </p:stCondLst>
                            <p:childTnLst>
                              <p:par>
                                <p:cTn id="6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>
                            <p:stCondLst>
                              <p:cond delay="201000"/>
                            </p:stCondLst>
                            <p:childTnLst>
                              <p:par>
                                <p:cTn id="6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2" fill="hold">
                            <p:stCondLst>
                              <p:cond delay="202000"/>
                            </p:stCondLst>
                            <p:childTnLst>
                              <p:par>
                                <p:cTn id="6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5" fill="hold">
                            <p:stCondLst>
                              <p:cond delay="203000"/>
                            </p:stCondLst>
                            <p:childTnLst>
                              <p:par>
                                <p:cTn id="6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8" fill="hold">
                            <p:stCondLst>
                              <p:cond delay="204000"/>
                            </p:stCondLst>
                            <p:childTnLst>
                              <p:par>
                                <p:cTn id="6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>
                            <p:stCondLst>
                              <p:cond delay="205000"/>
                            </p:stCondLst>
                            <p:childTnLst>
                              <p:par>
                                <p:cTn id="6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4" fill="hold">
                            <p:stCondLst>
                              <p:cond delay="206000"/>
                            </p:stCondLst>
                            <p:childTnLst>
                              <p:par>
                                <p:cTn id="6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7" fill="hold">
                            <p:stCondLst>
                              <p:cond delay="207000"/>
                            </p:stCondLst>
                            <p:childTnLst>
                              <p:par>
                                <p:cTn id="6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0" fill="hold">
                            <p:stCondLst>
                              <p:cond delay="208000"/>
                            </p:stCondLst>
                            <p:childTnLst>
                              <p:par>
                                <p:cTn id="6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3" fill="hold">
                            <p:stCondLst>
                              <p:cond delay="209000"/>
                            </p:stCondLst>
                            <p:childTnLst>
                              <p:par>
                                <p:cTn id="6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6" fill="hold">
                            <p:stCondLst>
                              <p:cond delay="210000"/>
                            </p:stCondLst>
                            <p:childTnLst>
                              <p:par>
                                <p:cTn id="6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9" fill="hold">
                            <p:stCondLst>
                              <p:cond delay="211000"/>
                            </p:stCondLst>
                            <p:childTnLst>
                              <p:par>
                                <p:cTn id="6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2" fill="hold">
                            <p:stCondLst>
                              <p:cond delay="212000"/>
                            </p:stCondLst>
                            <p:childTnLst>
                              <p:par>
                                <p:cTn id="6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5" fill="hold">
                            <p:stCondLst>
                              <p:cond delay="213000"/>
                            </p:stCondLst>
                            <p:childTnLst>
                              <p:par>
                                <p:cTn id="6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8" fill="hold">
                            <p:stCondLst>
                              <p:cond delay="214000"/>
                            </p:stCondLst>
                            <p:childTnLst>
                              <p:par>
                                <p:cTn id="6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1" fill="hold">
                            <p:stCondLst>
                              <p:cond delay="215000"/>
                            </p:stCondLst>
                            <p:childTnLst>
                              <p:par>
                                <p:cTn id="6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4" fill="hold">
                            <p:stCondLst>
                              <p:cond delay="216000"/>
                            </p:stCondLst>
                            <p:childTnLst>
                              <p:par>
                                <p:cTn id="6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7" fill="hold">
                            <p:stCondLst>
                              <p:cond delay="217000"/>
                            </p:stCondLst>
                            <p:childTnLst>
                              <p:par>
                                <p:cTn id="6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0" fill="hold">
                            <p:stCondLst>
                              <p:cond delay="218000"/>
                            </p:stCondLst>
                            <p:childTnLst>
                              <p:par>
                                <p:cTn id="6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3" fill="hold">
                            <p:stCondLst>
                              <p:cond delay="219000"/>
                            </p:stCondLst>
                            <p:childTnLst>
                              <p:par>
                                <p:cTn id="6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6" fill="hold">
                            <p:stCondLst>
                              <p:cond delay="220000"/>
                            </p:stCondLst>
                            <p:childTnLst>
                              <p:par>
                                <p:cTn id="6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9" fill="hold">
                            <p:stCondLst>
                              <p:cond delay="221000"/>
                            </p:stCondLst>
                            <p:childTnLst>
                              <p:par>
                                <p:cTn id="6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2" fill="hold">
                            <p:stCondLst>
                              <p:cond delay="222000"/>
                            </p:stCondLst>
                            <p:childTnLst>
                              <p:par>
                                <p:cTn id="6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5" fill="hold">
                            <p:stCondLst>
                              <p:cond delay="223000"/>
                            </p:stCondLst>
                            <p:childTnLst>
                              <p:par>
                                <p:cTn id="6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8" fill="hold">
                            <p:stCondLst>
                              <p:cond delay="224000"/>
                            </p:stCondLst>
                            <p:childTnLst>
                              <p:par>
                                <p:cTn id="6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1" fill="hold">
                            <p:stCondLst>
                              <p:cond delay="225000"/>
                            </p:stCondLst>
                            <p:childTnLst>
                              <p:par>
                                <p:cTn id="6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4" fill="hold">
                            <p:stCondLst>
                              <p:cond delay="226000"/>
                            </p:stCondLst>
                            <p:childTnLst>
                              <p:par>
                                <p:cTn id="6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7" fill="hold">
                            <p:stCondLst>
                              <p:cond delay="227000"/>
                            </p:stCondLst>
                            <p:childTnLst>
                              <p:par>
                                <p:cTn id="6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0" fill="hold">
                            <p:stCondLst>
                              <p:cond delay="228000"/>
                            </p:stCondLst>
                            <p:childTnLst>
                              <p:par>
                                <p:cTn id="6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3" fill="hold">
                            <p:stCondLst>
                              <p:cond delay="229000"/>
                            </p:stCondLst>
                            <p:childTnLst>
                              <p:par>
                                <p:cTn id="6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6" fill="hold">
                            <p:stCondLst>
                              <p:cond delay="230000"/>
                            </p:stCondLst>
                            <p:childTnLst>
                              <p:par>
                                <p:cTn id="6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9" fill="hold">
                            <p:stCondLst>
                              <p:cond delay="231000"/>
                            </p:stCondLst>
                            <p:childTnLst>
                              <p:par>
                                <p:cTn id="7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2" fill="hold">
                            <p:stCondLst>
                              <p:cond delay="232000"/>
                            </p:stCondLst>
                            <p:childTnLst>
                              <p:par>
                                <p:cTn id="7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5" fill="hold">
                            <p:stCondLst>
                              <p:cond delay="233000"/>
                            </p:stCondLst>
                            <p:childTnLst>
                              <p:par>
                                <p:cTn id="7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8" fill="hold">
                            <p:stCondLst>
                              <p:cond delay="234000"/>
                            </p:stCondLst>
                            <p:childTnLst>
                              <p:par>
                                <p:cTn id="7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1" fill="hold">
                            <p:stCondLst>
                              <p:cond delay="235000"/>
                            </p:stCondLst>
                            <p:childTnLst>
                              <p:par>
                                <p:cTn id="7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4" fill="hold">
                            <p:stCondLst>
                              <p:cond delay="236000"/>
                            </p:stCondLst>
                            <p:childTnLst>
                              <p:par>
                                <p:cTn id="7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7" fill="hold">
                            <p:stCondLst>
                              <p:cond delay="237000"/>
                            </p:stCondLst>
                            <p:childTnLst>
                              <p:par>
                                <p:cTn id="7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0" fill="hold">
                            <p:stCondLst>
                              <p:cond delay="238000"/>
                            </p:stCondLst>
                            <p:childTnLst>
                              <p:par>
                                <p:cTn id="7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3" fill="hold">
                            <p:stCondLst>
                              <p:cond delay="239000"/>
                            </p:stCondLst>
                            <p:childTnLst>
                              <p:par>
                                <p:cTn id="7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6" fill="hold">
                            <p:stCondLst>
                              <p:cond delay="240000"/>
                            </p:stCondLst>
                            <p:childTnLst>
                              <p:par>
                                <p:cTn id="7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9" fill="hold">
                            <p:stCondLst>
                              <p:cond delay="241000"/>
                            </p:stCondLst>
                            <p:childTnLst>
                              <p:par>
                                <p:cTn id="7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2" fill="hold">
                            <p:stCondLst>
                              <p:cond delay="242000"/>
                            </p:stCondLst>
                            <p:childTnLst>
                              <p:par>
                                <p:cTn id="7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5" fill="hold">
                            <p:stCondLst>
                              <p:cond delay="243000"/>
                            </p:stCondLst>
                            <p:childTnLst>
                              <p:par>
                                <p:cTn id="7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8" fill="hold">
                            <p:stCondLst>
                              <p:cond delay="244000"/>
                            </p:stCondLst>
                            <p:childTnLst>
                              <p:par>
                                <p:cTn id="7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1" fill="hold">
                            <p:stCondLst>
                              <p:cond delay="245000"/>
                            </p:stCondLst>
                            <p:childTnLst>
                              <p:par>
                                <p:cTn id="7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4" fill="hold">
                            <p:stCondLst>
                              <p:cond delay="246000"/>
                            </p:stCondLst>
                            <p:childTnLst>
                              <p:par>
                                <p:cTn id="7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7" fill="hold">
                            <p:stCondLst>
                              <p:cond delay="247000"/>
                            </p:stCondLst>
                            <p:childTnLst>
                              <p:par>
                                <p:cTn id="7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0" fill="hold">
                            <p:stCondLst>
                              <p:cond delay="248000"/>
                            </p:stCondLst>
                            <p:childTnLst>
                              <p:par>
                                <p:cTn id="7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3" fill="hold">
                            <p:stCondLst>
                              <p:cond delay="249000"/>
                            </p:stCondLst>
                            <p:childTnLst>
                              <p:par>
                                <p:cTn id="7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6" fill="hold">
                            <p:stCondLst>
                              <p:cond delay="250000"/>
                            </p:stCondLst>
                            <p:childTnLst>
                              <p:par>
                                <p:cTn id="7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9" fill="hold">
                            <p:stCondLst>
                              <p:cond delay="251000"/>
                            </p:stCondLst>
                            <p:childTnLst>
                              <p:par>
                                <p:cTn id="7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2" fill="hold">
                            <p:stCondLst>
                              <p:cond delay="252000"/>
                            </p:stCondLst>
                            <p:childTnLst>
                              <p:par>
                                <p:cTn id="7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5" fill="hold">
                            <p:stCondLst>
                              <p:cond delay="253000"/>
                            </p:stCondLst>
                            <p:childTnLst>
                              <p:par>
                                <p:cTn id="7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8" fill="hold">
                            <p:stCondLst>
                              <p:cond delay="254000"/>
                            </p:stCondLst>
                            <p:childTnLst>
                              <p:par>
                                <p:cTn id="7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1" fill="hold">
                            <p:stCondLst>
                              <p:cond delay="255000"/>
                            </p:stCondLst>
                            <p:childTnLst>
                              <p:par>
                                <p:cTn id="7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4" fill="hold">
                            <p:stCondLst>
                              <p:cond delay="256000"/>
                            </p:stCondLst>
                            <p:childTnLst>
                              <p:par>
                                <p:cTn id="7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7" fill="hold">
                            <p:stCondLst>
                              <p:cond delay="257000"/>
                            </p:stCondLst>
                            <p:childTnLst>
                              <p:par>
                                <p:cTn id="7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0" fill="hold">
                            <p:stCondLst>
                              <p:cond delay="258000"/>
                            </p:stCondLst>
                            <p:childTnLst>
                              <p:par>
                                <p:cTn id="7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3" fill="hold">
                            <p:stCondLst>
                              <p:cond delay="259000"/>
                            </p:stCondLst>
                            <p:childTnLst>
                              <p:par>
                                <p:cTn id="7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6" fill="hold">
                            <p:stCondLst>
                              <p:cond delay="260000"/>
                            </p:stCondLst>
                            <p:childTnLst>
                              <p:par>
                                <p:cTn id="7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9" fill="hold">
                            <p:stCondLst>
                              <p:cond delay="261000"/>
                            </p:stCondLst>
                            <p:childTnLst>
                              <p:par>
                                <p:cTn id="7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2" fill="hold">
                            <p:stCondLst>
                              <p:cond delay="262000"/>
                            </p:stCondLst>
                            <p:childTnLst>
                              <p:par>
                                <p:cTn id="7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5" fill="hold">
                            <p:stCondLst>
                              <p:cond delay="263000"/>
                            </p:stCondLst>
                            <p:childTnLst>
                              <p:par>
                                <p:cTn id="7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8" fill="hold">
                            <p:stCondLst>
                              <p:cond delay="264000"/>
                            </p:stCondLst>
                            <p:childTnLst>
                              <p:par>
                                <p:cTn id="7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1" fill="hold">
                            <p:stCondLst>
                              <p:cond delay="265000"/>
                            </p:stCondLst>
                            <p:childTnLst>
                              <p:par>
                                <p:cTn id="8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4" fill="hold">
                            <p:stCondLst>
                              <p:cond delay="266000"/>
                            </p:stCondLst>
                            <p:childTnLst>
                              <p:par>
                                <p:cTn id="8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7" fill="hold">
                            <p:stCondLst>
                              <p:cond delay="267000"/>
                            </p:stCondLst>
                            <p:childTnLst>
                              <p:par>
                                <p:cTn id="8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0" fill="hold">
                            <p:stCondLst>
                              <p:cond delay="268000"/>
                            </p:stCondLst>
                            <p:childTnLst>
                              <p:par>
                                <p:cTn id="8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3" fill="hold">
                            <p:stCondLst>
                              <p:cond delay="269000"/>
                            </p:stCondLst>
                            <p:childTnLst>
                              <p:par>
                                <p:cTn id="8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6" fill="hold">
                            <p:stCondLst>
                              <p:cond delay="270000"/>
                            </p:stCondLst>
                            <p:childTnLst>
                              <p:par>
                                <p:cTn id="8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9" fill="hold">
                            <p:stCondLst>
                              <p:cond delay="271000"/>
                            </p:stCondLst>
                            <p:childTnLst>
                              <p:par>
                                <p:cTn id="8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2" fill="hold">
                            <p:stCondLst>
                              <p:cond delay="272000"/>
                            </p:stCondLst>
                            <p:childTnLst>
                              <p:par>
                                <p:cTn id="8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5" fill="hold">
                            <p:stCondLst>
                              <p:cond delay="273000"/>
                            </p:stCondLst>
                            <p:childTnLst>
                              <p:par>
                                <p:cTn id="8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8" fill="hold">
                            <p:stCondLst>
                              <p:cond delay="274000"/>
                            </p:stCondLst>
                            <p:childTnLst>
                              <p:par>
                                <p:cTn id="8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1" fill="hold">
                            <p:stCondLst>
                              <p:cond delay="275000"/>
                            </p:stCondLst>
                            <p:childTnLst>
                              <p:par>
                                <p:cTn id="8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4" fill="hold">
                            <p:stCondLst>
                              <p:cond delay="276000"/>
                            </p:stCondLst>
                            <p:childTnLst>
                              <p:par>
                                <p:cTn id="8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7" fill="hold">
                            <p:stCondLst>
                              <p:cond delay="277000"/>
                            </p:stCondLst>
                            <p:childTnLst>
                              <p:par>
                                <p:cTn id="8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0" fill="hold">
                            <p:stCondLst>
                              <p:cond delay="278000"/>
                            </p:stCondLst>
                            <p:childTnLst>
                              <p:par>
                                <p:cTn id="8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3" fill="hold">
                            <p:stCondLst>
                              <p:cond delay="279000"/>
                            </p:stCondLst>
                            <p:childTnLst>
                              <p:par>
                                <p:cTn id="8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6" fill="hold">
                            <p:stCondLst>
                              <p:cond delay="280000"/>
                            </p:stCondLst>
                            <p:childTnLst>
                              <p:par>
                                <p:cTn id="8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9" fill="hold">
                            <p:stCondLst>
                              <p:cond delay="281000"/>
                            </p:stCondLst>
                            <p:childTnLst>
                              <p:par>
                                <p:cTn id="8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2" fill="hold">
                            <p:stCondLst>
                              <p:cond delay="282000"/>
                            </p:stCondLst>
                            <p:childTnLst>
                              <p:par>
                                <p:cTn id="8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2" grpId="0" animBg="1"/>
      <p:bldP spid="293" grpId="0" animBg="1"/>
      <p:bldP spid="294" grpId="0" animBg="1"/>
      <p:bldP spid="295" grpId="0" animBg="1"/>
      <p:bldP spid="2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816761"/>
            <a:ext cx="6942423" cy="2453853"/>
          </a:xfrm>
          <a:prstGeom prst="rect">
            <a:avLst/>
          </a:prstGeom>
        </p:spPr>
      </p:pic>
      <p:sp>
        <p:nvSpPr>
          <p:cNvPr id="21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 txBox="1">
            <a:spLocks/>
          </p:cNvSpPr>
          <p:nvPr/>
        </p:nvSpPr>
        <p:spPr>
          <a:xfrm>
            <a:off x="60544" y="534675"/>
            <a:ext cx="11372592" cy="5703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CÁCH TÌM MỘT ƯỚC NGUYÊN TỐ CỦA MỘT SỐ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614458"/>
            <a:ext cx="11229404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/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2; 3; 5; 7; 11; 13; 17; 19; 23; 29</a:t>
            </a:r>
            <a:endParaRPr lang="en-US" sz="4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2928551" y="4065373"/>
            <a:ext cx="6030097" cy="3011552"/>
          </a:xfrm>
          <a:prstGeom prst="cloudCallout">
            <a:avLst>
              <a:gd name="adj1" fmla="val 1926"/>
              <a:gd name="adj2" fmla="val -686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824934"/>
            <a:ext cx="9218140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91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9316995" y="5436973"/>
            <a:ext cx="2001795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28532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 txBox="1">
            <a:spLocks/>
          </p:cNvSpPr>
          <p:nvPr/>
        </p:nvSpPr>
        <p:spPr>
          <a:xfrm>
            <a:off x="60544" y="534675"/>
            <a:ext cx="11372592" cy="5703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CÁCH TÌM MỘT ƯỚC NGUYÊN TỐ CỦA MỘT SỐ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8170" y="1145662"/>
            <a:ext cx="1152951" cy="369332"/>
          </a:xfrm>
          <a:prstGeom prst="rect">
            <a:avLst/>
          </a:prstGeom>
          <a:solidFill>
            <a:srgbClr val="FAED3B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GHI NHỚ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477633" y="5436973"/>
            <a:ext cx="1841157" cy="179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72995" y="1655805"/>
            <a:ext cx="1180070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2;3;5;7;11;13…. </a:t>
            </a:r>
          </a:p>
          <a:p>
            <a:pPr algn="just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26939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xmlns="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31286" y="195393"/>
            <a:ext cx="1622384" cy="1336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E278ABA-7F65-4A34-9F1F-59252434AA20}"/>
              </a:ext>
            </a:extLst>
          </p:cNvPr>
          <p:cNvSpPr txBox="1"/>
          <p:nvPr/>
        </p:nvSpPr>
        <p:spPr>
          <a:xfrm>
            <a:off x="432487" y="1447351"/>
            <a:ext cx="1114579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Ta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217 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 7.31</a:t>
            </a:r>
          </a:p>
          <a:p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217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EB32F49-3D44-4F28-BF72-F7004207C04D}"/>
              </a:ext>
            </a:extLst>
          </p:cNvPr>
          <p:cNvSpPr txBox="1"/>
          <p:nvPr/>
        </p:nvSpPr>
        <p:spPr>
          <a:xfrm>
            <a:off x="644523" y="679522"/>
            <a:ext cx="9020418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1. 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217.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4FACD73-EDF1-41C3-ABBC-B0DE2ACE88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3092225"/>
            <a:ext cx="1226663" cy="10514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638C3AA-2169-46E0-A433-6564F2D8877F}"/>
              </a:ext>
            </a:extLst>
          </p:cNvPr>
          <p:cNvSpPr txBox="1"/>
          <p:nvPr/>
        </p:nvSpPr>
        <p:spPr>
          <a:xfrm>
            <a:off x="1631092" y="3484608"/>
            <a:ext cx="7883612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187.</a:t>
            </a:r>
          </a:p>
        </p:txBody>
      </p:sp>
      <p:sp>
        <p:nvSpPr>
          <p:cNvPr id="13" name="!!2">
            <a:extLst>
              <a:ext uri="{FF2B5EF4-FFF2-40B4-BE49-F238E27FC236}">
                <a16:creationId xmlns:a16="http://schemas.microsoft.com/office/drawing/2014/main" xmlns="" id="{F4B5F415-7490-4054-85B4-10F7AE6D338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1372592" cy="5703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CÁCH TÌM MỘT ƯỚC NGUYÊN TỐ CỦA MỘT SỐ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-1421027" y="22365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97708" y="4448433"/>
            <a:ext cx="110345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187 = 11.17 </a:t>
            </a:r>
          </a:p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187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17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286" y="5826210"/>
            <a:ext cx="2372497" cy="139631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0439400" y="5295900"/>
            <a:ext cx="584200" cy="1104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9162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" grpId="0"/>
      <p:bldP spid="16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purl.org/dc/elements/1.1/"/>
    <ds:schemaRef ds:uri="http://schemas.openxmlformats.org/package/2006/metadata/core-properties"/>
    <ds:schemaRef ds:uri="16c05727-aa75-4e4a-9b5f-8a80a1165891"/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1828</TotalTime>
  <Words>1100</Words>
  <Application>Microsoft Office PowerPoint</Application>
  <PresentationFormat>Custom</PresentationFormat>
  <Paragraphs>441</Paragraphs>
  <Slides>26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Office Theme</vt:lpstr>
      <vt:lpstr>Oriel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Trò chơi: “Tìm nhà cho Thỏ”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150</cp:revision>
  <dcterms:created xsi:type="dcterms:W3CDTF">2021-06-07T13:44:30Z</dcterms:created>
  <dcterms:modified xsi:type="dcterms:W3CDTF">2023-10-25T15:13:44Z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