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97" r:id="rId2"/>
    <p:sldId id="336" r:id="rId3"/>
    <p:sldId id="298" r:id="rId4"/>
    <p:sldId id="326" r:id="rId5"/>
    <p:sldId id="337" r:id="rId6"/>
    <p:sldId id="338" r:id="rId7"/>
    <p:sldId id="339" r:id="rId8"/>
    <p:sldId id="310" r:id="rId9"/>
    <p:sldId id="311" r:id="rId10"/>
    <p:sldId id="340" r:id="rId11"/>
    <p:sldId id="341" r:id="rId12"/>
    <p:sldId id="327" r:id="rId13"/>
    <p:sldId id="328" r:id="rId14"/>
    <p:sldId id="343" r:id="rId15"/>
    <p:sldId id="325" r:id="rId16"/>
  </p:sldIdLst>
  <p:sldSz cx="12190413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BF3"/>
    <a:srgbClr val="0000FF"/>
    <a:srgbClr val="FFC3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0" autoAdjust="0"/>
    <p:restoredTop sz="86410"/>
  </p:normalViewPr>
  <p:slideViewPr>
    <p:cSldViewPr>
      <p:cViewPr varScale="1">
        <p:scale>
          <a:sx n="63" d="100"/>
          <a:sy n="63" d="100"/>
        </p:scale>
        <p:origin x="222" y="2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89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010"/>
    </p:cViewPr>
  </p:sorterViewPr>
  <p:notesViewPr>
    <p:cSldViewPr>
      <p:cViewPr varScale="1">
        <p:scale>
          <a:sx n="74" d="100"/>
          <a:sy n="74" d="100"/>
        </p:scale>
        <p:origin x="1182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E1F6A6-F63A-4F39-8D00-9BD8C79E2786}" type="datetimeFigureOut">
              <a:rPr lang="en-US" smtClean="0"/>
              <a:t>26/10/2023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0AD792-3645-4211-9B38-2EDC5C47A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934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307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0A44A-32D8-4BCF-9055-A55B0A68BE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058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F4F74C-E9DB-4564-9B9D-DAC26B3E8A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352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428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8E99-A13B-4123-9171-962B95345347}" type="datetimeFigureOut">
              <a:rPr lang="en-US" smtClean="0"/>
              <a:t>26/10/2023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7E0C-C903-4A97-AD53-BFB11F5C0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22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8E99-A13B-4123-9171-962B95345347}" type="datetimeFigureOut">
              <a:rPr lang="en-US" smtClean="0"/>
              <a:t>26/10/2023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7E0C-C903-4A97-AD53-BFB11F5C0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089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8E99-A13B-4123-9171-962B95345347}" type="datetimeFigureOut">
              <a:rPr lang="en-US" smtClean="0"/>
              <a:t>26/10/2023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7E0C-C903-4A97-AD53-BFB11F5C0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847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4255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26/10/2023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09479" y="6356351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71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8E99-A13B-4123-9171-962B95345347}" type="datetimeFigureOut">
              <a:rPr lang="en-US" smtClean="0"/>
              <a:t>26/10/2023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7E0C-C903-4A97-AD53-BFB11F5C0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87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8E99-A13B-4123-9171-962B95345347}" type="datetimeFigureOut">
              <a:rPr lang="en-US" smtClean="0"/>
              <a:t>26/10/2023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7E0C-C903-4A97-AD53-BFB11F5C0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951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8E99-A13B-4123-9171-962B95345347}" type="datetimeFigureOut">
              <a:rPr lang="en-US" smtClean="0"/>
              <a:t>26/10/2023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7E0C-C903-4A97-AD53-BFB11F5C0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77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2" y="1535113"/>
            <a:ext cx="5388332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2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8E99-A13B-4123-9171-962B95345347}" type="datetimeFigureOut">
              <a:rPr lang="en-US" smtClean="0"/>
              <a:t>26/10/2023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7E0C-C903-4A97-AD53-BFB11F5C0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501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8E99-A13B-4123-9171-962B95345347}" type="datetimeFigureOut">
              <a:rPr lang="en-US" smtClean="0"/>
              <a:t>26/10/2023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7E0C-C903-4A97-AD53-BFB11F5C0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930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8E99-A13B-4123-9171-962B95345347}" type="datetimeFigureOut">
              <a:rPr lang="en-US" smtClean="0"/>
              <a:t>26/10/2023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7E0C-C903-4A97-AD53-BFB11F5C0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597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3" y="273049"/>
            <a:ext cx="4010562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4" y="273053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3" y="1435103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8E99-A13B-4123-9171-962B95345347}" type="datetimeFigureOut">
              <a:rPr lang="en-US" smtClean="0"/>
              <a:t>26/10/2023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7E0C-C903-4A97-AD53-BFB11F5C0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17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9"/>
            <a:ext cx="7314248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8E99-A13B-4123-9171-962B95345347}" type="datetimeFigureOut">
              <a:rPr lang="en-US" smtClean="0"/>
              <a:t>26/10/2023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7E0C-C903-4A97-AD53-BFB11F5C0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683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9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838E99-A13B-4123-9171-962B95345347}" type="datetimeFigureOut">
              <a:rPr lang="en-US" smtClean="0"/>
              <a:t>26/10/2023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27E0C-C903-4A97-AD53-BFB11F5C0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29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e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png"/><Relationship Id="rId11" Type="http://schemas.openxmlformats.org/officeDocument/2006/relationships/image" Target="../media/image5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7"/>
            <a:ext cx="12190413" cy="685710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6"/>
          <a:stretch/>
        </p:blipFill>
        <p:spPr>
          <a:xfrm>
            <a:off x="6523467" y="-544232"/>
            <a:ext cx="5939285" cy="68820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68FCA80-9871-44E4-A425-25C6B5715678}"/>
              </a:ext>
            </a:extLst>
          </p:cNvPr>
          <p:cNvSpPr txBox="1"/>
          <p:nvPr/>
        </p:nvSpPr>
        <p:spPr>
          <a:xfrm>
            <a:off x="-67891" y="2282668"/>
            <a:ext cx="8149732" cy="2461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200000"/>
              </a:lnSpc>
              <a:defRPr/>
            </a:pPr>
            <a:r>
              <a:rPr lang="en-US" sz="3500" b="1" spc="50" dirty="0">
                <a:ln w="1143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GIÁO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sz="2800" b="1" spc="50" dirty="0">
                <a:ln w="11430"/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 DỰ TIẾT ĐẠO ĐỨC</a:t>
            </a:r>
            <a:endParaRPr lang="en-US" sz="2800" b="1" spc="50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sz="2800" b="1" spc="50" dirty="0">
                <a:ln w="11430"/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3A1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304913"/>
            <a:ext cx="12462752" cy="266779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0CA1FFC-5370-4A04-95A3-0BB209B1BFCF}"/>
              </a:ext>
            </a:extLst>
          </p:cNvPr>
          <p:cNvSpPr/>
          <p:nvPr/>
        </p:nvSpPr>
        <p:spPr>
          <a:xfrm>
            <a:off x="1482133" y="5079075"/>
            <a:ext cx="5770074" cy="523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800" b="1" dirty="0">
                <a:ln w="0"/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400" b="1" dirty="0" err="1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Vũ </a:t>
            </a:r>
            <a:r>
              <a:rPr lang="en-US" sz="2400" b="1" dirty="0" err="1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400" b="1" dirty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endParaRPr lang="en-US" sz="2400" b="1" dirty="0">
              <a:ln w="0"/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miley Face 4">
            <a:extLst>
              <a:ext uri="{FF2B5EF4-FFF2-40B4-BE49-F238E27FC236}">
                <a16:creationId xmlns:a16="http://schemas.microsoft.com/office/drawing/2014/main" id="{08C022A8-AAC9-4BAE-B324-33728CF886BD}"/>
              </a:ext>
            </a:extLst>
          </p:cNvPr>
          <p:cNvSpPr/>
          <p:nvPr/>
        </p:nvSpPr>
        <p:spPr>
          <a:xfrm>
            <a:off x="7039963" y="5936742"/>
            <a:ext cx="424488" cy="401084"/>
          </a:xfrm>
          <a:prstGeom prst="smileyFac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82DB67-9DA2-40E3-83E3-CADD443EDFF2}"/>
              </a:ext>
            </a:extLst>
          </p:cNvPr>
          <p:cNvSpPr/>
          <p:nvPr/>
        </p:nvSpPr>
        <p:spPr>
          <a:xfrm>
            <a:off x="567227" y="207903"/>
            <a:ext cx="5770074" cy="646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ln w="0"/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PGD &amp; ĐT QUẬN HẢI AN          </a:t>
            </a:r>
          </a:p>
          <a:p>
            <a:pPr algn="ctr" eaLnBrk="1" hangingPunct="1">
              <a:defRPr/>
            </a:pPr>
            <a:r>
              <a:rPr lang="en-US" b="1" dirty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TIỂU HỌC &amp; THCS  ĐÔNG HẢI 2</a:t>
            </a:r>
          </a:p>
        </p:txBody>
      </p:sp>
      <p:pic>
        <p:nvPicPr>
          <p:cNvPr id="7" name="River-flows-in-you-yiruma-Nhac-Khong-Loi-yiru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29006" y="61372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46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9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  <p:extLst>
    <p:ext uri="{E180D4A7-C9FB-4DFB-919C-405C955672EB}">
      <p14:showEvtLst xmlns:p14="http://schemas.microsoft.com/office/powerpoint/2010/main">
        <p14:playEvt time="0" objId="1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07" y="3657600"/>
            <a:ext cx="11886406" cy="2362200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Elephant" panose="02020904090505020303" pitchFamily="18" charset="0"/>
              </a:rPr>
              <a:t>Nước</a:t>
            </a:r>
            <a:r>
              <a:rPr lang="en-US" dirty="0">
                <a:solidFill>
                  <a:srgbClr val="FF0000"/>
                </a:solidFill>
                <a:latin typeface="Elephant" panose="02020904090505020303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Elephant" panose="02020904090505020303" pitchFamily="18" charset="0"/>
              </a:rPr>
              <a:t>Cộng</a:t>
            </a:r>
            <a:r>
              <a:rPr lang="en-US" dirty="0">
                <a:solidFill>
                  <a:srgbClr val="FF0000"/>
                </a:solidFill>
                <a:latin typeface="Elephant" panose="02020904090505020303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Elephant" panose="02020904090505020303" pitchFamily="18" charset="0"/>
              </a:rPr>
              <a:t>hòa</a:t>
            </a:r>
            <a:r>
              <a:rPr lang="en-US" dirty="0">
                <a:solidFill>
                  <a:srgbClr val="FF0000"/>
                </a:solidFill>
                <a:latin typeface="Elephant" panose="02020904090505020303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Elephant" panose="02020904090505020303" pitchFamily="18" charset="0"/>
              </a:rPr>
              <a:t>xã</a:t>
            </a:r>
            <a:r>
              <a:rPr lang="en-US" dirty="0">
                <a:solidFill>
                  <a:srgbClr val="FF0000"/>
                </a:solidFill>
                <a:latin typeface="Elephant" panose="02020904090505020303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Elephant" panose="02020904090505020303" pitchFamily="18" charset="0"/>
              </a:rPr>
              <a:t>hội</a:t>
            </a:r>
            <a:r>
              <a:rPr lang="en-US" dirty="0">
                <a:solidFill>
                  <a:srgbClr val="FF0000"/>
                </a:solidFill>
                <a:latin typeface="Elephant" panose="02020904090505020303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Elephant" panose="02020904090505020303" pitchFamily="18" charset="0"/>
              </a:rPr>
              <a:t>chủ</a:t>
            </a:r>
            <a:r>
              <a:rPr lang="en-US" dirty="0">
                <a:solidFill>
                  <a:srgbClr val="FF0000"/>
                </a:solidFill>
                <a:latin typeface="Elephant" panose="02020904090505020303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Elephant" panose="02020904090505020303" pitchFamily="18" charset="0"/>
              </a:rPr>
              <a:t>nghĩa</a:t>
            </a:r>
            <a:r>
              <a:rPr lang="en-US" dirty="0">
                <a:solidFill>
                  <a:srgbClr val="FF0000"/>
                </a:solidFill>
                <a:latin typeface="Elephant" panose="02020904090505020303" pitchFamily="18" charset="0"/>
              </a:rPr>
              <a:t> </a:t>
            </a:r>
            <a:br>
              <a:rPr lang="en-US" dirty="0">
                <a:solidFill>
                  <a:srgbClr val="FF0000"/>
                </a:solidFill>
                <a:latin typeface="Elephant" panose="02020904090505020303" pitchFamily="18" charset="0"/>
              </a:rPr>
            </a:br>
            <a:r>
              <a:rPr lang="en-US" dirty="0" err="1">
                <a:solidFill>
                  <a:srgbClr val="FF0000"/>
                </a:solidFill>
                <a:latin typeface="Elephant" panose="02020904090505020303" pitchFamily="18" charset="0"/>
              </a:rPr>
              <a:t>Việt</a:t>
            </a:r>
            <a:r>
              <a:rPr lang="en-US" dirty="0">
                <a:solidFill>
                  <a:srgbClr val="FF0000"/>
                </a:solidFill>
                <a:latin typeface="Elephant" panose="02020904090505020303" pitchFamily="18" charset="0"/>
              </a:rPr>
              <a:t> Nam 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006" y="152400"/>
            <a:ext cx="8461509" cy="28599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78144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-152400"/>
            <a:ext cx="10971372" cy="1143000"/>
          </a:xfrm>
        </p:spPr>
        <p:txBody>
          <a:bodyPr>
            <a:norm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47800"/>
            <a:ext cx="10971213" cy="4580535"/>
          </a:xfrm>
        </p:spPr>
      </p:pic>
    </p:spTree>
    <p:extLst>
      <p:ext uri="{BB962C8B-B14F-4D97-AF65-F5344CB8AC3E}">
        <p14:creationId xmlns:p14="http://schemas.microsoft.com/office/powerpoint/2010/main" val="412552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06" y="274639"/>
            <a:ext cx="10591087" cy="6431280"/>
          </a:xfrm>
        </p:spPr>
      </p:pic>
    </p:spTree>
    <p:extLst>
      <p:ext uri="{BB962C8B-B14F-4D97-AF65-F5344CB8AC3E}">
        <p14:creationId xmlns:p14="http://schemas.microsoft.com/office/powerpoint/2010/main" val="3109465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462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559BB8DA-7274-423A-B237-8BED89D63D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/>
        </p:blipFill>
        <p:spPr>
          <a:xfrm>
            <a:off x="10581856" y="3154521"/>
            <a:ext cx="1594272" cy="483132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91E985C-5232-4FF3-93CC-D36B10A87C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/>
        </p:blipFill>
        <p:spPr>
          <a:xfrm flipV="1">
            <a:off x="1126501" y="-2027399"/>
            <a:ext cx="1523038" cy="4615455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823008" y="662833"/>
            <a:ext cx="10616854" cy="56441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r>
              <a:rPr lang="en-US" altLang="zh-CN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  <a:ea typeface="宋体" panose="02010600030101010101" pitchFamily="2" charset="-122"/>
              </a:rPr>
              <a:t>             </a:t>
            </a:r>
            <a:endParaRPr lang="zh-CN" altLang="en-US" dirty="0">
              <a:solidFill>
                <a:prstClr val="black">
                  <a:lumMod val="50000"/>
                  <a:lumOff val="50000"/>
                </a:prstClr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668" y="-437298"/>
            <a:ext cx="4193624" cy="425539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4822">
            <a:off x="-1386934" y="3073568"/>
            <a:ext cx="5563836" cy="474869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59BB8DA-7274-423A-B237-8BED89D63D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/>
        </p:blipFill>
        <p:spPr>
          <a:xfrm>
            <a:off x="9207414" y="4254651"/>
            <a:ext cx="1594272" cy="4831326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891E985C-5232-4FF3-93CC-D36B10A87C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/>
        </p:blipFill>
        <p:spPr>
          <a:xfrm flipV="1">
            <a:off x="-187830" y="-1260797"/>
            <a:ext cx="1523038" cy="461545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835740" y="1966896"/>
            <a:ext cx="813799" cy="1124860"/>
            <a:chOff x="5521574" y="3681670"/>
            <a:chExt cx="813905" cy="1125006"/>
          </a:xfrm>
        </p:grpSpPr>
        <p:sp>
          <p:nvSpPr>
            <p:cNvPr id="27" name="TextBox 4">
              <a:extLst>
                <a:ext uri="{FF2B5EF4-FFF2-40B4-BE49-F238E27FC236}">
                  <a16:creationId xmlns:a16="http://schemas.microsoft.com/office/drawing/2014/main" id="{61B199DB-69E2-4CBB-967B-547EA60D27CF}"/>
                </a:ext>
              </a:extLst>
            </p:cNvPr>
            <p:cNvSpPr txBox="1"/>
            <p:nvPr/>
          </p:nvSpPr>
          <p:spPr>
            <a:xfrm>
              <a:off x="6039866" y="4468122"/>
              <a:ext cx="1847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09">
                <a:defRPr/>
              </a:pPr>
              <a:endParaRPr lang="en-US" altLang="zh-CN" sz="1600" spc="3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5521574" y="3681670"/>
              <a:ext cx="813905" cy="817609"/>
              <a:chOff x="2155121" y="1939693"/>
              <a:chExt cx="1174773" cy="1180119"/>
            </a:xfrm>
          </p:grpSpPr>
          <p:pic>
            <p:nvPicPr>
              <p:cNvPr id="34" name="图片 3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5121" y="2078285"/>
                <a:ext cx="989525" cy="755270"/>
              </a:xfrm>
              <a:prstGeom prst="rect">
                <a:avLst/>
              </a:prstGeom>
            </p:spPr>
          </p:pic>
          <p:pic>
            <p:nvPicPr>
              <p:cNvPr id="35" name="图片 34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61690" y="1939693"/>
                <a:ext cx="868204" cy="1180119"/>
              </a:xfrm>
              <a:prstGeom prst="rect">
                <a:avLst/>
              </a:prstGeom>
            </p:spPr>
          </p:pic>
        </p:grpSp>
      </p:grpSp>
      <p:pic>
        <p:nvPicPr>
          <p:cNvPr id="8" name="赵海洋 - 夜空的寂静 (钢琴曲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39508" y="5292451"/>
            <a:ext cx="609521" cy="609521"/>
          </a:xfrm>
          <a:prstGeom prst="rect">
            <a:avLst/>
          </a:prstGeom>
        </p:spPr>
      </p:pic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0455A722-4869-4211-8763-69147FC3D86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925631" y="2412295"/>
            <a:ext cx="10514231" cy="1784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 defTabSz="1219048">
              <a:buNone/>
            </a:pPr>
            <a:r>
              <a:rPr lang="en-US" altLang="zh-CN" sz="50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latin typeface="Palatino Linotype" panose="02040502050505030304" pitchFamily="18" charset="0"/>
                <a:ea typeface="微软雅黑" pitchFamily="34" charset="-122"/>
                <a:cs typeface="Times New Roman" panose="02020603050405020304" pitchFamily="18" charset="0"/>
              </a:rPr>
              <a:t>CHÂN THÀNH CẢM ƠN </a:t>
            </a:r>
          </a:p>
          <a:p>
            <a:pPr marL="0" indent="0" algn="ctr" defTabSz="1219048">
              <a:buNone/>
            </a:pPr>
            <a:r>
              <a:rPr lang="en-US" altLang="zh-CN" sz="50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latin typeface="Palatino Linotype" panose="02040502050505030304" pitchFamily="18" charset="0"/>
                <a:ea typeface="微软雅黑" pitchFamily="34" charset="-122"/>
                <a:cs typeface="Times New Roman" panose="02020603050405020304" pitchFamily="18" charset="0"/>
              </a:rPr>
              <a:t>QUÝ THẦY CÔ VÀ CÁC CON!</a:t>
            </a:r>
            <a:endParaRPr lang="zh-CN" altLang="en-US" sz="5000" b="1" dirty="0">
              <a:ln w="13462">
                <a:solidFill>
                  <a:prstClr val="white"/>
                </a:solidFill>
                <a:prstDash val="solid"/>
              </a:ln>
              <a:solidFill>
                <a:srgbClr val="FF0066"/>
              </a:solidFill>
              <a:latin typeface="Palatino Linotype" panose="0204050205050503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674440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5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1800" fill="hold">
                                          <p:stCondLst>
                                            <p:cond delay="1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11800" fill="hold">
                                          <p:stCondLst>
                                            <p:cond delay="23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1800" fill="hold">
                                          <p:stCondLst>
                                            <p:cond delay="35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11800" fill="hold">
                                          <p:stCondLst>
                                            <p:cond delay="47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5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607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6839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447"/>
            <a:ext cx="12190413" cy="6857107"/>
          </a:xfrm>
          <a:prstGeom prst="rect">
            <a:avLst/>
          </a:prstGeom>
          <a:solidFill>
            <a:srgbClr val="FEF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>
              <a:solidFill>
                <a:prstClr val="white"/>
              </a:solidFill>
              <a:latin typeface="微软雅黑"/>
              <a:cs typeface="+mn-ea"/>
              <a:sym typeface="+mn-lt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238094" y="447"/>
            <a:ext cx="11738035" cy="6857107"/>
            <a:chOff x="238125" y="0"/>
            <a:chExt cx="11739564" cy="6858000"/>
          </a:xfrm>
          <a:solidFill>
            <a:srgbClr val="FFD571">
              <a:alpha val="10000"/>
            </a:srgbClr>
          </a:solidFill>
        </p:grpSpPr>
        <p:sp>
          <p:nvSpPr>
            <p:cNvPr id="14" name="矩形 13"/>
            <p:cNvSpPr/>
            <p:nvPr/>
          </p:nvSpPr>
          <p:spPr>
            <a:xfrm>
              <a:off x="238125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60960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81075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35255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724025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209550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247650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2847975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321945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3586163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395763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4329113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470058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5072063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544353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582453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6196013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656748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6953251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732472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7696201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806767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8439151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881062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919162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9563101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993457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10301289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10672764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11044239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1415714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11787189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8189" y="-519110"/>
            <a:ext cx="4385807" cy="180324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33919" y="-205958"/>
            <a:ext cx="5160587" cy="1803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947616"/>
            <a:ext cx="12199647" cy="153014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491" y="802918"/>
            <a:ext cx="3275756" cy="2916065"/>
          </a:xfrm>
          <a:prstGeom prst="rect">
            <a:avLst/>
          </a:prstGeom>
        </p:spPr>
      </p:pic>
      <p:pic>
        <p:nvPicPr>
          <p:cNvPr id="51" name="图片 10">
            <a:extLst>
              <a:ext uri="{FF2B5EF4-FFF2-40B4-BE49-F238E27FC236}">
                <a16:creationId xmlns:a16="http://schemas.microsoft.com/office/drawing/2014/main" id="{D681246F-5E2D-47E2-B625-6413B83C44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7245" y="3362433"/>
            <a:ext cx="3923856" cy="2481620"/>
          </a:xfrm>
          <a:prstGeom prst="rect">
            <a:avLst/>
          </a:prstGeom>
        </p:spPr>
      </p:pic>
      <p:sp>
        <p:nvSpPr>
          <p:cNvPr id="52" name="文本框 15">
            <a:extLst>
              <a:ext uri="{FF2B5EF4-FFF2-40B4-BE49-F238E27FC236}">
                <a16:creationId xmlns:a16="http://schemas.microsoft.com/office/drawing/2014/main" id="{283DD670-AE9B-4D0F-85A4-FD530D0044F7}"/>
              </a:ext>
            </a:extLst>
          </p:cNvPr>
          <p:cNvSpPr txBox="1"/>
          <p:nvPr/>
        </p:nvSpPr>
        <p:spPr>
          <a:xfrm>
            <a:off x="3895968" y="4121395"/>
            <a:ext cx="4170657" cy="80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en-US" altLang="zh-CN" sz="4600" b="1" spc="-150" dirty="0">
                <a:solidFill>
                  <a:srgbClr val="EA44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+mn-lt"/>
              </a:rPr>
              <a:t>KHỞI ĐỘNG</a:t>
            </a:r>
            <a:endParaRPr lang="zh-CN" altLang="en-US" sz="4600" b="1" spc="-150" dirty="0">
              <a:solidFill>
                <a:srgbClr val="EA448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icrosoft YaHei Light" panose="020B0502040204020203" pitchFamily="34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2511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794" y="-136894"/>
            <a:ext cx="12573000" cy="6842494"/>
          </a:xfrm>
        </p:spPr>
      </p:pic>
      <p:sp>
        <p:nvSpPr>
          <p:cNvPr id="6" name="Smiley Face 5">
            <a:extLst>
              <a:ext uri="{FF2B5EF4-FFF2-40B4-BE49-F238E27FC236}">
                <a16:creationId xmlns:a16="http://schemas.microsoft.com/office/drawing/2014/main" id="{08C022A8-AAC9-4BAE-B324-33728CF886BD}"/>
              </a:ext>
            </a:extLst>
          </p:cNvPr>
          <p:cNvSpPr/>
          <p:nvPr/>
        </p:nvSpPr>
        <p:spPr>
          <a:xfrm>
            <a:off x="9826312" y="5714229"/>
            <a:ext cx="881688" cy="899568"/>
          </a:xfrm>
          <a:prstGeom prst="smileyFace">
            <a:avLst>
              <a:gd name="adj" fmla="val 465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8" name="Picture 4" descr="https://upload.wikimedia.org/wikipedia/commons/thumb/f/f1/Heart_coraz%C3%B3n.svg/220px-Heart_coraz%C3%B3n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006" y="2133600"/>
            <a:ext cx="2400300" cy="243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75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206" y="381000"/>
            <a:ext cx="9753600" cy="6461760"/>
          </a:xfrm>
        </p:spPr>
      </p:pic>
      <p:sp>
        <p:nvSpPr>
          <p:cNvPr id="5" name="Smiley Face 4">
            <a:extLst>
              <a:ext uri="{FF2B5EF4-FFF2-40B4-BE49-F238E27FC236}">
                <a16:creationId xmlns:a16="http://schemas.microsoft.com/office/drawing/2014/main" id="{08C022A8-AAC9-4BAE-B324-33728CF886BD}"/>
              </a:ext>
            </a:extLst>
          </p:cNvPr>
          <p:cNvSpPr/>
          <p:nvPr/>
        </p:nvSpPr>
        <p:spPr>
          <a:xfrm>
            <a:off x="10667206" y="5562600"/>
            <a:ext cx="1104187" cy="975768"/>
          </a:xfrm>
          <a:prstGeom prst="smileyFace">
            <a:avLst>
              <a:gd name="adj" fmla="val 465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90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21" y="274639"/>
            <a:ext cx="11124487" cy="6324600"/>
          </a:xfrm>
          <a:prstGeom prst="rect">
            <a:avLst/>
          </a:prstGeom>
        </p:spPr>
      </p:pic>
      <p:pic>
        <p:nvPicPr>
          <p:cNvPr id="3" name="Hieu-ung-am-thanh-oh-nooo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52806" y="6012051"/>
            <a:ext cx="609600" cy="609600"/>
          </a:xfrm>
          <a:prstGeom prst="rect">
            <a:avLst/>
          </a:prstGeom>
        </p:spPr>
      </p:pic>
      <p:sp>
        <p:nvSpPr>
          <p:cNvPr id="7" name="Smiley Face 6">
            <a:extLst>
              <a:ext uri="{FF2B5EF4-FFF2-40B4-BE49-F238E27FC236}">
                <a16:creationId xmlns:a16="http://schemas.microsoft.com/office/drawing/2014/main" id="{08C022A8-AAC9-4BAE-B324-33728CF886BD}"/>
              </a:ext>
            </a:extLst>
          </p:cNvPr>
          <p:cNvSpPr/>
          <p:nvPr/>
        </p:nvSpPr>
        <p:spPr>
          <a:xfrm>
            <a:off x="10743406" y="5684520"/>
            <a:ext cx="1218803" cy="1143000"/>
          </a:xfrm>
          <a:prstGeom prst="smileyFace">
            <a:avLst>
              <a:gd name="adj" fmla="val -465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62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21" y="381000"/>
            <a:ext cx="10743487" cy="627856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Smiley Face 4">
            <a:extLst>
              <a:ext uri="{FF2B5EF4-FFF2-40B4-BE49-F238E27FC236}">
                <a16:creationId xmlns:a16="http://schemas.microsoft.com/office/drawing/2014/main" id="{08C022A8-AAC9-4BAE-B324-33728CF886BD}"/>
              </a:ext>
            </a:extLst>
          </p:cNvPr>
          <p:cNvSpPr/>
          <p:nvPr/>
        </p:nvSpPr>
        <p:spPr>
          <a:xfrm>
            <a:off x="10211446" y="5745480"/>
            <a:ext cx="1110288" cy="883601"/>
          </a:xfrm>
          <a:prstGeom prst="smileyFace">
            <a:avLst>
              <a:gd name="adj" fmla="val 465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27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48" y="990600"/>
            <a:ext cx="11811000" cy="4038600"/>
          </a:xfrm>
        </p:spPr>
      </p:pic>
    </p:spTree>
    <p:extLst>
      <p:ext uri="{BB962C8B-B14F-4D97-AF65-F5344CB8AC3E}">
        <p14:creationId xmlns:p14="http://schemas.microsoft.com/office/powerpoint/2010/main" val="3080577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06" y="1219200"/>
            <a:ext cx="11430000" cy="54102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33692" y="228600"/>
            <a:ext cx="1226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542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1193</TotalTime>
  <Words>82</Words>
  <Application>Microsoft Office PowerPoint</Application>
  <PresentationFormat>Custom</PresentationFormat>
  <Paragraphs>16</Paragraphs>
  <Slides>15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等线</vt:lpstr>
      <vt:lpstr>微软雅黑</vt:lpstr>
      <vt:lpstr>Arial</vt:lpstr>
      <vt:lpstr>Calibri</vt:lpstr>
      <vt:lpstr>Elephant</vt:lpstr>
      <vt:lpstr>Palatino Linotype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Nước Cộng hòa xã hội chủ nghĩa  Việt Nam  </vt:lpstr>
      <vt:lpstr>Hoạt động 2: Thảo luận nhóm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Những cây sen đá</dc:title>
  <dc:creator>Huy Duẩn</dc:creator>
  <cp:lastModifiedBy>Admin</cp:lastModifiedBy>
  <cp:revision>100</cp:revision>
  <dcterms:created xsi:type="dcterms:W3CDTF">2021-07-17T06:14:42Z</dcterms:created>
  <dcterms:modified xsi:type="dcterms:W3CDTF">2023-10-26T04:28:17Z</dcterms:modified>
</cp:coreProperties>
</file>