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70" r:id="rId9"/>
    <p:sldId id="259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</a:t>
            </a:r>
            <a:r>
              <a:rPr lang="en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VN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 của loài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 Khuyên, Thẩm Hai (Lạng Sơn): răng hóa thạch của Người tối cổ </a:t>
            </a:r>
            <a:endParaRPr lang="it-IT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 (Thanh Hóa);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vi-VN" sz="4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9,10,11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 smtClean="0">
                <a:solidFill>
                  <a:srgbClr val="C00000"/>
                </a:solidFill>
              </a:rPr>
              <a:t>Mục tiêu bài học</a:t>
            </a:r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Mô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tả được quá trình tiến hoá từ Vượn người thành người trên Trái Đất. 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Xác định được dấu tích Sự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964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Tiết 9,10,11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thuy ha</cp:lastModifiedBy>
  <cp:revision>97</cp:revision>
  <dcterms:created xsi:type="dcterms:W3CDTF">2021-07-25T09:08:06Z</dcterms:created>
  <dcterms:modified xsi:type="dcterms:W3CDTF">2023-10-26T05:45:04Z</dcterms:modified>
</cp:coreProperties>
</file>