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4"/>
  </p:notesMasterIdLst>
  <p:sldIdLst>
    <p:sldId id="4152" r:id="rId5"/>
    <p:sldId id="4158" r:id="rId6"/>
    <p:sldId id="4206" r:id="rId7"/>
    <p:sldId id="4268" r:id="rId8"/>
    <p:sldId id="4267" r:id="rId9"/>
    <p:sldId id="4245" r:id="rId10"/>
    <p:sldId id="4269" r:id="rId11"/>
    <p:sldId id="4266" r:id="rId12"/>
    <p:sldId id="4246" r:id="rId13"/>
    <p:sldId id="4250" r:id="rId14"/>
    <p:sldId id="4249" r:id="rId15"/>
    <p:sldId id="4251" r:id="rId16"/>
    <p:sldId id="4252" r:id="rId17"/>
    <p:sldId id="4222" r:id="rId18"/>
    <p:sldId id="4169" r:id="rId19"/>
    <p:sldId id="4203" r:id="rId20"/>
    <p:sldId id="4253" r:id="rId21"/>
    <p:sldId id="4255" r:id="rId22"/>
    <p:sldId id="4256" r:id="rId23"/>
    <p:sldId id="4257" r:id="rId24"/>
    <p:sldId id="4258" r:id="rId25"/>
    <p:sldId id="4259" r:id="rId26"/>
    <p:sldId id="4260" r:id="rId27"/>
    <p:sldId id="4261" r:id="rId28"/>
    <p:sldId id="4262" r:id="rId29"/>
    <p:sldId id="4263" r:id="rId30"/>
    <p:sldId id="4264" r:id="rId31"/>
    <p:sldId id="4265" r:id="rId32"/>
    <p:sldId id="4242" r:id="rId33"/>
    <p:sldId id="4207" r:id="rId34"/>
    <p:sldId id="4208" r:id="rId35"/>
    <p:sldId id="4209" r:id="rId36"/>
    <p:sldId id="4210" r:id="rId37"/>
    <p:sldId id="4211" r:id="rId38"/>
    <p:sldId id="4212" r:id="rId39"/>
    <p:sldId id="4213" r:id="rId40"/>
    <p:sldId id="4214" r:id="rId41"/>
    <p:sldId id="4215" r:id="rId42"/>
    <p:sldId id="4216" r:id="rId43"/>
  </p:sldIdLst>
  <p:sldSz cx="12192000" cy="6858000"/>
  <p:notesSz cx="6858000" cy="9144000"/>
  <p:embeddedFontLst>
    <p:embeddedFont>
      <p:font typeface="Tahoma" panose="020B0604030504040204" pitchFamily="34" charset="0"/>
      <p:regular r:id="rId45"/>
      <p:bold r:id="rId46"/>
    </p:embeddedFont>
    <p:embeddedFont>
      <p:font typeface="Pangolin" panose="00000500000000000000" pitchFamily="2" charset="0"/>
      <p:regular r:id="rId47"/>
    </p:embeddedFont>
    <p:embeddedFont>
      <p:font typeface="Roboto Black" panose="02000000000000000000" pitchFamily="2" charset="0"/>
      <p:regular r:id="rId48"/>
      <p:bold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3192" autoAdjust="0"/>
  </p:normalViewPr>
  <p:slideViewPr>
    <p:cSldViewPr snapToGrid="0">
      <p:cViewPr varScale="1">
        <p:scale>
          <a:sx n="92" d="100"/>
          <a:sy n="92" d="100"/>
        </p:scale>
        <p:origin x="4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3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93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82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1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046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2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6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52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13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56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3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89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32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17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67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4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36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00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95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6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85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6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2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5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8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10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65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4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9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95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2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31.xml"/><Relationship Id="rId26" Type="http://schemas.openxmlformats.org/officeDocument/2006/relationships/slide" Target="slide39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4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slide" Target="slide38.xml"/><Relationship Id="rId2" Type="http://schemas.openxmlformats.org/officeDocument/2006/relationships/audio" Target="../media/media1.wav"/><Relationship Id="rId16" Type="http://schemas.openxmlformats.org/officeDocument/2006/relationships/slide" Target="slide30.xml"/><Relationship Id="rId20" Type="http://schemas.openxmlformats.org/officeDocument/2006/relationships/slide" Target="slide33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slide" Target="slide37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slide" Target="slide36.xml"/><Relationship Id="rId10" Type="http://schemas.openxmlformats.org/officeDocument/2006/relationships/image" Target="../media/image8.png"/><Relationship Id="rId19" Type="http://schemas.openxmlformats.org/officeDocument/2006/relationships/slide" Target="slide3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slide" Target="slide35.xml"/><Relationship Id="rId27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5551" y="1674672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7786" y="4702325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53" y="3503456"/>
            <a:ext cx="46291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0248" y="1947846"/>
            <a:ext cx="720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5125" y="4804707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6071" y="2721213"/>
            <a:ext cx="679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7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56072" y="4919267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60081" y="5013695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bảy (      )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573" y="2315992"/>
            <a:ext cx="2285738" cy="2209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6072" y="3924334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vuông?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65444" y="1762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90371" y="4786134"/>
            <a:ext cx="611257" cy="960475"/>
            <a:chOff x="4698498" y="3459871"/>
            <a:chExt cx="611257" cy="960475"/>
          </a:xfrm>
        </p:grpSpPr>
        <p:sp>
          <p:nvSpPr>
            <p:cNvPr id="23" name="TextBox 22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900835" y="3934132"/>
              <a:ext cx="268641" cy="818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00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6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4984" y="2351653"/>
            <a:ext cx="651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một phần mấy hình đó?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04" y="2258004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4" y="4407560"/>
            <a:ext cx="1819275" cy="1752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8499" y="4542377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04984" y="2998354"/>
            <a:ext cx="395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tròn.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855" y="5275960"/>
            <a:ext cx="48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chữ nhật.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92429" y="5109465"/>
            <a:ext cx="611257" cy="1083585"/>
            <a:chOff x="4698498" y="3459871"/>
            <a:chExt cx="611257" cy="1083585"/>
          </a:xfrm>
        </p:grpSpPr>
        <p:sp>
          <p:nvSpPr>
            <p:cNvPr id="25" name="TextBox 24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79303" y="2812565"/>
            <a:ext cx="611257" cy="1083585"/>
            <a:chOff x="4698498" y="3459871"/>
            <a:chExt cx="611257" cy="1083585"/>
          </a:xfrm>
        </p:grpSpPr>
        <p:sp>
          <p:nvSpPr>
            <p:cNvPr id="29" name="TextBox 28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8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6" grpId="0"/>
      <p:bldP spid="17" grpId="0" animBg="1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hoa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6" y="2151497"/>
            <a:ext cx="18097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1" y="4226571"/>
            <a:ext cx="1800225" cy="1647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337" y="3304435"/>
            <a:ext cx="44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2843" y="3135394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54315" y="5379400"/>
            <a:ext cx="48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 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hoa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7936" y="5212668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9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sao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87" y="2308318"/>
            <a:ext cx="17526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73" y="4221809"/>
            <a:ext cx="1704975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7945" y="3338770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06234" y="3168532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392883" y="5354447"/>
            <a:ext cx="408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sao.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11863" y="5186667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45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62060" y="880343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 descr="A paper with a blue and black text&#10;&#10;Description automatically generated with medium confidence">
            <a:extLst>
              <a:ext uri="{FF2B5EF4-FFF2-40B4-BE49-F238E27FC236}">
                <a16:creationId xmlns:a16="http://schemas.microsoft.com/office/drawing/2014/main" id="{0560DCF2-25C7-56D4-09FD-F8EB41400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949" y="1348563"/>
            <a:ext cx="9301011" cy="5321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164754-544C-4CA8-C87A-E780EC85D9E5}"/>
              </a:ext>
            </a:extLst>
          </p:cNvPr>
          <p:cNvSpPr txBox="1"/>
          <p:nvPr/>
        </p:nvSpPr>
        <p:spPr>
          <a:xfrm>
            <a:off x="5258007" y="2963485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1EA09-A48A-3D58-7D95-3187AD9E6FA0}"/>
              </a:ext>
            </a:extLst>
          </p:cNvPr>
          <p:cNvSpPr txBox="1"/>
          <p:nvPr/>
        </p:nvSpPr>
        <p:spPr>
          <a:xfrm>
            <a:off x="5258007" y="4315892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C4922-13AA-16EE-B197-0ACF9B5B1D99}"/>
              </a:ext>
            </a:extLst>
          </p:cNvPr>
          <p:cNvSpPr txBox="1"/>
          <p:nvPr/>
        </p:nvSpPr>
        <p:spPr>
          <a:xfrm>
            <a:off x="5258007" y="5608011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5394771-0DDE-3D9C-486A-0DF926CEDB74}"/>
              </a:ext>
            </a:extLst>
          </p:cNvPr>
          <p:cNvCxnSpPr>
            <a:cxnSpLocks/>
          </p:cNvCxnSpPr>
          <p:nvPr/>
        </p:nvCxnSpPr>
        <p:spPr>
          <a:xfrm flipH="1">
            <a:off x="7710054" y="3255872"/>
            <a:ext cx="670271" cy="2619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2FA8D4-06FC-7FB3-D39B-81CE830A96E0}"/>
              </a:ext>
            </a:extLst>
          </p:cNvPr>
          <p:cNvCxnSpPr>
            <a:cxnSpLocks/>
          </p:cNvCxnSpPr>
          <p:nvPr/>
        </p:nvCxnSpPr>
        <p:spPr>
          <a:xfrm flipH="1" flipV="1">
            <a:off x="7566409" y="3122343"/>
            <a:ext cx="1185705" cy="13592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88A3B9-9EB3-2C81-69F0-B2EE9DEEE9F2}"/>
              </a:ext>
            </a:extLst>
          </p:cNvPr>
          <p:cNvCxnSpPr>
            <a:cxnSpLocks/>
          </p:cNvCxnSpPr>
          <p:nvPr/>
        </p:nvCxnSpPr>
        <p:spPr>
          <a:xfrm flipH="1" flipV="1">
            <a:off x="7710054" y="4707899"/>
            <a:ext cx="780803" cy="1167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357135" y="195440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" fmla="*/ 0 w 6586800"/>
              <a:gd name="connsiteY0" fmla="*/ 157018 h 6495473"/>
              <a:gd name="connsiteX1" fmla="*/ 6586800 w 6586800"/>
              <a:gd name="connsiteY1" fmla="*/ 157018 h 6495473"/>
              <a:gd name="connsiteX2" fmla="*/ 6586800 w 6586800"/>
              <a:gd name="connsiteY2" fmla="*/ 6495473 h 6495473"/>
              <a:gd name="connsiteX3" fmla="*/ 0 w 6586800"/>
              <a:gd name="connsiteY3" fmla="*/ 6495473 h 6495473"/>
              <a:gd name="connsiteX4" fmla="*/ 0 w 6586800"/>
              <a:gd name="connsiteY4" fmla="*/ 157018 h 6495473"/>
              <a:gd name="connsiteX0" fmla="*/ 0 w 7057854"/>
              <a:gd name="connsiteY0" fmla="*/ 157018 h 6495473"/>
              <a:gd name="connsiteX1" fmla="*/ 6586800 w 7057854"/>
              <a:gd name="connsiteY1" fmla="*/ 157018 h 6495473"/>
              <a:gd name="connsiteX2" fmla="*/ 6586800 w 7057854"/>
              <a:gd name="connsiteY2" fmla="*/ 6495473 h 6495473"/>
              <a:gd name="connsiteX3" fmla="*/ 0 w 7057854"/>
              <a:gd name="connsiteY3" fmla="*/ 6495473 h 6495473"/>
              <a:gd name="connsiteX4" fmla="*/ 0 w 7057854"/>
              <a:gd name="connsiteY4" fmla="*/ 157018 h 6495473"/>
              <a:gd name="connsiteX0" fmla="*/ 0 w 7057854"/>
              <a:gd name="connsiteY0" fmla="*/ 886916 h 7225371"/>
              <a:gd name="connsiteX1" fmla="*/ 6586800 w 7057854"/>
              <a:gd name="connsiteY1" fmla="*/ 886916 h 7225371"/>
              <a:gd name="connsiteX2" fmla="*/ 6586800 w 7057854"/>
              <a:gd name="connsiteY2" fmla="*/ 7225371 h 7225371"/>
              <a:gd name="connsiteX3" fmla="*/ 0 w 7057854"/>
              <a:gd name="connsiteY3" fmla="*/ 7225371 h 7225371"/>
              <a:gd name="connsiteX4" fmla="*/ 0 w 7057854"/>
              <a:gd name="connsiteY4" fmla="*/ 886916 h 722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/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/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2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2088932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7371984" y="1940046"/>
            <a:ext cx="2835265" cy="2205362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839847" y="436131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1" grpId="0" animBg="1"/>
      <p:bldP spid="12" grpId="0" animBg="1"/>
      <p:bldP spid="117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/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" fmla="*/ 0 w 1945758"/>
                <a:gd name="connsiteY0" fmla="*/ 210902 h 1276018"/>
                <a:gd name="connsiteX1" fmla="*/ 210902 w 1945758"/>
                <a:gd name="connsiteY1" fmla="*/ 0 h 1276018"/>
                <a:gd name="connsiteX2" fmla="*/ 1734856 w 1945758"/>
                <a:gd name="connsiteY2" fmla="*/ 0 h 1276018"/>
                <a:gd name="connsiteX3" fmla="*/ 1945758 w 1945758"/>
                <a:gd name="connsiteY3" fmla="*/ 210902 h 1276018"/>
                <a:gd name="connsiteX4" fmla="*/ 1945758 w 1945758"/>
                <a:gd name="connsiteY4" fmla="*/ 1054483 h 1276018"/>
                <a:gd name="connsiteX5" fmla="*/ 1192595 w 1945758"/>
                <a:gd name="connsiteY5" fmla="*/ 1276018 h 1276018"/>
                <a:gd name="connsiteX6" fmla="*/ 210902 w 1945758"/>
                <a:gd name="connsiteY6" fmla="*/ 1265385 h 1276018"/>
                <a:gd name="connsiteX7" fmla="*/ 0 w 1945758"/>
                <a:gd name="connsiteY7" fmla="*/ 1054483 h 1276018"/>
                <a:gd name="connsiteX8" fmla="*/ 0 w 1945758"/>
                <a:gd name="connsiteY8" fmla="*/ 210902 h 1276018"/>
                <a:gd name="connsiteX0" fmla="*/ 0 w 2041235"/>
                <a:gd name="connsiteY0" fmla="*/ 253432 h 1318548"/>
                <a:gd name="connsiteX1" fmla="*/ 210902 w 2041235"/>
                <a:gd name="connsiteY1" fmla="*/ 42530 h 1318548"/>
                <a:gd name="connsiteX2" fmla="*/ 2000670 w 2041235"/>
                <a:gd name="connsiteY2" fmla="*/ 0 h 1318548"/>
                <a:gd name="connsiteX3" fmla="*/ 1945758 w 2041235"/>
                <a:gd name="connsiteY3" fmla="*/ 253432 h 1318548"/>
                <a:gd name="connsiteX4" fmla="*/ 1945758 w 2041235"/>
                <a:gd name="connsiteY4" fmla="*/ 1097013 h 1318548"/>
                <a:gd name="connsiteX5" fmla="*/ 1192595 w 2041235"/>
                <a:gd name="connsiteY5" fmla="*/ 1318548 h 1318548"/>
                <a:gd name="connsiteX6" fmla="*/ 210902 w 2041235"/>
                <a:gd name="connsiteY6" fmla="*/ 1307915 h 1318548"/>
                <a:gd name="connsiteX7" fmla="*/ 0 w 2041235"/>
                <a:gd name="connsiteY7" fmla="*/ 1097013 h 1318548"/>
                <a:gd name="connsiteX8" fmla="*/ 0 w 2041235"/>
                <a:gd name="connsiteY8" fmla="*/ 253432 h 1318548"/>
                <a:gd name="connsiteX0" fmla="*/ 0 w 2179674"/>
                <a:gd name="connsiteY0" fmla="*/ 253432 h 1318548"/>
                <a:gd name="connsiteX1" fmla="*/ 210902 w 2179674"/>
                <a:gd name="connsiteY1" fmla="*/ 42530 h 1318548"/>
                <a:gd name="connsiteX2" fmla="*/ 2000670 w 2179674"/>
                <a:gd name="connsiteY2" fmla="*/ 0 h 1318548"/>
                <a:gd name="connsiteX3" fmla="*/ 2179674 w 2179674"/>
                <a:gd name="connsiteY3" fmla="*/ 253432 h 1318548"/>
                <a:gd name="connsiteX4" fmla="*/ 1945758 w 2179674"/>
                <a:gd name="connsiteY4" fmla="*/ 1097013 h 1318548"/>
                <a:gd name="connsiteX5" fmla="*/ 1192595 w 2179674"/>
                <a:gd name="connsiteY5" fmla="*/ 1318548 h 1318548"/>
                <a:gd name="connsiteX6" fmla="*/ 210902 w 2179674"/>
                <a:gd name="connsiteY6" fmla="*/ 1307915 h 1318548"/>
                <a:gd name="connsiteX7" fmla="*/ 0 w 2179674"/>
                <a:gd name="connsiteY7" fmla="*/ 1097013 h 1318548"/>
                <a:gd name="connsiteX8" fmla="*/ 0 w 2179674"/>
                <a:gd name="connsiteY8" fmla="*/ 253432 h 1318548"/>
                <a:gd name="connsiteX0" fmla="*/ 0 w 2509283"/>
                <a:gd name="connsiteY0" fmla="*/ 242800 h 1318548"/>
                <a:gd name="connsiteX1" fmla="*/ 540511 w 2509283"/>
                <a:gd name="connsiteY1" fmla="*/ 42530 h 1318548"/>
                <a:gd name="connsiteX2" fmla="*/ 2330279 w 2509283"/>
                <a:gd name="connsiteY2" fmla="*/ 0 h 1318548"/>
                <a:gd name="connsiteX3" fmla="*/ 2509283 w 2509283"/>
                <a:gd name="connsiteY3" fmla="*/ 253432 h 1318548"/>
                <a:gd name="connsiteX4" fmla="*/ 2275367 w 2509283"/>
                <a:gd name="connsiteY4" fmla="*/ 1097013 h 1318548"/>
                <a:gd name="connsiteX5" fmla="*/ 1522204 w 2509283"/>
                <a:gd name="connsiteY5" fmla="*/ 1318548 h 1318548"/>
                <a:gd name="connsiteX6" fmla="*/ 540511 w 2509283"/>
                <a:gd name="connsiteY6" fmla="*/ 1307915 h 1318548"/>
                <a:gd name="connsiteX7" fmla="*/ 329609 w 2509283"/>
                <a:gd name="connsiteY7" fmla="*/ 1097013 h 1318548"/>
                <a:gd name="connsiteX8" fmla="*/ 0 w 2509283"/>
                <a:gd name="connsiteY8" fmla="*/ 242800 h 1318548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57487" y="2674296"/>
            <a:ext cx="566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4" y="1573619"/>
            <a:ext cx="10719955" cy="47756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927762"/>
            <a:ext cx="60388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gì? Mấy hình?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thể sử dụng để nhận biết một phần mấy?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Nêu ngắn gọn các bước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0" b="98873" l="1080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1" y="2681995"/>
            <a:ext cx="2323961" cy="3117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73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80" y="3986660"/>
            <a:ext cx="2133754" cy="20652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941645" y="1546866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781627" y="2001635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34DCF-B0C9-E0B2-93DC-26690EACF052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3CC0DD-2476-97A0-20E3-4E8A194C643A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0AFE7D-4959-77CA-134A-93327DD908E7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0D5B-5DD7-BC87-DA8F-9343DE2B3EE8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55164" y="407324"/>
            <a:ext cx="755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4584" y="1941780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1405" y="2693345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3156" y="4275907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3" y="1158889"/>
            <a:ext cx="2323961" cy="311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3502127"/>
            <a:ext cx="2324566" cy="23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377067" y="3613501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699210" y="4646045"/>
            <a:ext cx="848933" cy="8489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24397" y="3693856"/>
            <a:ext cx="341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4397" y="4656132"/>
            <a:ext cx="32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1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F16AC-06D6-AA68-776A-41D47703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2A60CF-B4D4-8A2C-B151-3666822B6CA8}"/>
              </a:ext>
            </a:extLst>
          </p:cNvPr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908A7-F66F-4D24-C205-D5108E2C6DF0}"/>
              </a:ext>
            </a:extLst>
          </p:cNvPr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80988" y="228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2A60CF-B4D4-8A2C-B151-3666822B6CA8}"/>
              </a:ext>
            </a:extLst>
          </p:cNvPr>
          <p:cNvSpPr/>
          <p:nvPr/>
        </p:nvSpPr>
        <p:spPr>
          <a:xfrm>
            <a:off x="6610448" y="4217332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908A7-F66F-4D24-C205-D5108E2C6DF0}"/>
              </a:ext>
            </a:extLst>
          </p:cNvPr>
          <p:cNvSpPr txBox="1"/>
          <p:nvPr/>
        </p:nvSpPr>
        <p:spPr>
          <a:xfrm>
            <a:off x="6760706" y="4335460"/>
            <a:ext cx="371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Chúng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mình </a:t>
            </a:r>
            <a:r>
              <a:rPr lang="vi-VN" sz="2400" smtClean="0">
                <a:latin typeface="Roboto" panose="02000000000000000000" pitchFamily="2" charset="0"/>
                <a:ea typeface="Roboto" panose="02000000000000000000" pitchFamily="2" charset="0"/>
              </a:rPr>
              <a:t>cùng</a:t>
            </a:r>
            <a:r>
              <a:rPr lang="en-US" sz="240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smtClean="0">
                <a:latin typeface="Roboto" panose="02000000000000000000" pitchFamily="2" charset="0"/>
                <a:ea typeface="Roboto" panose="02000000000000000000" pitchFamily="2" charset="0"/>
              </a:rPr>
              <a:t>tạo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hình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trang </a:t>
            </a:r>
            <a:r>
              <a:rPr lang="vi-VN" sz="2400" smtClean="0"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240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smtClean="0">
                <a:latin typeface="Roboto" panose="02000000000000000000" pitchFamily="2" charset="0"/>
                <a:ea typeface="Roboto" panose="02000000000000000000" pitchFamily="2" charset="0"/>
              </a:rPr>
              <a:t>như </a:t>
            </a:r>
            <a:r>
              <a:rPr lang="vi-VN" sz="2400">
                <a:latin typeface="Roboto" panose="02000000000000000000" pitchFamily="2" charset="0"/>
                <a:ea typeface="Roboto" panose="02000000000000000000" pitchFamily="2" charset="0"/>
              </a:rPr>
              <a:t>vậy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3" y="4579218"/>
            <a:ext cx="1436365" cy="2039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1638" y="2246299"/>
            <a:ext cx="5053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 </a:t>
            </a:r>
            <a:r>
              <a:rPr lang="en-US" altLang="zh-CN" sz="240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4423" y="3605700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8137" y="1612212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1479077"/>
            <a:ext cx="3689068" cy="24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9" grpId="0"/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928136" y="1951568"/>
            <a:ext cx="10587589" cy="3831389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741684" y="109747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917" y="2081725"/>
            <a:ext cx="472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hoa gồm có 1 bông hoa 6 cánh hình tam giác, 2 chiếc lá, mỗi lá gồm 2 hình tam giác.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2868" y="2105936"/>
            <a:ext cx="4630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hia hình vuông thành </a:t>
            </a: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7898" y="3396073"/>
            <a:ext cx="1611254" cy="2287268"/>
            <a:chOff x="1608217" y="3399696"/>
            <a:chExt cx="1611254" cy="2287268"/>
          </a:xfrm>
        </p:grpSpPr>
        <p:sp>
          <p:nvSpPr>
            <p:cNvPr id="2" name="Isosceles Triangle 1"/>
            <p:cNvSpPr/>
            <p:nvPr/>
          </p:nvSpPr>
          <p:spPr>
            <a:xfrm rot="7127281">
              <a:off x="1685798" y="358435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10800000">
              <a:off x="2051745" y="339969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4235857">
              <a:off x="2394976" y="357709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7933218">
              <a:off x="2409404" y="3954512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345538">
              <a:off x="1704116" y="3975243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247348" y="4333009"/>
              <a:ext cx="236166" cy="1353955"/>
            </a:xfrm>
            <a:custGeom>
              <a:avLst/>
              <a:gdLst>
                <a:gd name="connsiteX0" fmla="*/ 38652 w 236166"/>
                <a:gd name="connsiteY0" fmla="*/ 0 h 1353955"/>
                <a:gd name="connsiteX1" fmla="*/ 236079 w 236166"/>
                <a:gd name="connsiteY1" fmla="*/ 644236 h 1353955"/>
                <a:gd name="connsiteX2" fmla="*/ 17870 w 236166"/>
                <a:gd name="connsiteY2" fmla="*/ 1288473 h 1353955"/>
                <a:gd name="connsiteX3" fmla="*/ 28261 w 236166"/>
                <a:gd name="connsiteY3" fmla="*/ 1298864 h 135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66" h="1353955">
                  <a:moveTo>
                    <a:pt x="38652" y="0"/>
                  </a:moveTo>
                  <a:cubicBezTo>
                    <a:pt x="139097" y="214745"/>
                    <a:pt x="239543" y="429491"/>
                    <a:pt x="236079" y="644236"/>
                  </a:cubicBezTo>
                  <a:cubicBezTo>
                    <a:pt x="232615" y="858981"/>
                    <a:pt x="17870" y="1288473"/>
                    <a:pt x="17870" y="1288473"/>
                  </a:cubicBezTo>
                  <a:cubicBezTo>
                    <a:pt x="-16766" y="1397577"/>
                    <a:pt x="5747" y="1348220"/>
                    <a:pt x="28261" y="129886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056399" y="411098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56697" y="3864315"/>
              <a:ext cx="355115" cy="35511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 rot="12184786">
              <a:off x="2552309" y="4840975"/>
              <a:ext cx="667162" cy="718114"/>
              <a:chOff x="3520982" y="3558159"/>
              <a:chExt cx="667162" cy="718114"/>
            </a:xfrm>
          </p:grpSpPr>
          <p:sp>
            <p:nvSpPr>
              <p:cNvPr id="10" name="Right Triangle 9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>
                <a:stCxn id="10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10" idx="2"/>
                <a:endCxn id="27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10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7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7" idx="2"/>
                <a:endCxn id="27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27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3110697">
              <a:off x="1633693" y="4926586"/>
              <a:ext cx="667162" cy="718114"/>
              <a:chOff x="3520982" y="3558159"/>
              <a:chExt cx="667162" cy="718114"/>
            </a:xfrm>
          </p:grpSpPr>
          <p:sp>
            <p:nvSpPr>
              <p:cNvPr id="42" name="Right Triangle 41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Triangle 42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2" idx="2"/>
                <a:endCxn id="43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3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3" idx="2"/>
                <a:endCxn id="43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43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032489" y="3217134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032489" y="3214138"/>
            <a:ext cx="2122099" cy="2125095"/>
            <a:chOff x="7032489" y="3214138"/>
            <a:chExt cx="2122099" cy="2125095"/>
          </a:xfrm>
        </p:grpSpPr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7037868" y="3214138"/>
              <a:ext cx="2116720" cy="21250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H="1">
              <a:off x="7032489" y="3220659"/>
              <a:ext cx="2122099" cy="2118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3B3BA4-DDAD-A78E-14AE-6AB2F0F5478D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6221931" y="1951568"/>
            <a:ext cx="0" cy="3831389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F3DF5-3CE2-6FA1-2888-6ADBDFED0EED}"/>
              </a:ext>
            </a:extLst>
          </p:cNvPr>
          <p:cNvSpPr/>
          <p:nvPr/>
        </p:nvSpPr>
        <p:spPr>
          <a:xfrm>
            <a:off x="9256624" y="3220659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E8E17-B409-2261-4DC5-15CB77D210A0}"/>
              </a:ext>
            </a:extLst>
          </p:cNvPr>
          <p:cNvCxnSpPr>
            <a:cxnSpLocks/>
            <a:stCxn id="14" idx="3"/>
            <a:endCxn id="14" idx="1"/>
          </p:cNvCxnSpPr>
          <p:nvPr/>
        </p:nvCxnSpPr>
        <p:spPr>
          <a:xfrm flipH="1">
            <a:off x="9256624" y="4281709"/>
            <a:ext cx="21220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6F1B26-C85F-B413-146C-E3B292CF3F1F}"/>
              </a:ext>
            </a:extLst>
          </p:cNvPr>
          <p:cNvCxnSpPr>
            <a:cxnSpLocks/>
            <a:stCxn id="14" idx="2"/>
            <a:endCxn id="14" idx="0"/>
          </p:cNvCxnSpPr>
          <p:nvPr/>
        </p:nvCxnSpPr>
        <p:spPr>
          <a:xfrm flipV="1">
            <a:off x="10317674" y="3220659"/>
            <a:ext cx="0" cy="2122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32023" y="2010191"/>
            <a:ext cx="75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14" y="2536267"/>
            <a:ext cx="2178745" cy="2154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2511" y="2711068"/>
            <a:ext cx="69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2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410900" y="4836139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70773" y="4929696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hai (      ) hình tam giác.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2511" y="3848398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tam giác?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94187" y="4690668"/>
            <a:ext cx="611257" cy="960475"/>
            <a:chOff x="4698498" y="3459871"/>
            <a:chExt cx="611257" cy="960475"/>
          </a:xfrm>
        </p:grpSpPr>
        <p:sp>
          <p:nvSpPr>
            <p:cNvPr id="21" name="TextBox 20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2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16" grpId="0" animBg="1"/>
      <p:bldP spid="17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1799</Words>
  <Application>Microsoft Office PowerPoint</Application>
  <PresentationFormat>Widescreen</PresentationFormat>
  <Paragraphs>241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Tahoma</vt:lpstr>
      <vt:lpstr>Pangolin</vt:lpstr>
      <vt:lpstr>Arial</vt:lpstr>
      <vt:lpstr>Times New Roman</vt:lpstr>
      <vt:lpstr>Roboto Black</vt:lpstr>
      <vt:lpstr>Roboto</vt:lpstr>
      <vt:lpstr>Calibri Light</vt:lpstr>
      <vt:lpstr>Calibri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185</cp:revision>
  <dcterms:created xsi:type="dcterms:W3CDTF">2023-04-01T23:44:56Z</dcterms:created>
  <dcterms:modified xsi:type="dcterms:W3CDTF">2023-09-03T03:12:55Z</dcterms:modified>
</cp:coreProperties>
</file>