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7" r:id="rId2"/>
    <p:sldId id="281" r:id="rId3"/>
    <p:sldId id="377" r:id="rId4"/>
    <p:sldId id="260" r:id="rId5"/>
    <p:sldId id="378" r:id="rId6"/>
    <p:sldId id="283" r:id="rId7"/>
    <p:sldId id="263" r:id="rId8"/>
    <p:sldId id="280" r:id="rId9"/>
    <p:sldId id="282" r:id="rId10"/>
    <p:sldId id="374" r:id="rId1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FF33"/>
    <a:srgbClr val="FFFF00"/>
    <a:srgbClr val="9933FF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7"/>
  </p:normalViewPr>
  <p:slideViewPr>
    <p:cSldViewPr showGuides="1">
      <p:cViewPr varScale="1">
        <p:scale>
          <a:sx n="58" d="100"/>
          <a:sy n="58" d="100"/>
        </p:scale>
        <p:origin x="200" y="1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F459C1-FCBF-40C0-93E6-62CC979A9488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 altLang="x-none" dirty="0"/>
              <a:t>Bấm &amp; sửa kiểu tiêu đề</a:t>
            </a:r>
          </a:p>
          <a:p>
            <a:pPr lvl="1"/>
            <a:r>
              <a:rPr lang="vi-VN" altLang="x-none" dirty="0"/>
              <a:t>Mức hai</a:t>
            </a:r>
          </a:p>
          <a:p>
            <a:pPr lvl="2"/>
            <a:r>
              <a:rPr lang="vi-VN" altLang="x-none" dirty="0"/>
              <a:t>Mức ba</a:t>
            </a:r>
          </a:p>
          <a:p>
            <a:pPr lvl="3"/>
            <a:r>
              <a:rPr lang="vi-VN" altLang="x-none" dirty="0"/>
              <a:t>Mức bốn</a:t>
            </a:r>
          </a:p>
          <a:p>
            <a:pPr lvl="4"/>
            <a:r>
              <a:rPr lang="vi-VN" altLang="x-none" dirty="0"/>
              <a:t>Mức năm</a:t>
            </a:r>
            <a:endParaRPr dirty="0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2A8937-7850-4214-AE6C-F5E776FCF9C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/>
              <a:t>Bấm &amp; sửa kiểu phụ đề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Bấm &amp; sửa kiểu tiêu đề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D5230E-F70D-4EE4-8590-8BA5FB6CAEA1}" type="datetimeFigureOut"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10/16/23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8B0E0A-1132-4B20-B804-EBED543D98D7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400" y="633635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TH&amp;THCS ĐÔNG HẢI 2</a:t>
            </a:r>
            <a:endParaRPr lang="vi-V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204864"/>
            <a:ext cx="7086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VIẾT</a:t>
            </a:r>
            <a:endParaRPr lang="en-US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 TẬP CHỮ VIẾT HOA E, Ê</a:t>
            </a:r>
            <a:endParaRPr lang="vi-VN" sz="4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625553"/>
            <a:ext cx="583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GIÁO VIÊN: LÊ THỊ THUÝ HƯỜNG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995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HP\Desktop\6db446ded86c1a32437d.jpg">
            <a:extLst>
              <a:ext uri="{FF2B5EF4-FFF2-40B4-BE49-F238E27FC236}">
                <a16:creationId xmlns:a16="http://schemas.microsoft.com/office/drawing/2014/main" id="{FD3C4DFD-94B0-FE31-734E-706A0D417F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32222" b="33272"/>
          <a:stretch/>
        </p:blipFill>
        <p:spPr bwMode="auto">
          <a:xfrm>
            <a:off x="0" y="0"/>
            <a:ext cx="914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HP\Desktop\39423d3ba38961d73898.jpg">
            <a:extLst>
              <a:ext uri="{FF2B5EF4-FFF2-40B4-BE49-F238E27FC236}">
                <a16:creationId xmlns:a16="http://schemas.microsoft.com/office/drawing/2014/main" id="{04EEE358-FBBD-136C-55F3-73B1159262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5" b="6923"/>
          <a:stretch/>
        </p:blipFill>
        <p:spPr bwMode="auto">
          <a:xfrm>
            <a:off x="0" y="1981200"/>
            <a:ext cx="9144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ui AÌÂaÌÂºÂ¿n TrÃÂ°aÌÂ»Âng - NhAÌÂ³m Hoa Tay | NhaÌÂºÂ¡c ThiaÌÂºÂ¿u Nhi SAÌÂ´i AÌÂaÌÂ»Âng Remix (online-video-cutter.com).mp4">
            <a:hlinkClick r:id="" action="ppaction://media"/>
            <a:extLst>
              <a:ext uri="{FF2B5EF4-FFF2-40B4-BE49-F238E27FC236}">
                <a16:creationId xmlns:a16="http://schemas.microsoft.com/office/drawing/2014/main" id="{57ECFA17-6C47-B2E5-AC88-88AD7613EC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6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9B48A-26C4-0F01-06DA-959E20A62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9EF6B-6D40-7F32-DDFD-776F74FC98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4202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3C12CB-F0B9-B758-9370-5A63CFD6D5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3" t="23786" r="13259" b="24275"/>
          <a:stretch/>
        </p:blipFill>
        <p:spPr>
          <a:xfrm>
            <a:off x="0" y="1143000"/>
            <a:ext cx="4572000" cy="4991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60D5F7-3B32-40D7-FFA0-A7B411C586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23900"/>
            <a:ext cx="4572000" cy="5410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6BD184-8530-E421-E5B9-80EDEBA70FE0}"/>
              </a:ext>
            </a:extLst>
          </p:cNvPr>
          <p:cNvSpPr txBox="1"/>
          <p:nvPr/>
        </p:nvSpPr>
        <p:spPr>
          <a:xfrm>
            <a:off x="1219200" y="1752600"/>
            <a:ext cx="7467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Nêu độ cao và độ rộng của chữ hoa E, Ê</a:t>
            </a:r>
          </a:p>
          <a:p>
            <a:r>
              <a:rPr lang="en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Tìm điểm giống và khác nhau của chữ hoa E,Ê</a:t>
            </a:r>
          </a:p>
        </p:txBody>
      </p:sp>
    </p:spTree>
    <p:extLst>
      <p:ext uri="{BB962C8B-B14F-4D97-AF65-F5344CB8AC3E}">
        <p14:creationId xmlns:p14="http://schemas.microsoft.com/office/powerpoint/2010/main" val="4242942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ch viết chữ e ê hoa cỡ nhỏ theo chương trình mới chuẩn nhất có hướng dẫn cách viết">
            <a:hlinkClick r:id="" action="ppaction://media"/>
            <a:extLst>
              <a:ext uri="{FF2B5EF4-FFF2-40B4-BE49-F238E27FC236}">
                <a16:creationId xmlns:a16="http://schemas.microsoft.com/office/drawing/2014/main" id="{EFF4D0A2-4D1E-5D3A-F68E-D4E0244930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8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a5"/>
          <p:cNvPicPr>
            <a:picLocks noChangeAspect="1"/>
          </p:cNvPicPr>
          <p:nvPr/>
        </p:nvPicPr>
        <p:blipFill>
          <a:blip r:embed="rId2"/>
          <a:srcRect l="14981" t="6323" r="16537" b="19559"/>
          <a:stretch>
            <a:fillRect/>
          </a:stretch>
        </p:blipFill>
        <p:spPr>
          <a:xfrm>
            <a:off x="1099140" y="1206500"/>
            <a:ext cx="6945719" cy="445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1069014" y="152400"/>
            <a:ext cx="72390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viết từ ứng dụng</a:t>
            </a:r>
            <a:r>
              <a:rPr lang="en-US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22951-3BDD-D9D9-C532-52AC52F7B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33400"/>
            <a:ext cx="4114800" cy="3200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459A0A-5BE4-2B43-FA16-9B10846480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533400"/>
            <a:ext cx="3886200" cy="3200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76B2F9-7CAB-4B88-338D-F20536D07F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1" y="3729036"/>
            <a:ext cx="4419600" cy="306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34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4E84A6-2C8B-1479-BCFC-FF9623DAE31E}"/>
              </a:ext>
            </a:extLst>
          </p:cNvPr>
          <p:cNvSpPr/>
          <p:nvPr/>
        </p:nvSpPr>
        <p:spPr>
          <a:xfrm>
            <a:off x="457200" y="1295400"/>
            <a:ext cx="8229600" cy="426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Ê-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 algn="just"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 algn="just">
              <a:buFontTx/>
              <a:buChar char="-"/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8500493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94</Words>
  <Application>Microsoft Macintosh PowerPoint</Application>
  <PresentationFormat>On-screen Show (4:3)</PresentationFormat>
  <Paragraphs>10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Le Huong</cp:lastModifiedBy>
  <cp:revision>22</cp:revision>
  <dcterms:created xsi:type="dcterms:W3CDTF">2008-12-19T14:05:54Z</dcterms:created>
  <dcterms:modified xsi:type="dcterms:W3CDTF">2023-10-15T17:52:41Z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F19317CDFBAB413A9E9FAD2AAFBC6C05</vt:lpwstr>
  </property>
  <property fmtid="{D5CDD505-2E9C-101B-9397-08002B2CF9AE}" pid="3" name="KSOProductBuildVer">
    <vt:lpwstr>1033-11.2.0.10426</vt:lpwstr>
  </property>
</Properties>
</file>