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</p:sldMasterIdLst>
  <p:notesMasterIdLst>
    <p:notesMasterId r:id="rId22"/>
  </p:notesMasterIdLst>
  <p:sldIdLst>
    <p:sldId id="356" r:id="rId3"/>
    <p:sldId id="358" r:id="rId4"/>
    <p:sldId id="256" r:id="rId5"/>
    <p:sldId id="354" r:id="rId6"/>
    <p:sldId id="257" r:id="rId7"/>
    <p:sldId id="295" r:id="rId8"/>
    <p:sldId id="270" r:id="rId9"/>
    <p:sldId id="294" r:id="rId10"/>
    <p:sldId id="296" r:id="rId11"/>
    <p:sldId id="297" r:id="rId12"/>
    <p:sldId id="298" r:id="rId13"/>
    <p:sldId id="329" r:id="rId14"/>
    <p:sldId id="307" r:id="rId15"/>
    <p:sldId id="350" r:id="rId16"/>
    <p:sldId id="360" r:id="rId17"/>
    <p:sldId id="275" r:id="rId18"/>
    <p:sldId id="361" r:id="rId19"/>
    <p:sldId id="362" r:id="rId20"/>
    <p:sldId id="290" r:id="rId21"/>
  </p:sldIdLst>
  <p:sldSz cx="9144000" cy="5143500" type="screen16x9"/>
  <p:notesSz cx="6858000" cy="9144000"/>
  <p:embeddedFontLst>
    <p:embeddedFont>
      <p:font typeface="Livvic" panose="020B0604020202020204" charset="0"/>
      <p:regular r:id="rId23"/>
      <p:bold r:id="rId24"/>
      <p:italic r:id="rId25"/>
      <p:bold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  <p:embeddedFont>
      <p:font typeface="Raleway" panose="020B0604020202020204" charset="0"/>
      <p:regular r:id="rId32"/>
      <p:bold r:id="rId33"/>
      <p:italic r:id="rId34"/>
      <p:boldItalic r:id="rId35"/>
    </p:embeddedFont>
    <p:embeddedFont>
      <p:font typeface="Lucida Sans Unicode" panose="020B0602030504020204" pitchFamily="34" charset="0"/>
      <p:regular r:id="rId36"/>
    </p:embeddedFont>
    <p:embeddedFont>
      <p:font typeface="Raleway Light" panose="020B060402020202020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Aharoni" panose="020B0604020202020204" charset="-79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Wingdings 3" panose="05040102010807070707" pitchFamily="18" charset="2"/>
      <p:regular r:id="rId53"/>
    </p:embeddedFont>
    <p:embeddedFont>
      <p:font typeface="Ribeye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9AA0A6"/>
          </p15:clr>
        </p15:guide>
        <p15:guide id="2" orient="horz" pos="1158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B26A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26B40-B2F6-4BD4-9561-40B4BBA11AD1}">
  <a:tblStyle styleId="{3CF26B40-B2F6-4BD4-9561-40B4BBA11A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77"/>
      </p:cViewPr>
      <p:guideLst>
        <p:guide orient="horz" pos="687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9847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1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6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4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18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4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271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25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5048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21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3465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18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white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641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58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9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1908600"/>
            <a:ext cx="44754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45807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2" y="471629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3358277"/>
            <a:ext cx="244542" cy="188292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9"/>
          <p:cNvSpPr/>
          <p:nvPr/>
        </p:nvSpPr>
        <p:spPr>
          <a:xfrm>
            <a:off x="164752" y="39208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4364074"/>
            <a:ext cx="235586" cy="702846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"/>
          <p:cNvSpPr/>
          <p:nvPr/>
        </p:nvSpPr>
        <p:spPr>
          <a:xfrm>
            <a:off x="0" y="4244339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9"/>
          <p:cNvSpPr/>
          <p:nvPr/>
        </p:nvSpPr>
        <p:spPr>
          <a:xfrm>
            <a:off x="8296900" y="47584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3311273"/>
            <a:ext cx="310650" cy="186492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9"/>
          <p:cNvSpPr/>
          <p:nvPr/>
        </p:nvSpPr>
        <p:spPr>
          <a:xfrm>
            <a:off x="8510317" y="3934961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9"/>
          <p:cNvSpPr/>
          <p:nvPr/>
        </p:nvSpPr>
        <p:spPr>
          <a:xfrm>
            <a:off x="8940588" y="4360317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"/>
          <p:cNvSpPr/>
          <p:nvPr/>
        </p:nvSpPr>
        <p:spPr>
          <a:xfrm>
            <a:off x="8268618" y="4284853"/>
            <a:ext cx="824007" cy="8612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5" y="165"/>
            <a:ext cx="6074351" cy="306290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471547"/>
            <a:ext cx="209356" cy="2087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411778"/>
            <a:ext cx="150140" cy="15014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3" y="315459"/>
            <a:ext cx="89175" cy="89179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4" y="359504"/>
            <a:ext cx="297233" cy="296649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67" y="266780"/>
            <a:ext cx="212951" cy="213062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37006"/>
            <a:ext cx="126822" cy="126829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599299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17" y="656158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86289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8870435" y="728816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8510042" y="75325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280877" y="550576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/>
          <a:p>
            <a:fld id="{3B526A92-8AAF-4BF0-85FE-B336BF0F8D2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900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defTabSz="685800">
              <a:buClrTx/>
            </a:pPr>
            <a:fld id="{3B526A92-8AAF-4BF0-85FE-B336BF0F8D2D}" type="datetimeFigureOut">
              <a:rPr lang="en-US" kern="1200" smtClean="0"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latin typeface="Lucida Sans Unicode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defTabSz="685800">
              <a:buClrTx/>
            </a:pPr>
            <a:endParaRPr lang="en-US" kern="1200">
              <a:solidFill>
                <a:srgbClr val="2DA2BF">
                  <a:tint val="20000"/>
                </a:srgbClr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defTabSz="685800">
              <a:buClrTx/>
            </a:pPr>
            <a:fld id="{52AF2F91-6C79-4775-9E01-5F8EDCA63F89}" type="slidenum">
              <a:rPr lang="en-US" kern="1200" smtClean="0"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0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6" r:id="rId4"/>
    <p:sldLayoutId id="2147483658" r:id="rId5"/>
    <p:sldLayoutId id="2147483673" r:id="rId6"/>
    <p:sldLayoutId id="2147483675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fld id="{3B526A92-8AAF-4BF0-85FE-B336BF0F8D2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10/26/2023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 b="0">
                <a:solidFill>
                  <a:schemeClr val="tx1"/>
                </a:solidFill>
              </a:defRPr>
            </a:lvl1pPr>
            <a:extLst/>
          </a:lstStyle>
          <a:p>
            <a:pPr defTabSz="685800">
              <a:buClrTx/>
            </a:pPr>
            <a:fld id="{52AF2F91-6C79-4775-9E01-5F8EDCA63F89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9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rtl="0" eaLnBrk="1" latinLnBrk="0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192024" algn="l" rtl="0" eaLnBrk="1" latinLnBrk="0" hangingPunct="1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44" indent="-171450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52" indent="-171450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80437" y="683963"/>
            <a:ext cx="5976008" cy="5390052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>
              <a:defRPr/>
            </a:pP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</a:rPr>
              <a:t>WELCOME 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  <a:sym typeface="Wingdings"/>
              </a:rPr>
              <a:t>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</a:rPr>
              <a:t> TO 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  <a:sym typeface="Wingdings"/>
              </a:rPr>
              <a:t>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</a:rPr>
              <a:t> OUR 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  <a:sym typeface="Wingdings"/>
              </a:rPr>
              <a:t></a:t>
            </a:r>
            <a:r>
              <a:rPr lang="en-US" sz="49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241007" y="2045494"/>
            <a:ext cx="854869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2700" kern="10" spc="54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:rPr>
              <a:t>ENGLISH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73" y="2026429"/>
            <a:ext cx="1792877" cy="226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32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80"/>
            <a:ext cx="6532537" cy="20824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4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8584"/>
            <a:ext cx="627229" cy="46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5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6151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584127"/>
            <a:ext cx="48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93037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09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086557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7" y="1387086"/>
            <a:ext cx="2160063" cy="3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1610978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3658" y="1491732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182448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2104864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9385" y="1937745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2706012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2714177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127092" y="309441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1860" y="2495266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186182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18146" y="249526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345316" y="1030067"/>
            <a:ext cx="286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favourite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03700" y="537267"/>
            <a:ext cx="144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1806197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758613" y="1400164"/>
            <a:ext cx="75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584902" y="1476732"/>
            <a:ext cx="93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Chau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988257" y="2041052"/>
            <a:ext cx="135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024401" y="2028629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852756" y="2625707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20651" y="2568204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20651" y="2516054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99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CDDA-AEC4-4A7A-8095-4A2387EB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68" t="47619" r="48750" b="27142"/>
          <a:stretch/>
        </p:blipFill>
        <p:spPr>
          <a:xfrm>
            <a:off x="0" y="0"/>
            <a:ext cx="1232807" cy="12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5664-B0BF-4BA1-9D93-0817A0B1F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50" t="46825" r="47768" b="27302"/>
          <a:stretch/>
        </p:blipFill>
        <p:spPr>
          <a:xfrm>
            <a:off x="1624691" y="-16329"/>
            <a:ext cx="1232807" cy="1330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734B0-54E5-4E96-A7F2-1ED705F8F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5" t="48571" r="47232" b="29048"/>
          <a:stretch/>
        </p:blipFill>
        <p:spPr>
          <a:xfrm>
            <a:off x="3351437" y="44905"/>
            <a:ext cx="1453243" cy="127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4287-CB92-470C-91A2-DE4FF243C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68" t="47778" r="46339" b="27619"/>
          <a:stretch/>
        </p:blipFill>
        <p:spPr>
          <a:xfrm>
            <a:off x="5392511" y="73480"/>
            <a:ext cx="1453244" cy="126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5139E-E7ED-45D1-8E05-ECCA193B0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39" t="48095" r="46339" b="29524"/>
          <a:stretch/>
        </p:blipFill>
        <p:spPr>
          <a:xfrm>
            <a:off x="7453998" y="28577"/>
            <a:ext cx="1583871" cy="1285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74C07-A74E-44AA-912B-71B4AFB7F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68" t="47778" r="46339" b="27619"/>
          <a:stretch/>
        </p:blipFill>
        <p:spPr>
          <a:xfrm>
            <a:off x="0" y="1743071"/>
            <a:ext cx="1453244" cy="1265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8D8DED-A607-4AAF-A538-B400C329F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82" t="47619" r="43214" b="30000"/>
          <a:stretch/>
        </p:blipFill>
        <p:spPr>
          <a:xfrm>
            <a:off x="1510395" y="1723131"/>
            <a:ext cx="2130879" cy="1151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AF250C-B7CD-462C-BA24-52D16F9007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39" t="48730" r="45536" b="28889"/>
          <a:stretch/>
        </p:blipFill>
        <p:spPr>
          <a:xfrm>
            <a:off x="4054952" y="1743548"/>
            <a:ext cx="1657350" cy="1151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5FB8A-08E5-4DF2-B9D5-479280FAF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143" t="48254" r="47768" b="27143"/>
          <a:stretch/>
        </p:blipFill>
        <p:spPr>
          <a:xfrm>
            <a:off x="5911104" y="1743071"/>
            <a:ext cx="1379765" cy="1265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2A6B1-55DE-4A46-AA1F-93E00F3903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79" t="47778" r="47232" b="27619"/>
          <a:stretch/>
        </p:blipFill>
        <p:spPr>
          <a:xfrm>
            <a:off x="7594063" y="1792543"/>
            <a:ext cx="1379765" cy="1265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10ED49-77DE-4E71-A57A-D704795F7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769" t="47778" r="45714" b="27619"/>
          <a:stretch/>
        </p:blipFill>
        <p:spPr>
          <a:xfrm>
            <a:off x="0" y="3428992"/>
            <a:ext cx="1510394" cy="1265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15318-9264-412A-A9EA-9765D95EDD5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982" t="48889" r="46697" b="28730"/>
          <a:stretch/>
        </p:blipFill>
        <p:spPr>
          <a:xfrm>
            <a:off x="1862394" y="3543293"/>
            <a:ext cx="1583871" cy="1151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516D7B-B1AB-4D8F-87AC-9F71CCD5C8D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6696" t="48889" r="46786" b="28730"/>
          <a:stretch/>
        </p:blipFill>
        <p:spPr>
          <a:xfrm>
            <a:off x="3888249" y="3543293"/>
            <a:ext cx="1510394" cy="115116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F98442-3C7E-4E14-89C3-E138A2E0131B}"/>
              </a:ext>
            </a:extLst>
          </p:cNvPr>
          <p:cNvSpPr/>
          <p:nvPr/>
        </p:nvSpPr>
        <p:spPr>
          <a:xfrm>
            <a:off x="136147" y="1323097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0A313-1B91-4AE6-B903-D6504C4D2206}"/>
              </a:ext>
            </a:extLst>
          </p:cNvPr>
          <p:cNvSpPr/>
          <p:nvPr/>
        </p:nvSpPr>
        <p:spPr>
          <a:xfrm>
            <a:off x="1671030" y="1330779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D12A45-1E94-4266-8F7D-EF968C478FE9}"/>
              </a:ext>
            </a:extLst>
          </p:cNvPr>
          <p:cNvSpPr/>
          <p:nvPr/>
        </p:nvSpPr>
        <p:spPr>
          <a:xfrm>
            <a:off x="3579834" y="1337139"/>
            <a:ext cx="86970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F27891-4D1D-41E5-88CA-690868C0B072}"/>
              </a:ext>
            </a:extLst>
          </p:cNvPr>
          <p:cNvSpPr/>
          <p:nvPr/>
        </p:nvSpPr>
        <p:spPr>
          <a:xfrm>
            <a:off x="5538143" y="1345297"/>
            <a:ext cx="101777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4E202-7A9F-49B3-BD95-A07BD52143BF}"/>
              </a:ext>
            </a:extLst>
          </p:cNvPr>
          <p:cNvSpPr/>
          <p:nvPr/>
        </p:nvSpPr>
        <p:spPr>
          <a:xfrm>
            <a:off x="7734005" y="1323097"/>
            <a:ext cx="93463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ears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4CAB1B-ABD9-48D1-9EED-8FCDF92A298C}"/>
              </a:ext>
            </a:extLst>
          </p:cNvPr>
          <p:cNvSpPr/>
          <p:nvPr/>
        </p:nvSpPr>
        <p:spPr>
          <a:xfrm>
            <a:off x="131660" y="3008537"/>
            <a:ext cx="96001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2B851C-72BC-43B2-8EC8-1AC35135DD7E}"/>
              </a:ext>
            </a:extLst>
          </p:cNvPr>
          <p:cNvSpPr/>
          <p:nvPr/>
        </p:nvSpPr>
        <p:spPr>
          <a:xfrm>
            <a:off x="1861258" y="2988122"/>
            <a:ext cx="1379765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cheeks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AAA964-9CB2-4CA1-828B-B3E90A4B08D6}"/>
              </a:ext>
            </a:extLst>
          </p:cNvPr>
          <p:cNvSpPr/>
          <p:nvPr/>
        </p:nvSpPr>
        <p:spPr>
          <a:xfrm>
            <a:off x="4054952" y="2989549"/>
            <a:ext cx="133755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mouth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BE1662-2303-415E-98BC-2B6A3EA4DC54}"/>
              </a:ext>
            </a:extLst>
          </p:cNvPr>
          <p:cNvSpPr/>
          <p:nvPr/>
        </p:nvSpPr>
        <p:spPr>
          <a:xfrm>
            <a:off x="5911104" y="2988122"/>
            <a:ext cx="119112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teeth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0BD05A-990B-4705-A7EA-B72AA2E92B03}"/>
              </a:ext>
            </a:extLst>
          </p:cNvPr>
          <p:cNvSpPr/>
          <p:nvPr/>
        </p:nvSpPr>
        <p:spPr>
          <a:xfrm>
            <a:off x="7489671" y="2988122"/>
            <a:ext cx="1319594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A40386-AF12-4D15-A9B8-A74C397EF844}"/>
              </a:ext>
            </a:extLst>
          </p:cNvPr>
          <p:cNvSpPr/>
          <p:nvPr/>
        </p:nvSpPr>
        <p:spPr>
          <a:xfrm>
            <a:off x="85114" y="4719429"/>
            <a:ext cx="97624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C895C-4D28-427E-A61F-73F7C523FD4F}"/>
              </a:ext>
            </a:extLst>
          </p:cNvPr>
          <p:cNvSpPr/>
          <p:nvPr/>
        </p:nvSpPr>
        <p:spPr>
          <a:xfrm>
            <a:off x="2109160" y="4719429"/>
            <a:ext cx="97624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C1DEC2-3CD9-4BCE-8074-60F9C0969426}"/>
              </a:ext>
            </a:extLst>
          </p:cNvPr>
          <p:cNvSpPr/>
          <p:nvPr/>
        </p:nvSpPr>
        <p:spPr>
          <a:xfrm>
            <a:off x="3722915" y="4719429"/>
            <a:ext cx="182063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shoulders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D5032-8A10-47E5-9D56-9CE044EBD2FB}"/>
              </a:ext>
            </a:extLst>
          </p:cNvPr>
          <p:cNvSpPr txBox="1"/>
          <p:nvPr/>
        </p:nvSpPr>
        <p:spPr>
          <a:xfrm>
            <a:off x="6000534" y="3758450"/>
            <a:ext cx="29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repeat</a:t>
            </a:r>
          </a:p>
        </p:txBody>
      </p:sp>
      <p:pic>
        <p:nvPicPr>
          <p:cNvPr id="43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9385DC1E-7A78-40BF-A4D3-948AFBAD2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" end="61778.5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2912" y="4330357"/>
            <a:ext cx="625778" cy="5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373E8D61-07A2-66BC-2F4D-6E134F792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Label the body parts (p.27)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715B7-53AD-1A6A-A538-330EB421C4D5}"/>
              </a:ext>
            </a:extLst>
          </p:cNvPr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592100-9DBF-9209-9058-499BF70AD4C4}"/>
                </a:ext>
              </a:extLst>
            </p:cNvPr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781686-F4EB-5516-2F0F-868C732B6FC0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7EEC6D-4268-274A-798A-2706E41D532B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AA5A4-4126-AB9A-C0E2-0E8B827C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2B7DA-63E3-756B-37A5-B51D8031E1FE}"/>
                </a:ext>
              </a:extLst>
            </p:cNvPr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47F2E9-65E9-F132-512D-504781DCA896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EFD8C-88E9-8B25-C38F-942CD2A1FF8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E18026-DB20-7A6E-4FD7-21474D7C8E2D}"/>
                </a:ext>
              </a:extLst>
            </p:cNvPr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A469-7991-C05C-6571-778E3E7FF78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A00CDCB-5FD5-355E-75B0-67CE58B56C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BFA4F-2A3F-3624-D259-287E241DC8AC}"/>
                </a:ext>
              </a:extLst>
            </p:cNvPr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860A0D-3F28-AAA5-C892-9EB44C7EE298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14277C1-A5ED-4BF4-BA26-E5C2E1C79535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34191A-CD25-1749-4A9C-1348339584FC}"/>
                </a:ext>
              </a:extLst>
            </p:cNvPr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6F27E0-56EF-C041-9B37-CBBC4121C611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AF1A51-EFED-8166-525E-302E8FA39AE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E2C74E-DA36-FC6C-5291-96CA57869112}"/>
                </a:ext>
              </a:extLst>
            </p:cNvPr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D0C2D-9FE6-43BB-8FFF-02B8553DF92E}"/>
                </a:ext>
              </a:extLst>
            </p:cNvPr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4FC0C8-9533-266A-735E-E47FD7787E26}"/>
                </a:ext>
              </a:extLst>
            </p:cNvPr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A35174-4392-2823-D1CA-42C9FF63419A}"/>
                </a:ext>
              </a:extLst>
            </p:cNvPr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2ED0CF-CB99-951B-950B-65F54B5218AA}"/>
                </a:ext>
              </a:extLst>
            </p:cNvPr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A7A61B-AB24-AF55-8C9E-FFBD54383174}"/>
                </a:ext>
              </a:extLst>
            </p:cNvPr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944B6B-4CBF-4E82-2850-D742F6FA6545}"/>
                  </a:ext>
                </a:extLst>
              </p:cNvPr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BFCC2B-BF94-4245-FE59-3994E53B3C1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785C1-3E1C-91F7-BCBE-1A64FEA41EA4}"/>
                </a:ext>
              </a:extLst>
            </p:cNvPr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EFE56-2E0D-9E6F-5E24-4576C79DD33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C3E54-E505-23CA-E212-023F4A693D0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5C91F-EBAA-C7E5-71CE-43E3C9BD2F62}"/>
                </a:ext>
              </a:extLst>
            </p:cNvPr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42FFFC-D123-7D08-573C-8AFE1E022C22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FBE75B-8B67-567B-D8DF-82B29817E0D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D9FB3-F6A4-A280-28F5-54DB2D54B843}"/>
                </a:ext>
              </a:extLst>
            </p:cNvPr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D15EAA-89EB-3696-1353-F190D110209D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960FE62-C8E7-087A-4752-C060C92B320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00765-FF97-06D8-F679-D56615FE04F2}"/>
                </a:ext>
              </a:extLst>
            </p:cNvPr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2CF76-26E3-C87D-1A10-806D1B6A0CD3}"/>
                  </a:ext>
                </a:extLst>
              </p:cNvPr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6BD740-5394-A22F-C3F9-376F2D929F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54506-0209-1A8F-8976-C5C409D9E789}"/>
                </a:ext>
              </a:extLst>
            </p:cNvPr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A3E82E-81BB-05DD-1AEA-C70F7F5DD469}"/>
                </a:ext>
              </a:extLst>
            </p:cNvPr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9AE658-FF3A-826D-BBCA-BF5E1A25B4FB}"/>
                </a:ext>
              </a:extLst>
            </p:cNvPr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17C6CB-2A5B-841D-129B-C06920149CAA}"/>
                </a:ext>
              </a:extLst>
            </p:cNvPr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869DD6-72A2-EB46-C256-6C47D2042F65}"/>
                </a:ext>
              </a:extLst>
            </p:cNvPr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52CD8-8720-4488-F030-266A6293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B79F89-3E5F-C264-ECAB-2F4AF1D6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816043-E87A-0B72-CA91-8906DFC4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6C5BB11-E011-F976-31A8-633384C9E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0547EB-D70B-70AE-012F-C76BEC26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EA1753-77F0-41B6-7F0A-53CBB3383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D98E8F-9F93-B798-F4D2-17A64917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E302F7-2806-C883-870A-207F22AD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F3F5B4-8D81-155B-B48D-51299DB7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C6E3A-A2D1-F81E-20D5-A792DBF7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29981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96" y="85062"/>
            <a:ext cx="440557" cy="4532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819871" y="151387"/>
            <a:ext cx="572678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06238" y="1348108"/>
            <a:ext cx="3110489" cy="1502078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4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967279" y="2298800"/>
              <a:ext cx="1321121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23929" y="1343952"/>
            <a:ext cx="3110489" cy="1502078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4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601694" y="2335302"/>
              <a:ext cx="963895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16756" y="3217885"/>
            <a:ext cx="3187034" cy="1584269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11246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 dirty="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4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50" dirty="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29470" y="735263"/>
            <a:ext cx="165348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60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6FDD3C6C-B70C-0464-9CEF-B6DBD53D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</a:t>
            </a:r>
            <a:r>
              <a:rPr lang="en-US" sz="2400" dirty="0" smtClean="0"/>
              <a:t>groups. </a:t>
            </a:r>
            <a:r>
              <a:rPr lang="en-US" sz="2400" dirty="0"/>
              <a:t>Complete the word webs.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96" y="104003"/>
            <a:ext cx="440557" cy="4153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1748552" y="517051"/>
            <a:ext cx="578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9716" y="127714"/>
            <a:ext cx="1470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63" y="118637"/>
            <a:ext cx="1394052" cy="4074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16669" y="1465108"/>
            <a:ext cx="165348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3780" y="1930690"/>
            <a:ext cx="44184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/>
              <a:t>A: </a:t>
            </a:r>
            <a:r>
              <a:rPr lang="en-US" sz="18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1800" b="1" i="1" dirty="0"/>
              <a:t>B: </a:t>
            </a:r>
            <a:r>
              <a:rPr lang="en-US" sz="18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1800" b="1" i="1" dirty="0"/>
              <a:t>A: </a:t>
            </a:r>
            <a:r>
              <a:rPr lang="en-US" sz="18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7" y="2523744"/>
            <a:ext cx="2700620" cy="211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3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9128" y="920620"/>
            <a:ext cx="7756848" cy="2544147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28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5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2850" u="sng" dirty="0"/>
              <a:t/>
            </a:r>
            <a:br>
              <a:rPr lang="en-US" sz="2850" u="sng" dirty="0"/>
            </a:br>
            <a:r>
              <a:rPr lang="en-US" sz="2850" dirty="0"/>
              <a:t>- Learn by heart all the new words.</a:t>
            </a:r>
            <a:br>
              <a:rPr lang="en-US" sz="2850" dirty="0"/>
            </a:br>
            <a:r>
              <a:rPr lang="en-US" sz="2850" dirty="0" smtClean="0"/>
              <a:t/>
            </a:r>
            <a:br>
              <a:rPr lang="en-US" sz="2850" dirty="0" smtClean="0"/>
            </a:br>
            <a:r>
              <a:rPr lang="en-US" sz="2850" dirty="0" smtClean="0"/>
              <a:t>- </a:t>
            </a:r>
            <a:r>
              <a:rPr lang="en-US" sz="2850" dirty="0"/>
              <a:t>Prepare  lesson 2 ( A closer look 1)</a:t>
            </a:r>
            <a:r>
              <a:rPr lang="en-US" sz="285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B6FDB8-14AD-0AC7-091A-512DADA926A6}"/>
              </a:ext>
            </a:extLst>
          </p:cNvPr>
          <p:cNvSpPr/>
          <p:nvPr/>
        </p:nvSpPr>
        <p:spPr>
          <a:xfrm>
            <a:off x="2138766" y="3494868"/>
            <a:ext cx="5098942" cy="74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049694" y="1643743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+mn-ea"/>
                <a:cs typeface="+mn-cs"/>
              </a:rPr>
              <a:t>Goodbye</a:t>
            </a:r>
          </a:p>
          <a:p>
            <a:pPr algn="ctr">
              <a:buClrTx/>
              <a:buFontTx/>
              <a:buNone/>
            </a:pPr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+mn-ea"/>
                <a:cs typeface="+mn-cs"/>
              </a:rPr>
              <a:t>See you again!!!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835150" y="1616493"/>
            <a:ext cx="5664200" cy="16855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5408" y="263993"/>
            <a:ext cx="260604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I. Warm up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65350" y="1983486"/>
            <a:ext cx="4914900" cy="937514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Game: Hang man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03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1: Getting started </a:t>
            </a:r>
            <a:r>
              <a:rPr lang="en-US" sz="2000" b="1" dirty="0" smtClean="0"/>
              <a:t>(P26,27)</a:t>
            </a:r>
            <a:endParaRPr lang="en-US" sz="2000" b="1" dirty="0"/>
          </a:p>
        </p:txBody>
      </p:sp>
      <p:grpSp>
        <p:nvGrpSpPr>
          <p:cNvPr id="569" name="Google Shape;569;p32"/>
          <p:cNvGrpSpPr/>
          <p:nvPr/>
        </p:nvGrpSpPr>
        <p:grpSpPr>
          <a:xfrm>
            <a:off x="2430075" y="23250"/>
            <a:ext cx="4126203" cy="3711937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1882350" y="2527419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3: </a:t>
            </a:r>
            <a:br>
              <a:rPr lang="en-US" sz="5400" dirty="0"/>
            </a:br>
            <a:r>
              <a:rPr lang="en-US" sz="5400" dirty="0"/>
              <a:t>My friends 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 build="p"/>
      <p:bldP spid="6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80190" y="1583280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scuit</a:t>
            </a: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n): </a:t>
            </a: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648764" y="1607945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95547" y="40669"/>
            <a:ext cx="3177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sz="3200" b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83" y="749634"/>
            <a:ext cx="2706623" cy="20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03" y="754164"/>
            <a:ext cx="3074309" cy="179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0113" y="2978281"/>
            <a:ext cx="231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agaz</a:t>
            </a:r>
            <a:r>
              <a:rPr lang="en-US" sz="2800" u="sng" spc="-7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6" y="762484"/>
            <a:ext cx="2942036" cy="19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95547" y="808134"/>
            <a:ext cx="188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2742" y="87737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6633" y="2225697"/>
            <a:ext cx="1759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59418" y="2231885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67414" y="2985950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64236" y="3665035"/>
            <a:ext cx="3014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0113" y="3631152"/>
            <a:ext cx="2495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surpr</a:t>
            </a:r>
            <a:r>
              <a:rPr lang="en-GB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47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9" grpId="0"/>
      <p:bldP spid="10" grpId="0"/>
      <p:bldP spid="33" grpId="0"/>
      <p:bldP spid="34" grpId="0"/>
      <p:bldP spid="36" grpId="0"/>
      <p:bldP spid="38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9DC23-EB14-5CC4-3F47-18F6DA7FED8A}"/>
              </a:ext>
            </a:extLst>
          </p:cNvPr>
          <p:cNvSpPr txBox="1"/>
          <p:nvPr/>
        </p:nvSpPr>
        <p:spPr>
          <a:xfrm>
            <a:off x="5836069" y="1750036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Who are they?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70978-714A-1C33-81B2-1A63979C800A}"/>
              </a:ext>
            </a:extLst>
          </p:cNvPr>
          <p:cNvSpPr txBox="1"/>
          <p:nvPr/>
        </p:nvSpPr>
        <p:spPr>
          <a:xfrm>
            <a:off x="4929104" y="2404818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Mai, </a:t>
            </a:r>
            <a:r>
              <a:rPr lang="en-US" sz="21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332386" y="2820316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1498624" y="2820316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D9A7D-A40C-2FC5-4AB1-51C8C08BB21A}"/>
              </a:ext>
            </a:extLst>
          </p:cNvPr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Rea</a:t>
            </a:r>
            <a:r>
              <a:rPr lang="en-US" sz="320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ding</a:t>
            </a:r>
            <a:r>
              <a:rPr lang="en-US" sz="3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(P.26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178230" y="710698"/>
            <a:ext cx="57653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surprise guest</a:t>
            </a:r>
          </a:p>
          <a:p>
            <a:pPr algn="l"/>
            <a:r>
              <a:rPr lang="en-US" sz="18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great idea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Nam. I love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pPr algn="l"/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biscuits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pPr algn="l"/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1800" b="1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1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Oh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who's that? She has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glasses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solidFill>
                  <a:srgbClr val="00DFD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Would you like to sit down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We have lots of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</a:t>
            </a:r>
            <a:r>
              <a:rPr lang="en-US" sz="1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1800" b="1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going to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bookshop. </a:t>
            </a:r>
          </a:p>
          <a:p>
            <a:pPr algn="l"/>
            <a:r>
              <a:rPr lang="en-US" sz="1800" b="1" i="0" dirty="0">
                <a:solidFill>
                  <a:srgbClr val="00DFD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1800" b="1" i="0" dirty="0" err="1">
                <a:solidFill>
                  <a:srgbClr val="FBB2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solidFill>
                  <a:srgbClr val="FBB2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  <a:extLst>
              <a:ext uri="{FF2B5EF4-FFF2-40B4-BE49-F238E27FC236}">
                <a16:creationId xmlns:a16="http://schemas.microsoft.com/office/drawing/2014/main" id="{00B2D821-9CA0-55F9-6403-57FFDFF62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</a:t>
            </a:r>
            <a:r>
              <a:rPr lang="en-US" sz="2800" dirty="0" smtClean="0"/>
              <a:t>. </a:t>
            </a:r>
            <a:r>
              <a:rPr lang="en-US" sz="2800" dirty="0"/>
              <a:t>Read again and fill in the </a:t>
            </a:r>
            <a:r>
              <a:rPr lang="en-US" sz="2800" dirty="0" smtClean="0"/>
              <a:t>words</a:t>
            </a:r>
            <a:r>
              <a:rPr lang="en-US" sz="2800" dirty="0"/>
              <a:t>!</a:t>
            </a:r>
            <a:endParaRPr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59B41F-10E8-B07F-2072-183754FB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Nam are having a 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4Teen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   ________,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_________________.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bookshop.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1609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5433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446</Words>
  <Application>Microsoft Office PowerPoint</Application>
  <PresentationFormat>On-screen Show (16:9)</PresentationFormat>
  <Paragraphs>160</Paragraphs>
  <Slides>19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Livvic</vt:lpstr>
      <vt:lpstr>Montserrat</vt:lpstr>
      <vt:lpstr>Wingdings 2</vt:lpstr>
      <vt:lpstr>Raleway</vt:lpstr>
      <vt:lpstr>Times New Roman</vt:lpstr>
      <vt:lpstr>Lucida Sans Unicode</vt:lpstr>
      <vt:lpstr>Raleway Light</vt:lpstr>
      <vt:lpstr>Arial Black</vt:lpstr>
      <vt:lpstr>Roboto Condensed Light</vt:lpstr>
      <vt:lpstr>Arial</vt:lpstr>
      <vt:lpstr>Verdana</vt:lpstr>
      <vt:lpstr>Aharoni</vt:lpstr>
      <vt:lpstr>Calibri</vt:lpstr>
      <vt:lpstr>Wingdings 3</vt:lpstr>
      <vt:lpstr>Ribeye</vt:lpstr>
      <vt:lpstr>Wingdings</vt:lpstr>
      <vt:lpstr>Friendship Love Doodles by Slidesgo</vt:lpstr>
      <vt:lpstr>Concourse</vt:lpstr>
      <vt:lpstr>PowerPoint Presentation</vt:lpstr>
      <vt:lpstr>I. Warm up</vt:lpstr>
      <vt:lpstr>UNIT 3:  My friends </vt:lpstr>
      <vt:lpstr>PowerPoint Presentation</vt:lpstr>
      <vt:lpstr>Look and answer.</vt:lpstr>
      <vt:lpstr>II.Reading (P.26)</vt:lpstr>
      <vt:lpstr>2. Read again and fill in the words!</vt:lpstr>
      <vt:lpstr>Let’s check!</vt:lpstr>
      <vt:lpstr>Let’s check!</vt:lpstr>
      <vt:lpstr>Let’s check!</vt:lpstr>
      <vt:lpstr>Let’s check!</vt:lpstr>
      <vt:lpstr>PowerPoint Presentation</vt:lpstr>
      <vt:lpstr>PowerPoint Presentation</vt:lpstr>
      <vt:lpstr>3. Label the body parts (p.27)</vt:lpstr>
      <vt:lpstr>PowerPoint Presentation</vt:lpstr>
      <vt:lpstr>4. Work in groups. Complete the word webs.</vt:lpstr>
      <vt:lpstr>PowerPoint Presentation</vt:lpstr>
      <vt:lpstr>6. Homework - Learn by heart all the new words.  - Prepare  lesson 2 ( A closer look 1).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 </dc:title>
  <cp:lastModifiedBy>admin</cp:lastModifiedBy>
  <cp:revision>89</cp:revision>
  <dcterms:modified xsi:type="dcterms:W3CDTF">2023-10-26T13:38:55Z</dcterms:modified>
</cp:coreProperties>
</file>