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335" r:id="rId3"/>
    <p:sldId id="331" r:id="rId4"/>
    <p:sldId id="365" r:id="rId5"/>
    <p:sldId id="367" r:id="rId6"/>
    <p:sldId id="363" r:id="rId7"/>
    <p:sldId id="332" r:id="rId8"/>
    <p:sldId id="370" r:id="rId9"/>
    <p:sldId id="376" r:id="rId10"/>
    <p:sldId id="379" r:id="rId11"/>
    <p:sldId id="378" r:id="rId12"/>
    <p:sldId id="381" r:id="rId13"/>
    <p:sldId id="380" r:id="rId14"/>
    <p:sldId id="382" r:id="rId15"/>
    <p:sldId id="383" r:id="rId16"/>
    <p:sldId id="377" r:id="rId17"/>
    <p:sldId id="3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6E7BBB0-B848-46F9-A494-46E75815E3B8}">
          <p14:sldIdLst>
            <p14:sldId id="257"/>
            <p14:sldId id="335"/>
            <p14:sldId id="331"/>
            <p14:sldId id="365"/>
            <p14:sldId id="367"/>
            <p14:sldId id="363"/>
            <p14:sldId id="332"/>
            <p14:sldId id="370"/>
            <p14:sldId id="376"/>
            <p14:sldId id="379"/>
            <p14:sldId id="378"/>
            <p14:sldId id="381"/>
            <p14:sldId id="380"/>
            <p14:sldId id="382"/>
            <p14:sldId id="383"/>
            <p14:sldId id="377"/>
          </p14:sldIdLst>
        </p14:section>
        <p14:section name="Untitled Section" id="{6DD31966-FA38-421F-9508-CEF544BB9BEE}">
          <p14:sldIdLst>
            <p14:sldId id="3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29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7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C32A88-324C-4D95-88CF-88417D30C6AB}" type="datetimeFigureOut">
              <a:rPr lang="en-US" smtClean="0"/>
              <a:t>10/2/2023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F573CA-9B78-42E8-BEE7-C895F00BF827}" type="slidenum">
              <a:rPr lang="en-US" smtClean="0"/>
              <a:t>‹#›</a:t>
            </a:fld>
            <a:endParaRPr lang="en-US"/>
          </a:p>
        </p:txBody>
      </p:sp>
    </p:spTree>
    <p:extLst>
      <p:ext uri="{BB962C8B-B14F-4D97-AF65-F5344CB8AC3E}">
        <p14:creationId xmlns:p14="http://schemas.microsoft.com/office/powerpoint/2010/main" val="3834900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B064D-374E-484A-B16A-ECEE9E597E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5658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B064D-374E-484A-B16A-ECEE9E597E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4393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bit.ly/2TtBDfr"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bit.ly/2TyoMsr" TargetMode="External"/><Relationship Id="rId5" Type="http://schemas.openxmlformats.org/officeDocument/2006/relationships/hyperlink" Target="http://bit.ly/2Tynxth" TargetMode="Externa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6E5A4A-D881-4898-A7CF-C42D2681C2C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00DC958-D787-40D9-B74F-DD7B0C341CE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41CEB51-8A1E-4259-A451-F2477BA7E0C2}"/>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5" name="页脚占位符 4">
            <a:extLst>
              <a:ext uri="{FF2B5EF4-FFF2-40B4-BE49-F238E27FC236}">
                <a16:creationId xmlns:a16="http://schemas.microsoft.com/office/drawing/2014/main" id="{CA556A68-E8B5-46B1-98C9-70A06D2208D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B9AF0FB-A137-442C-AFA8-44C0E71B4832}"/>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491921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4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677209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3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958598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2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434195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400099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178643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883709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936401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918031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041606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329504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E997B0-3ED9-42B2-8789-C6C4639428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1104788-0BFC-4BFD-BE80-53242845CEAB}"/>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349D157-90ED-481A-A8E4-D4B587784520}"/>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5" name="页脚占位符 4">
            <a:extLst>
              <a:ext uri="{FF2B5EF4-FFF2-40B4-BE49-F238E27FC236}">
                <a16:creationId xmlns:a16="http://schemas.microsoft.com/office/drawing/2014/main" id="{331A0C25-86D7-43D6-9C20-28170CE5755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6F93813-BAF4-4AEA-8641-8D6F686AC5BB}"/>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931359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129192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997000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980030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5344277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2149561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9361231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8693531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5655728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670310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616969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9CE674-47AF-4924-BE64-4C9007F2861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0E681DF-1E69-42FD-B6A6-DE02B13DE9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5A8C66F-2939-4BF7-B108-8EBDDBE8422C}"/>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5" name="页脚占位符 4">
            <a:extLst>
              <a:ext uri="{FF2B5EF4-FFF2-40B4-BE49-F238E27FC236}">
                <a16:creationId xmlns:a16="http://schemas.microsoft.com/office/drawing/2014/main" id="{0F65EE58-2644-4CB4-9C88-D9E7B6B5D99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BB2D614-4699-4871-958E-6FF000E4149D}"/>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5453583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4570412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40043610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3166201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321925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C29220-ACA6-4A25-8A61-0673629C68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BA96AB4-E79C-43AC-85A6-A9F328694AB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16CD869F-A322-4930-8888-BF8F4F18E96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C3AF42E-BEEE-4CC8-AC0D-9E8C4EB6889F}"/>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6" name="页脚占位符 5">
            <a:extLst>
              <a:ext uri="{FF2B5EF4-FFF2-40B4-BE49-F238E27FC236}">
                <a16:creationId xmlns:a16="http://schemas.microsoft.com/office/drawing/2014/main" id="{A42B1BD2-1149-49F1-9725-A3F885E8DA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5B9A3EA-8632-4FB7-A971-088857AE7C49}"/>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280058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72D651-DB62-4BF8-9EF6-482B5ECB1A6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4879C48-58AC-45A2-8129-22630926B4D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B9F6C27-FC3C-456E-A7F3-92DC6AE391F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3194757-9B56-446D-9A1C-FDEAA44DD780}"/>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6" name="页脚占位符 5">
            <a:extLst>
              <a:ext uri="{FF2B5EF4-FFF2-40B4-BE49-F238E27FC236}">
                <a16:creationId xmlns:a16="http://schemas.microsoft.com/office/drawing/2014/main" id="{82733D25-D482-4DFA-B620-E802C078004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061C638-8AFE-402E-92C9-B8509358A1BE}"/>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0257359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4B5198-BAD1-4C0D-97D8-F5FE3236B7E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2B686A0-2826-40BD-B159-3E4D6B5CA36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49699ED-3A2F-4910-A287-EFBCF14A5EC2}"/>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5" name="页脚占位符 4">
            <a:extLst>
              <a:ext uri="{FF2B5EF4-FFF2-40B4-BE49-F238E27FC236}">
                <a16:creationId xmlns:a16="http://schemas.microsoft.com/office/drawing/2014/main" id="{118D6460-478D-4F18-A9E6-9D4F0E820A3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DA5D4F3-AE25-4545-8F13-8F9CC962D72E}"/>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40986867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37E9B9F-C466-4AB6-94FE-8E4BD7845D7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23FFA90-B793-4C28-ABD5-99B5B1538A40}"/>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FF7B2EC-C8AF-4B3D-AB81-E0F035BC80DF}"/>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5" name="页脚占位符 4">
            <a:extLst>
              <a:ext uri="{FF2B5EF4-FFF2-40B4-BE49-F238E27FC236}">
                <a16:creationId xmlns:a16="http://schemas.microsoft.com/office/drawing/2014/main" id="{56061EA1-A871-439E-B0FF-55BCD1348A6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BFF41FA-49FB-4722-948D-27EF4D83D254}"/>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9646849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anks + Credits">
  <p:cSld name="1_Thanks + Credits">
    <p:spTree>
      <p:nvGrpSpPr>
        <p:cNvPr id="1" name="Shape 149"/>
        <p:cNvGrpSpPr/>
        <p:nvPr/>
      </p:nvGrpSpPr>
      <p:grpSpPr>
        <a:xfrm>
          <a:off x="0" y="0"/>
          <a:ext cx="0" cy="0"/>
          <a:chOff x="0" y="0"/>
          <a:chExt cx="0" cy="0"/>
        </a:xfrm>
      </p:grpSpPr>
      <p:pic>
        <p:nvPicPr>
          <p:cNvPr id="150" name="Google Shape;150;p22"/>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151" name="Google Shape;151;p22"/>
          <p:cNvPicPr preferRelativeResize="0"/>
          <p:nvPr/>
        </p:nvPicPr>
        <p:blipFill>
          <a:blip r:embed="rId3">
            <a:alphaModFix/>
          </a:blip>
          <a:stretch>
            <a:fillRect/>
          </a:stretch>
        </p:blipFill>
        <p:spPr>
          <a:xfrm>
            <a:off x="339234" y="268151"/>
            <a:ext cx="11513532" cy="6321700"/>
          </a:xfrm>
          <a:prstGeom prst="rect">
            <a:avLst/>
          </a:prstGeom>
          <a:noFill/>
          <a:ln>
            <a:noFill/>
          </a:ln>
        </p:spPr>
      </p:pic>
      <p:sp>
        <p:nvSpPr>
          <p:cNvPr id="152" name="Google Shape;152;p22"/>
          <p:cNvSpPr txBox="1">
            <a:spLocks noGrp="1"/>
          </p:cNvSpPr>
          <p:nvPr>
            <p:ph type="title"/>
          </p:nvPr>
        </p:nvSpPr>
        <p:spPr>
          <a:xfrm>
            <a:off x="1388867" y="1337896"/>
            <a:ext cx="3736800" cy="9632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4800"/>
              <a:buNone/>
              <a:defRPr sz="6400"/>
            </a:lvl1pPr>
            <a:lvl2pPr lvl="1" rtl="0">
              <a:lnSpc>
                <a:spcPct val="80000"/>
              </a:lnSpc>
              <a:spcBef>
                <a:spcPts val="0"/>
              </a:spcBef>
              <a:spcAft>
                <a:spcPts val="0"/>
              </a:spcAft>
              <a:buSzPts val="4800"/>
              <a:buNone/>
              <a:defRPr sz="6400"/>
            </a:lvl2pPr>
            <a:lvl3pPr lvl="2" rtl="0">
              <a:lnSpc>
                <a:spcPct val="80000"/>
              </a:lnSpc>
              <a:spcBef>
                <a:spcPts val="0"/>
              </a:spcBef>
              <a:spcAft>
                <a:spcPts val="0"/>
              </a:spcAft>
              <a:buSzPts val="4800"/>
              <a:buNone/>
              <a:defRPr sz="6400"/>
            </a:lvl3pPr>
            <a:lvl4pPr lvl="3" rtl="0">
              <a:lnSpc>
                <a:spcPct val="80000"/>
              </a:lnSpc>
              <a:spcBef>
                <a:spcPts val="0"/>
              </a:spcBef>
              <a:spcAft>
                <a:spcPts val="0"/>
              </a:spcAft>
              <a:buSzPts val="4800"/>
              <a:buNone/>
              <a:defRPr sz="6400"/>
            </a:lvl4pPr>
            <a:lvl5pPr lvl="4" rtl="0">
              <a:lnSpc>
                <a:spcPct val="80000"/>
              </a:lnSpc>
              <a:spcBef>
                <a:spcPts val="0"/>
              </a:spcBef>
              <a:spcAft>
                <a:spcPts val="0"/>
              </a:spcAft>
              <a:buSzPts val="4800"/>
              <a:buNone/>
              <a:defRPr sz="6400"/>
            </a:lvl5pPr>
            <a:lvl6pPr lvl="5" rtl="0">
              <a:lnSpc>
                <a:spcPct val="80000"/>
              </a:lnSpc>
              <a:spcBef>
                <a:spcPts val="0"/>
              </a:spcBef>
              <a:spcAft>
                <a:spcPts val="0"/>
              </a:spcAft>
              <a:buSzPts val="4800"/>
              <a:buNone/>
              <a:defRPr sz="6400"/>
            </a:lvl6pPr>
            <a:lvl7pPr lvl="6" rtl="0">
              <a:lnSpc>
                <a:spcPct val="80000"/>
              </a:lnSpc>
              <a:spcBef>
                <a:spcPts val="0"/>
              </a:spcBef>
              <a:spcAft>
                <a:spcPts val="0"/>
              </a:spcAft>
              <a:buSzPts val="4800"/>
              <a:buNone/>
              <a:defRPr sz="6400"/>
            </a:lvl7pPr>
            <a:lvl8pPr lvl="7" rtl="0">
              <a:lnSpc>
                <a:spcPct val="80000"/>
              </a:lnSpc>
              <a:spcBef>
                <a:spcPts val="0"/>
              </a:spcBef>
              <a:spcAft>
                <a:spcPts val="0"/>
              </a:spcAft>
              <a:buSzPts val="4800"/>
              <a:buNone/>
              <a:defRPr sz="6400"/>
            </a:lvl8pPr>
            <a:lvl9pPr lvl="8" rtl="0">
              <a:lnSpc>
                <a:spcPct val="80000"/>
              </a:lnSpc>
              <a:spcBef>
                <a:spcPts val="0"/>
              </a:spcBef>
              <a:spcAft>
                <a:spcPts val="0"/>
              </a:spcAft>
              <a:buSzPts val="4800"/>
              <a:buNone/>
              <a:defRPr sz="6400"/>
            </a:lvl9pPr>
          </a:lstStyle>
          <a:p>
            <a:endParaRPr/>
          </a:p>
        </p:txBody>
      </p:sp>
      <p:sp>
        <p:nvSpPr>
          <p:cNvPr id="153" name="Google Shape;153;p22"/>
          <p:cNvSpPr txBox="1">
            <a:spLocks noGrp="1"/>
          </p:cNvSpPr>
          <p:nvPr>
            <p:ph type="subTitle" idx="1"/>
          </p:nvPr>
        </p:nvSpPr>
        <p:spPr>
          <a:xfrm>
            <a:off x="1411267" y="2343136"/>
            <a:ext cx="3692000" cy="183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867">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pic>
        <p:nvPicPr>
          <p:cNvPr id="154" name="Google Shape;154;p22"/>
          <p:cNvPicPr preferRelativeResize="0"/>
          <p:nvPr/>
        </p:nvPicPr>
        <p:blipFill>
          <a:blip r:embed="rId4">
            <a:alphaModFix/>
          </a:blip>
          <a:stretch>
            <a:fillRect/>
          </a:stretch>
        </p:blipFill>
        <p:spPr>
          <a:xfrm rot="-405240">
            <a:off x="8378803" y="3180518"/>
            <a:ext cx="2615355" cy="3057721"/>
          </a:xfrm>
          <a:prstGeom prst="rect">
            <a:avLst/>
          </a:prstGeom>
          <a:noFill/>
          <a:ln>
            <a:noFill/>
          </a:ln>
        </p:spPr>
      </p:pic>
      <p:pic>
        <p:nvPicPr>
          <p:cNvPr id="155" name="Google Shape;155;p22"/>
          <p:cNvPicPr preferRelativeResize="0"/>
          <p:nvPr/>
        </p:nvPicPr>
        <p:blipFill>
          <a:blip r:embed="rId4">
            <a:alphaModFix/>
          </a:blip>
          <a:stretch>
            <a:fillRect/>
          </a:stretch>
        </p:blipFill>
        <p:spPr>
          <a:xfrm rot="417625">
            <a:off x="5838617" y="1766174"/>
            <a:ext cx="3738535" cy="3753511"/>
          </a:xfrm>
          <a:prstGeom prst="rect">
            <a:avLst/>
          </a:prstGeom>
          <a:noFill/>
          <a:ln>
            <a:noFill/>
          </a:ln>
        </p:spPr>
      </p:pic>
      <p:sp>
        <p:nvSpPr>
          <p:cNvPr id="156" name="Google Shape;156;p22"/>
          <p:cNvSpPr txBox="1"/>
          <p:nvPr/>
        </p:nvSpPr>
        <p:spPr>
          <a:xfrm rot="420963">
            <a:off x="6065378" y="3111882"/>
            <a:ext cx="3078249" cy="1996865"/>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600">
                <a:solidFill>
                  <a:schemeClr val="dk2"/>
                </a:solidFill>
                <a:latin typeface="Roboto Mono"/>
                <a:ea typeface="Roboto Mono"/>
                <a:cs typeface="Roboto Mono"/>
                <a:sym typeface="Roboto Mono"/>
              </a:rPr>
              <a:t>CREDITS: This presentation template was created by </a:t>
            </a:r>
            <a:r>
              <a:rPr lang="en" sz="1600">
                <a:solidFill>
                  <a:schemeClr val="dk2"/>
                </a:solidFill>
                <a:uFill>
                  <a:noFill/>
                </a:uFill>
                <a:latin typeface="Roboto Mono"/>
                <a:ea typeface="Roboto Mono"/>
                <a:cs typeface="Roboto Mono"/>
                <a:sym typeface="Roboto Mono"/>
                <a:hlinkClick r:id="rId5">
                  <a:extLst>
                    <a:ext uri="{A12FA001-AC4F-418D-AE19-62706E023703}">
                      <ahyp:hlinkClr xmlns:ahyp="http://schemas.microsoft.com/office/drawing/2018/hyperlinkcolor" xmlns="" val="tx"/>
                    </a:ext>
                  </a:extLst>
                </a:hlinkClick>
              </a:rPr>
              <a:t>Slidesgo</a:t>
            </a:r>
            <a:r>
              <a:rPr lang="en" sz="1600">
                <a:solidFill>
                  <a:schemeClr val="dk2"/>
                </a:solidFill>
                <a:latin typeface="Roboto Mono"/>
                <a:ea typeface="Roboto Mono"/>
                <a:cs typeface="Roboto Mono"/>
                <a:sym typeface="Roboto Mono"/>
              </a:rPr>
              <a:t>, including icons by </a:t>
            </a:r>
            <a:r>
              <a:rPr lang="en" sz="1600">
                <a:solidFill>
                  <a:schemeClr val="dk2"/>
                </a:solidFill>
                <a:uFill>
                  <a:noFill/>
                </a:uFill>
                <a:latin typeface="Roboto Mono"/>
                <a:ea typeface="Roboto Mono"/>
                <a:cs typeface="Roboto Mono"/>
                <a:sym typeface="Roboto Mono"/>
                <a:hlinkClick r:id="rId6">
                  <a:extLst>
                    <a:ext uri="{A12FA001-AC4F-418D-AE19-62706E023703}">
                      <ahyp:hlinkClr xmlns:ahyp="http://schemas.microsoft.com/office/drawing/2018/hyperlinkcolor" xmlns="" val="tx"/>
                    </a:ext>
                  </a:extLst>
                </a:hlinkClick>
              </a:rPr>
              <a:t>Flaticon</a:t>
            </a:r>
            <a:r>
              <a:rPr lang="en" sz="1600">
                <a:solidFill>
                  <a:schemeClr val="dk2"/>
                </a:solidFill>
                <a:latin typeface="Roboto Mono"/>
                <a:ea typeface="Roboto Mono"/>
                <a:cs typeface="Roboto Mono"/>
                <a:sym typeface="Roboto Mono"/>
              </a:rPr>
              <a:t>, and infographics &amp; images by </a:t>
            </a:r>
            <a:r>
              <a:rPr lang="en" sz="1600">
                <a:solidFill>
                  <a:schemeClr val="dk2"/>
                </a:solidFill>
                <a:uFill>
                  <a:noFill/>
                </a:uFill>
                <a:latin typeface="Roboto Mono"/>
                <a:ea typeface="Roboto Mono"/>
                <a:cs typeface="Roboto Mono"/>
                <a:sym typeface="Roboto Mono"/>
                <a:hlinkClick r:id="rId7">
                  <a:extLst>
                    <a:ext uri="{A12FA001-AC4F-418D-AE19-62706E023703}">
                      <ahyp:hlinkClr xmlns:ahyp="http://schemas.microsoft.com/office/drawing/2018/hyperlinkcolor" xmlns="" val="tx"/>
                    </a:ext>
                  </a:extLst>
                </a:hlinkClick>
              </a:rPr>
              <a:t>Freepik</a:t>
            </a:r>
            <a:r>
              <a:rPr lang="en" sz="1600">
                <a:solidFill>
                  <a:schemeClr val="dk2"/>
                </a:solidFill>
                <a:latin typeface="Roboto Mono"/>
                <a:ea typeface="Roboto Mono"/>
                <a:cs typeface="Roboto Mono"/>
                <a:sym typeface="Roboto Mono"/>
              </a:rPr>
              <a:t>. </a:t>
            </a:r>
            <a:endParaRPr sz="1600">
              <a:solidFill>
                <a:schemeClr val="dk2"/>
              </a:solidFill>
              <a:latin typeface="Roboto Mono"/>
              <a:ea typeface="Roboto Mono"/>
              <a:cs typeface="Roboto Mono"/>
              <a:sym typeface="Roboto Mono"/>
            </a:endParaRPr>
          </a:p>
          <a:p>
            <a:pPr marL="0" lvl="0" indent="0" algn="ctr" rtl="0">
              <a:spcBef>
                <a:spcPts val="400"/>
              </a:spcBef>
              <a:spcAft>
                <a:spcPts val="0"/>
              </a:spcAft>
              <a:buNone/>
            </a:pPr>
            <a:endParaRPr sz="1600">
              <a:solidFill>
                <a:schemeClr val="dk2"/>
              </a:solidFill>
              <a:latin typeface="Roboto Mono"/>
              <a:ea typeface="Roboto Mono"/>
              <a:cs typeface="Roboto Mono"/>
              <a:sym typeface="Roboto Mono"/>
            </a:endParaRPr>
          </a:p>
        </p:txBody>
      </p:sp>
    </p:spTree>
    <p:extLst>
      <p:ext uri="{BB962C8B-B14F-4D97-AF65-F5344CB8AC3E}">
        <p14:creationId xmlns:p14="http://schemas.microsoft.com/office/powerpoint/2010/main" val="26772752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991"/>
        <p:cNvGrpSpPr/>
        <p:nvPr/>
      </p:nvGrpSpPr>
      <p:grpSpPr>
        <a:xfrm>
          <a:off x="0" y="0"/>
          <a:ext cx="0" cy="0"/>
          <a:chOff x="0" y="0"/>
          <a:chExt cx="0" cy="0"/>
        </a:xfrm>
      </p:grpSpPr>
      <p:sp>
        <p:nvSpPr>
          <p:cNvPr id="1015" name="Google Shape;1015;p1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33" name="Google Shape;1033;p14"/>
          <p:cNvSpPr/>
          <p:nvPr/>
        </p:nvSpPr>
        <p:spPr>
          <a:xfrm>
            <a:off x="2064234" y="63649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14"/>
          <p:cNvSpPr/>
          <p:nvPr/>
        </p:nvSpPr>
        <p:spPr>
          <a:xfrm>
            <a:off x="10613567" y="58690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1086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E30030-F400-4C28-82C9-3FE6C6BD57A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F9A2F8F-0E97-45F4-97DC-DF91A9B7F5A5}"/>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477A0DC-6054-43F2-89B9-CDA5A8B32B4B}"/>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8C2878F-0445-44DD-A51B-4C91065205FB}"/>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6" name="页脚占位符 5">
            <a:extLst>
              <a:ext uri="{FF2B5EF4-FFF2-40B4-BE49-F238E27FC236}">
                <a16:creationId xmlns:a16="http://schemas.microsoft.com/office/drawing/2014/main" id="{172EFF15-7E23-44A6-B263-B022E3AC2BA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B62FFBE-1E4D-4310-9108-87D560638FB1}"/>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40100311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991"/>
        <p:cNvGrpSpPr/>
        <p:nvPr/>
      </p:nvGrpSpPr>
      <p:grpSpPr>
        <a:xfrm>
          <a:off x="0" y="0"/>
          <a:ext cx="0" cy="0"/>
          <a:chOff x="0" y="0"/>
          <a:chExt cx="0" cy="0"/>
        </a:xfrm>
      </p:grpSpPr>
      <p:sp>
        <p:nvSpPr>
          <p:cNvPr id="1015" name="Google Shape;1015;p1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33" name="Google Shape;1033;p14"/>
          <p:cNvSpPr/>
          <p:nvPr/>
        </p:nvSpPr>
        <p:spPr>
          <a:xfrm>
            <a:off x="2064234" y="63649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14"/>
          <p:cNvSpPr/>
          <p:nvPr/>
        </p:nvSpPr>
        <p:spPr>
          <a:xfrm>
            <a:off x="10613567" y="58690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679654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991"/>
        <p:cNvGrpSpPr/>
        <p:nvPr/>
      </p:nvGrpSpPr>
      <p:grpSpPr>
        <a:xfrm>
          <a:off x="0" y="0"/>
          <a:ext cx="0" cy="0"/>
          <a:chOff x="0" y="0"/>
          <a:chExt cx="0" cy="0"/>
        </a:xfrm>
      </p:grpSpPr>
      <p:grpSp>
        <p:nvGrpSpPr>
          <p:cNvPr id="992" name="Google Shape;992;p14"/>
          <p:cNvGrpSpPr/>
          <p:nvPr/>
        </p:nvGrpSpPr>
        <p:grpSpPr>
          <a:xfrm>
            <a:off x="527859" y="292693"/>
            <a:ext cx="11358487" cy="6384375"/>
            <a:chOff x="395894" y="219519"/>
            <a:chExt cx="8518865" cy="4788281"/>
          </a:xfrm>
        </p:grpSpPr>
        <p:sp>
          <p:nvSpPr>
            <p:cNvPr id="993"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4" name="Google Shape;994;p14"/>
            <p:cNvGrpSpPr/>
            <p:nvPr/>
          </p:nvGrpSpPr>
          <p:grpSpPr>
            <a:xfrm>
              <a:off x="8341543" y="2282008"/>
              <a:ext cx="569676" cy="380612"/>
              <a:chOff x="8341543" y="2282008"/>
              <a:chExt cx="569676" cy="380612"/>
            </a:xfrm>
          </p:grpSpPr>
          <p:sp>
            <p:nvSpPr>
              <p:cNvPr id="995"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7"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8" name="Google Shape;998;p14"/>
            <p:cNvGrpSpPr/>
            <p:nvPr/>
          </p:nvGrpSpPr>
          <p:grpSpPr>
            <a:xfrm>
              <a:off x="8341543" y="1721094"/>
              <a:ext cx="569676" cy="380612"/>
              <a:chOff x="8341543" y="1721094"/>
              <a:chExt cx="569676" cy="380612"/>
            </a:xfrm>
          </p:grpSpPr>
          <p:sp>
            <p:nvSpPr>
              <p:cNvPr id="999"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1" name="Google Shape;1001;p14"/>
            <p:cNvGrpSpPr/>
            <p:nvPr/>
          </p:nvGrpSpPr>
          <p:grpSpPr>
            <a:xfrm>
              <a:off x="8346273" y="1183592"/>
              <a:ext cx="568486" cy="388014"/>
              <a:chOff x="8346273" y="1183592"/>
              <a:chExt cx="568486" cy="388014"/>
            </a:xfrm>
          </p:grpSpPr>
          <p:sp>
            <p:nvSpPr>
              <p:cNvPr id="1002"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4" name="Google Shape;1004;p14"/>
            <p:cNvGrpSpPr/>
            <p:nvPr/>
          </p:nvGrpSpPr>
          <p:grpSpPr>
            <a:xfrm>
              <a:off x="8341543" y="606635"/>
              <a:ext cx="569676" cy="388014"/>
              <a:chOff x="8341543" y="606635"/>
              <a:chExt cx="569676" cy="388014"/>
            </a:xfrm>
          </p:grpSpPr>
          <p:sp>
            <p:nvSpPr>
              <p:cNvPr id="1005"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7" name="Google Shape;1007;p14"/>
            <p:cNvGrpSpPr/>
            <p:nvPr/>
          </p:nvGrpSpPr>
          <p:grpSpPr>
            <a:xfrm>
              <a:off x="8341543" y="2842933"/>
              <a:ext cx="569676" cy="380612"/>
              <a:chOff x="8341543" y="2282008"/>
              <a:chExt cx="569676" cy="380612"/>
            </a:xfrm>
          </p:grpSpPr>
          <p:sp>
            <p:nvSpPr>
              <p:cNvPr id="1008"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0" name="Google Shape;1010;p14"/>
            <p:cNvGrpSpPr/>
            <p:nvPr/>
          </p:nvGrpSpPr>
          <p:grpSpPr>
            <a:xfrm>
              <a:off x="8341543" y="3403858"/>
              <a:ext cx="569676" cy="380612"/>
              <a:chOff x="8341543" y="2282008"/>
              <a:chExt cx="569676" cy="380612"/>
            </a:xfrm>
          </p:grpSpPr>
          <p:sp>
            <p:nvSpPr>
              <p:cNvPr id="1011"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3"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5" name="Google Shape;1015;p1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016" name="Google Shape;1016;p14"/>
          <p:cNvGrpSpPr/>
          <p:nvPr/>
        </p:nvGrpSpPr>
        <p:grpSpPr>
          <a:xfrm>
            <a:off x="1033401" y="6048867"/>
            <a:ext cx="592367" cy="531367"/>
            <a:chOff x="2495125" y="2142250"/>
            <a:chExt cx="444275" cy="398525"/>
          </a:xfrm>
        </p:grpSpPr>
        <p:sp>
          <p:nvSpPr>
            <p:cNvPr id="1017"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9" name="Google Shape;1019;p14"/>
          <p:cNvGrpSpPr/>
          <p:nvPr/>
        </p:nvGrpSpPr>
        <p:grpSpPr>
          <a:xfrm>
            <a:off x="9654334" y="531134"/>
            <a:ext cx="388500" cy="375167"/>
            <a:chOff x="3243875" y="2372825"/>
            <a:chExt cx="291375" cy="281375"/>
          </a:xfrm>
        </p:grpSpPr>
        <p:sp>
          <p:nvSpPr>
            <p:cNvPr id="1020"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0" name="Google Shape;1030;p14"/>
          <p:cNvGrpSpPr/>
          <p:nvPr/>
        </p:nvGrpSpPr>
        <p:grpSpPr>
          <a:xfrm>
            <a:off x="10756001" y="1352051"/>
            <a:ext cx="222233" cy="224767"/>
            <a:chOff x="4954425" y="2036375"/>
            <a:chExt cx="166675" cy="168575"/>
          </a:xfrm>
        </p:grpSpPr>
        <p:sp>
          <p:nvSpPr>
            <p:cNvPr id="1031"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3" name="Google Shape;1033;p14"/>
          <p:cNvSpPr/>
          <p:nvPr/>
        </p:nvSpPr>
        <p:spPr>
          <a:xfrm>
            <a:off x="2064234" y="63649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14"/>
          <p:cNvSpPr/>
          <p:nvPr/>
        </p:nvSpPr>
        <p:spPr>
          <a:xfrm>
            <a:off x="10613567" y="58690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35" name="Google Shape;1035;p14"/>
          <p:cNvGrpSpPr/>
          <p:nvPr/>
        </p:nvGrpSpPr>
        <p:grpSpPr>
          <a:xfrm>
            <a:off x="1033401" y="5644334"/>
            <a:ext cx="222233" cy="224767"/>
            <a:chOff x="4954425" y="2036375"/>
            <a:chExt cx="166675" cy="168575"/>
          </a:xfrm>
        </p:grpSpPr>
        <p:sp>
          <p:nvSpPr>
            <p:cNvPr id="1036"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8" name="Google Shape;1038;p14"/>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14"/>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0" name="Google Shape;1040;p14"/>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1" name="Google Shape;1041;p14"/>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2" name="Google Shape;1042;p14"/>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3" name="Google Shape;1043;p14"/>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4" name="Google Shape;1044;p14"/>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5" name="Google Shape;1045;p14"/>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6" name="Google Shape;1046;p14"/>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7" name="Google Shape;1047;p14"/>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8" name="Google Shape;1048;p14"/>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9" name="Google Shape;1049;p14"/>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0" name="Google Shape;1050;p14"/>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1" name="Google Shape;1051;p14"/>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2" name="Google Shape;1052;p14"/>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3" name="Google Shape;1053;p14"/>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4" name="Google Shape;1054;p14"/>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5" name="Google Shape;1055;p14"/>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6" name="Google Shape;1056;p14"/>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7" name="Google Shape;1057;p14"/>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8" name="Google Shape;1058;p14"/>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9" name="Google Shape;1059;p14"/>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0" name="Google Shape;1060;p14"/>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1" name="Google Shape;1061;p14"/>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2" name="Google Shape;1062;p14"/>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3" name="Google Shape;1063;p14"/>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4" name="Google Shape;1064;p14"/>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5" name="Google Shape;1065;p14"/>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6" name="Google Shape;1066;p14"/>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7" name="Google Shape;1067;p14"/>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8" name="Google Shape;1068;p14"/>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9" name="Google Shape;1069;p14"/>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0" name="Google Shape;1070;p14"/>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1" name="Google Shape;1071;p14"/>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2" name="Google Shape;1072;p14"/>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3" name="Google Shape;1073;p14"/>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4" name="Google Shape;1074;p14"/>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5" name="Google Shape;1075;p14"/>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6" name="Google Shape;1076;p14"/>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7" name="Google Shape;1077;p14"/>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8" name="Google Shape;1078;p14"/>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9" name="Google Shape;1079;p14"/>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0" name="Google Shape;1080;p14"/>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1" name="Google Shape;1081;p14"/>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2" name="Google Shape;1082;p14"/>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3" name="Google Shape;1083;p14"/>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4" name="Google Shape;1084;p14"/>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5" name="Google Shape;1085;p14"/>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6" name="Google Shape;1086;p14"/>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7" name="Google Shape;1087;p14"/>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02759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9A5E96-C0A8-478D-806A-FFE40328D034}"/>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5B34AFF-3EF1-4243-B5C6-388071D1B8B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0CCDEBA-3A27-475F-8077-D9E95C441EB1}"/>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94C6F5A-2B19-4356-B444-03F49AF71FF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650686C-6367-4E40-BF1A-234569F87BC4}"/>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8944959-7658-4E02-9CB1-7888AA5D84E2}"/>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8" name="页脚占位符 7">
            <a:extLst>
              <a:ext uri="{FF2B5EF4-FFF2-40B4-BE49-F238E27FC236}">
                <a16:creationId xmlns:a16="http://schemas.microsoft.com/office/drawing/2014/main" id="{B1FF4738-6F75-4CD0-BE95-88D53DDF83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32F2A03-53B7-4F1A-B86A-CE80B7B87036}"/>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83769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386692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7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202658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6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4031732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5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37645128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56504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9" r:id="rId38"/>
    <p:sldLayoutId id="2147483700" r:id="rId39"/>
    <p:sldLayoutId id="2147483701" r:id="rId40"/>
    <p:sldLayoutId id="2147483702" r:id="rId4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7.pn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7.pn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1.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7.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7.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14.xml"/><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5.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852FE10-003E-498D-97DF-392587B64D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4421"/>
            <a:ext cx="12191999" cy="6858000"/>
          </a:xfrm>
          <a:prstGeom prst="rect">
            <a:avLst/>
          </a:prstGeom>
        </p:spPr>
      </p:pic>
      <p:grpSp>
        <p:nvGrpSpPr>
          <p:cNvPr id="12" name="组合 11">
            <a:extLst>
              <a:ext uri="{FF2B5EF4-FFF2-40B4-BE49-F238E27FC236}">
                <a16:creationId xmlns:a16="http://schemas.microsoft.com/office/drawing/2014/main" id="{F1CCDA2D-0BFF-4098-830D-4FABF3CBD20F}"/>
              </a:ext>
            </a:extLst>
          </p:cNvPr>
          <p:cNvGrpSpPr/>
          <p:nvPr/>
        </p:nvGrpSpPr>
        <p:grpSpPr>
          <a:xfrm>
            <a:off x="3545829" y="1419653"/>
            <a:ext cx="5100339" cy="492443"/>
            <a:chOff x="2796376" y="4181475"/>
            <a:chExt cx="6086572" cy="521421"/>
          </a:xfrm>
        </p:grpSpPr>
        <p:sp>
          <p:nvSpPr>
            <p:cNvPr id="13" name="矩形: 圆角 47">
              <a:extLst>
                <a:ext uri="{FF2B5EF4-FFF2-40B4-BE49-F238E27FC236}">
                  <a16:creationId xmlns:a16="http://schemas.microsoft.com/office/drawing/2014/main" id="{D1FE778D-AFE7-4E2A-BDC3-8E2B472743A5}"/>
                </a:ext>
              </a:extLst>
            </p:cNvPr>
            <p:cNvSpPr/>
            <p:nvPr/>
          </p:nvSpPr>
          <p:spPr>
            <a:xfrm>
              <a:off x="2796376" y="4181475"/>
              <a:ext cx="6086572" cy="446371"/>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字魂131号-酷乐潮玩体" panose="00000500000000000000" pitchFamily="2" charset="-122"/>
                <a:ea typeface="字魂131号-酷乐潮玩体" panose="00000500000000000000" pitchFamily="2" charset="-122"/>
                <a:cs typeface="+mn-cs"/>
                <a:sym typeface="字魂160号-檀宋" panose="00000500000000000000" pitchFamily="2" charset="-122"/>
              </a:endParaRPr>
            </a:p>
          </p:txBody>
        </p:sp>
        <p:sp>
          <p:nvSpPr>
            <p:cNvPr id="14" name="矩形 259">
              <a:extLst>
                <a:ext uri="{FF2B5EF4-FFF2-40B4-BE49-F238E27FC236}">
                  <a16:creationId xmlns:a16="http://schemas.microsoft.com/office/drawing/2014/main" id="{BD9875C6-48BE-48A2-AC52-672EA4D3F8E5}"/>
                </a:ext>
              </a:extLst>
            </p:cNvPr>
            <p:cNvSpPr>
              <a:spLocks noChangeArrowheads="1"/>
            </p:cNvSpPr>
            <p:nvPr/>
          </p:nvSpPr>
          <p:spPr bwMode="auto">
            <a:xfrm>
              <a:off x="3110013" y="4181475"/>
              <a:ext cx="5459297" cy="5214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2B302D"/>
                  </a:solidFill>
                  <a:effectLst/>
                  <a:uLnTx/>
                  <a:uFillTx/>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rPr>
                <a:t>TOÁN 4 - BÀI 14</a:t>
              </a:r>
              <a:endParaRPr kumimoji="0" lang="zh-CN" altLang="en-US" sz="3200" b="1" i="0" u="none" strike="noStrike" kern="1200" cap="none" spc="0" normalizeH="0" baseline="0" noProof="0" dirty="0">
                <a:ln>
                  <a:noFill/>
                </a:ln>
                <a:solidFill>
                  <a:srgbClr val="2B302D"/>
                </a:solidFill>
                <a:effectLst/>
                <a:uLnTx/>
                <a:uFillTx/>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endParaRPr>
            </a:p>
          </p:txBody>
        </p:sp>
      </p:grpSp>
      <p:pic>
        <p:nvPicPr>
          <p:cNvPr id="15" name="图片 14">
            <a:extLst>
              <a:ext uri="{FF2B5EF4-FFF2-40B4-BE49-F238E27FC236}">
                <a16:creationId xmlns:a16="http://schemas.microsoft.com/office/drawing/2014/main" id="{9134FD4E-77CD-4D79-8588-B5D31DAE364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97961" y="3994381"/>
            <a:ext cx="3067892" cy="3067892"/>
          </a:xfrm>
          <a:prstGeom prst="rect">
            <a:avLst/>
          </a:prstGeom>
        </p:spPr>
      </p:pic>
      <p:pic>
        <p:nvPicPr>
          <p:cNvPr id="21" name="图片 20">
            <a:extLst>
              <a:ext uri="{FF2B5EF4-FFF2-40B4-BE49-F238E27FC236}">
                <a16:creationId xmlns:a16="http://schemas.microsoft.com/office/drawing/2014/main" id="{01D9C5E5-17F0-449B-B0E8-015DCC59B7A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409824" y="3191072"/>
            <a:ext cx="3490995" cy="3490995"/>
          </a:xfrm>
          <a:prstGeom prst="rect">
            <a:avLst/>
          </a:prstGeom>
        </p:spPr>
      </p:pic>
      <p:pic>
        <p:nvPicPr>
          <p:cNvPr id="33" name="图片 32">
            <a:extLst>
              <a:ext uri="{FF2B5EF4-FFF2-40B4-BE49-F238E27FC236}">
                <a16:creationId xmlns:a16="http://schemas.microsoft.com/office/drawing/2014/main" id="{65B5864D-5DED-405E-AE15-77C53B57345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047671" y="2366740"/>
            <a:ext cx="1465857" cy="955057"/>
          </a:xfrm>
          <a:prstGeom prst="rect">
            <a:avLst/>
          </a:prstGeom>
        </p:spPr>
      </p:pic>
      <p:pic>
        <p:nvPicPr>
          <p:cNvPr id="34" name="图片 33">
            <a:extLst>
              <a:ext uri="{FF2B5EF4-FFF2-40B4-BE49-F238E27FC236}">
                <a16:creationId xmlns:a16="http://schemas.microsoft.com/office/drawing/2014/main" id="{8C622B99-737A-4E68-8AA5-AAF43B82A4D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799016">
            <a:off x="10057428" y="445831"/>
            <a:ext cx="1572883" cy="866466"/>
          </a:xfrm>
          <a:prstGeom prst="rect">
            <a:avLst/>
          </a:prstGeom>
        </p:spPr>
      </p:pic>
      <p:pic>
        <p:nvPicPr>
          <p:cNvPr id="35" name="图片 34">
            <a:extLst>
              <a:ext uri="{FF2B5EF4-FFF2-40B4-BE49-F238E27FC236}">
                <a16:creationId xmlns:a16="http://schemas.microsoft.com/office/drawing/2014/main" id="{0684EBA4-570F-4DDA-9DA8-FFC51F5785D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337075" y="3388298"/>
            <a:ext cx="1120392" cy="1017143"/>
          </a:xfrm>
          <a:prstGeom prst="rect">
            <a:avLst/>
          </a:prstGeom>
        </p:spPr>
      </p:pic>
      <p:pic>
        <p:nvPicPr>
          <p:cNvPr id="36" name="图片 35">
            <a:extLst>
              <a:ext uri="{FF2B5EF4-FFF2-40B4-BE49-F238E27FC236}">
                <a16:creationId xmlns:a16="http://schemas.microsoft.com/office/drawing/2014/main" id="{E50C6F5B-4789-4ADE-9FCE-55B7E1ECC30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799101" y="603274"/>
            <a:ext cx="1238034" cy="995606"/>
          </a:xfrm>
          <a:prstGeom prst="rect">
            <a:avLst/>
          </a:prstGeom>
        </p:spPr>
      </p:pic>
      <p:pic>
        <p:nvPicPr>
          <p:cNvPr id="38" name="图片 37">
            <a:extLst>
              <a:ext uri="{FF2B5EF4-FFF2-40B4-BE49-F238E27FC236}">
                <a16:creationId xmlns:a16="http://schemas.microsoft.com/office/drawing/2014/main" id="{28A3BA3E-987E-416B-B7D7-642BD461C3BC}"/>
              </a:ext>
            </a:extLst>
          </p:cNvPr>
          <p:cNvPicPr>
            <a:picLocks noChangeAspect="1"/>
          </p:cNvPicPr>
          <p:nvPr/>
        </p:nvPicPr>
        <p:blipFill rotWithShape="1">
          <a:blip r:embed="rId10">
            <a:extLst>
              <a:ext uri="{28A0092B-C50C-407E-A947-70E740481C1C}">
                <a14:useLocalDpi xmlns:a14="http://schemas.microsoft.com/office/drawing/2010/main" val="0"/>
              </a:ext>
            </a:extLst>
          </a:blip>
          <a:srcRect r="78179" b="84533"/>
          <a:stretch/>
        </p:blipFill>
        <p:spPr>
          <a:xfrm>
            <a:off x="1156148" y="465959"/>
            <a:ext cx="1804943" cy="1919163"/>
          </a:xfrm>
          <a:prstGeom prst="rect">
            <a:avLst/>
          </a:prstGeom>
        </p:spPr>
      </p:pic>
      <p:pic>
        <p:nvPicPr>
          <p:cNvPr id="39" name="图片 38">
            <a:extLst>
              <a:ext uri="{FF2B5EF4-FFF2-40B4-BE49-F238E27FC236}">
                <a16:creationId xmlns:a16="http://schemas.microsoft.com/office/drawing/2014/main" id="{6808F60B-C814-4AED-890F-98E17FBFF215}"/>
              </a:ext>
            </a:extLst>
          </p:cNvPr>
          <p:cNvPicPr>
            <a:picLocks noChangeAspect="1"/>
          </p:cNvPicPr>
          <p:nvPr/>
        </p:nvPicPr>
        <p:blipFill rotWithShape="1">
          <a:blip r:embed="rId11">
            <a:extLst>
              <a:ext uri="{28A0092B-C50C-407E-A947-70E740481C1C}">
                <a14:useLocalDpi xmlns:a14="http://schemas.microsoft.com/office/drawing/2010/main" val="0"/>
              </a:ext>
            </a:extLst>
          </a:blip>
          <a:srcRect l="72779" b="84533"/>
          <a:stretch/>
        </p:blipFill>
        <p:spPr>
          <a:xfrm>
            <a:off x="8529016" y="369850"/>
            <a:ext cx="2251584" cy="1919163"/>
          </a:xfrm>
          <a:prstGeom prst="rect">
            <a:avLst/>
          </a:prstGeom>
        </p:spPr>
      </p:pic>
      <p:pic>
        <p:nvPicPr>
          <p:cNvPr id="5" name="Picture 4">
            <a:extLst>
              <a:ext uri="{FF2B5EF4-FFF2-40B4-BE49-F238E27FC236}">
                <a16:creationId xmlns:a16="http://schemas.microsoft.com/office/drawing/2014/main" id="{2E0E7D40-AEA1-11F7-8F1F-3120BF4AB6CC}"/>
              </a:ext>
            </a:extLst>
          </p:cNvPr>
          <p:cNvPicPr>
            <a:picLocks noChangeAspect="1"/>
          </p:cNvPicPr>
          <p:nvPr/>
        </p:nvPicPr>
        <p:blipFill>
          <a:blip r:embed="rId12"/>
          <a:stretch>
            <a:fillRect/>
          </a:stretch>
        </p:blipFill>
        <p:spPr>
          <a:xfrm>
            <a:off x="1905384" y="2202097"/>
            <a:ext cx="8724132" cy="1920406"/>
          </a:xfrm>
          <a:prstGeom prst="rect">
            <a:avLst/>
          </a:prstGeom>
        </p:spPr>
      </p:pic>
      <p:pic>
        <p:nvPicPr>
          <p:cNvPr id="7" name="Picture 6">
            <a:extLst>
              <a:ext uri="{FF2B5EF4-FFF2-40B4-BE49-F238E27FC236}">
                <a16:creationId xmlns:a16="http://schemas.microsoft.com/office/drawing/2014/main" id="{894BCC52-247D-A463-13DB-EEB70193BB19}"/>
              </a:ext>
            </a:extLst>
          </p:cNvPr>
          <p:cNvPicPr>
            <a:picLocks noChangeAspect="1"/>
          </p:cNvPicPr>
          <p:nvPr/>
        </p:nvPicPr>
        <p:blipFill>
          <a:blip r:embed="rId13"/>
          <a:stretch>
            <a:fillRect/>
          </a:stretch>
        </p:blipFill>
        <p:spPr>
          <a:xfrm>
            <a:off x="4810779" y="3606880"/>
            <a:ext cx="2475191" cy="1072989"/>
          </a:xfrm>
          <a:prstGeom prst="rect">
            <a:avLst/>
          </a:prstGeom>
        </p:spPr>
      </p:pic>
    </p:spTree>
    <p:extLst>
      <p:ext uri="{BB962C8B-B14F-4D97-AF65-F5344CB8AC3E}">
        <p14:creationId xmlns:p14="http://schemas.microsoft.com/office/powerpoint/2010/main" val="373607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2104"/>
            <a:ext cx="12191999" cy="6858000"/>
          </a:xfrm>
          <a:prstGeom prst="rect">
            <a:avLst/>
          </a:prstGeom>
        </p:spPr>
      </p:pic>
      <p:pic>
        <p:nvPicPr>
          <p:cNvPr id="5" name="Picture 4">
            <a:extLst>
              <a:ext uri="{FF2B5EF4-FFF2-40B4-BE49-F238E27FC236}">
                <a16:creationId xmlns:a16="http://schemas.microsoft.com/office/drawing/2014/main" id="{785E0A7D-B29F-EE65-D24C-A7B9491C96F0}"/>
              </a:ext>
            </a:extLst>
          </p:cNvPr>
          <p:cNvPicPr>
            <a:picLocks noChangeAspect="1"/>
          </p:cNvPicPr>
          <p:nvPr/>
        </p:nvPicPr>
        <p:blipFill>
          <a:blip r:embed="rId3"/>
          <a:stretch>
            <a:fillRect/>
          </a:stretch>
        </p:blipFill>
        <p:spPr>
          <a:xfrm>
            <a:off x="533400" y="365777"/>
            <a:ext cx="11010900" cy="2744150"/>
          </a:xfrm>
          <a:prstGeom prst="rect">
            <a:avLst/>
          </a:prstGeom>
        </p:spPr>
      </p:pic>
      <p:sp>
        <p:nvSpPr>
          <p:cNvPr id="6" name="TextBox 5">
            <a:extLst>
              <a:ext uri="{FF2B5EF4-FFF2-40B4-BE49-F238E27FC236}">
                <a16:creationId xmlns:a16="http://schemas.microsoft.com/office/drawing/2014/main" id="{532ECE27-41D4-2F0F-2551-2427FE9B0509}"/>
              </a:ext>
            </a:extLst>
          </p:cNvPr>
          <p:cNvSpPr txBox="1"/>
          <p:nvPr/>
        </p:nvSpPr>
        <p:spPr>
          <a:xfrm>
            <a:off x="1047750" y="3514725"/>
            <a:ext cx="10420350" cy="3046988"/>
          </a:xfrm>
          <a:prstGeom prst="rect">
            <a:avLst/>
          </a:prstGeom>
          <a:noFill/>
        </p:spPr>
        <p:txBody>
          <a:bodyPr wrap="square" rtlCol="0">
            <a:spAutoFit/>
          </a:bodyPr>
          <a:lstStyle/>
          <a:p>
            <a:pPr lvl="0" algn="ctr"/>
            <a:r>
              <a:rPr lang="vi-VN" sz="3200" b="1" dirty="0">
                <a:solidFill>
                  <a:prstClr val="white"/>
                </a:solidFill>
                <a:latin typeface="Cambria" panose="02040503050406030204" pitchFamily="18" charset="0"/>
                <a:ea typeface="Cambria" panose="02040503050406030204" pitchFamily="18" charset="0"/>
              </a:rPr>
              <a:t>Nếu loại xe 3 tấn là 3 chuyến thì số tấn hàng chở được là: 3 x 3 = 9 (tấn)</a:t>
            </a:r>
          </a:p>
          <a:p>
            <a:pPr lvl="0" algn="ctr"/>
            <a:r>
              <a:rPr lang="vi-VN" sz="3200" b="1" dirty="0">
                <a:solidFill>
                  <a:prstClr val="white"/>
                </a:solidFill>
                <a:latin typeface="Cambria" panose="02040503050406030204" pitchFamily="18" charset="0"/>
                <a:ea typeface="Cambria" panose="02040503050406030204" pitchFamily="18" charset="0"/>
              </a:rPr>
              <a:t>Số hàng còn lại là: 13 – 9 = 4 (tấn)</a:t>
            </a:r>
          </a:p>
          <a:p>
            <a:pPr lvl="0" algn="ctr"/>
            <a:r>
              <a:rPr lang="vi-VN" sz="3200" b="1" dirty="0">
                <a:solidFill>
                  <a:prstClr val="white"/>
                </a:solidFill>
                <a:latin typeface="Cambria" panose="02040503050406030204" pitchFamily="18" charset="0"/>
                <a:ea typeface="Cambria" panose="02040503050406030204" pitchFamily="18" charset="0"/>
              </a:rPr>
              <a:t>Số chuyến loại 2 tấn là: 4 : 2 = 2 chuyến</a:t>
            </a:r>
          </a:p>
          <a:p>
            <a:pPr lvl="0" algn="ctr"/>
            <a:r>
              <a:rPr lang="vi-VN" sz="3200" b="1" dirty="0">
                <a:solidFill>
                  <a:prstClr val="white"/>
                </a:solidFill>
                <a:latin typeface="Cambria" panose="02040503050406030204" pitchFamily="18" charset="0"/>
                <a:ea typeface="Cambria" panose="02040503050406030204" pitchFamily="18" charset="0"/>
              </a:rPr>
              <a:t>Tổng số chuyến:  3 + 2 = 5</a:t>
            </a:r>
            <a:endParaRPr lang="en-US" sz="3200" b="1" dirty="0">
              <a:solidFill>
                <a:prstClr val="white"/>
              </a:solidFill>
              <a:latin typeface="Cambria" panose="02040503050406030204" pitchFamily="18" charset="0"/>
              <a:ea typeface="Cambria" panose="02040503050406030204" pitchFamily="18" charset="0"/>
            </a:endParaRPr>
          </a:p>
          <a:p>
            <a:pPr lvl="0" algn="ctr"/>
            <a:r>
              <a:rPr lang="en-US" sz="3200" b="1" dirty="0">
                <a:solidFill>
                  <a:prstClr val="white"/>
                </a:solidFill>
                <a:latin typeface="Cambria" panose="02040503050406030204" pitchFamily="18" charset="0"/>
                <a:ea typeface="Cambria" panose="02040503050406030204" pitchFamily="18" charset="0"/>
              </a:rPr>
              <a:t>=&gt; </a:t>
            </a:r>
            <a:r>
              <a:rPr lang="vi-VN" sz="3200" b="1" dirty="0">
                <a:solidFill>
                  <a:prstClr val="white"/>
                </a:solidFill>
                <a:latin typeface="Cambria" panose="02040503050406030204" pitchFamily="18" charset="0"/>
                <a:ea typeface="Cambria" panose="02040503050406030204" pitchFamily="18" charset="0"/>
              </a:rPr>
              <a:t>CHỌN </a:t>
            </a:r>
          </a:p>
        </p:txBody>
      </p:sp>
      <p:sp>
        <p:nvSpPr>
          <p:cNvPr id="8" name="Rectangle: Rounded Corners 7">
            <a:extLst>
              <a:ext uri="{FF2B5EF4-FFF2-40B4-BE49-F238E27FC236}">
                <a16:creationId xmlns:a16="http://schemas.microsoft.com/office/drawing/2014/main" id="{128793CF-20FB-69C1-4F82-DAA723F66B86}"/>
              </a:ext>
            </a:extLst>
          </p:cNvPr>
          <p:cNvSpPr/>
          <p:nvPr/>
        </p:nvSpPr>
        <p:spPr>
          <a:xfrm>
            <a:off x="9315450" y="904875"/>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1</a:t>
            </a:r>
          </a:p>
        </p:txBody>
      </p:sp>
      <p:sp>
        <p:nvSpPr>
          <p:cNvPr id="9" name="Rectangle: Rounded Corners 8">
            <a:extLst>
              <a:ext uri="{FF2B5EF4-FFF2-40B4-BE49-F238E27FC236}">
                <a16:creationId xmlns:a16="http://schemas.microsoft.com/office/drawing/2014/main" id="{DED47F83-CFEB-128B-6C40-8263907A9DDC}"/>
              </a:ext>
            </a:extLst>
          </p:cNvPr>
          <p:cNvSpPr/>
          <p:nvPr/>
        </p:nvSpPr>
        <p:spPr>
          <a:xfrm>
            <a:off x="9344025" y="1543050"/>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5</a:t>
            </a:r>
          </a:p>
        </p:txBody>
      </p:sp>
      <p:sp>
        <p:nvSpPr>
          <p:cNvPr id="13" name="Rectangle: Rounded Corners 12">
            <a:extLst>
              <a:ext uri="{FF2B5EF4-FFF2-40B4-BE49-F238E27FC236}">
                <a16:creationId xmlns:a16="http://schemas.microsoft.com/office/drawing/2014/main" id="{AAB8A57D-C05F-86DA-9A6A-F768D05A622F}"/>
              </a:ext>
            </a:extLst>
          </p:cNvPr>
          <p:cNvSpPr/>
          <p:nvPr/>
        </p:nvSpPr>
        <p:spPr>
          <a:xfrm>
            <a:off x="9315450" y="2152650"/>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6</a:t>
            </a:r>
          </a:p>
        </p:txBody>
      </p:sp>
      <p:sp>
        <p:nvSpPr>
          <p:cNvPr id="3" name="Rectangle: Rounded Corners 2">
            <a:extLst>
              <a:ext uri="{FF2B5EF4-FFF2-40B4-BE49-F238E27FC236}">
                <a16:creationId xmlns:a16="http://schemas.microsoft.com/office/drawing/2014/main" id="{B7D71DD7-1D01-0502-8759-3A67CC9B24BD}"/>
              </a:ext>
            </a:extLst>
          </p:cNvPr>
          <p:cNvSpPr/>
          <p:nvPr/>
        </p:nvSpPr>
        <p:spPr>
          <a:xfrm>
            <a:off x="10334625" y="923925"/>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a:t>
            </a:r>
          </a:p>
        </p:txBody>
      </p:sp>
      <p:sp>
        <p:nvSpPr>
          <p:cNvPr id="4" name="Rectangle: Rounded Corners 3">
            <a:extLst>
              <a:ext uri="{FF2B5EF4-FFF2-40B4-BE49-F238E27FC236}">
                <a16:creationId xmlns:a16="http://schemas.microsoft.com/office/drawing/2014/main" id="{EBAEEDE0-E762-4C46-6B24-43AEDF521C59}"/>
              </a:ext>
            </a:extLst>
          </p:cNvPr>
          <p:cNvSpPr/>
          <p:nvPr/>
        </p:nvSpPr>
        <p:spPr>
          <a:xfrm>
            <a:off x="10344150" y="1504950"/>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a:t>
            </a:r>
          </a:p>
        </p:txBody>
      </p:sp>
      <p:sp>
        <p:nvSpPr>
          <p:cNvPr id="7" name="Rectangle: Rounded Corners 6">
            <a:extLst>
              <a:ext uri="{FF2B5EF4-FFF2-40B4-BE49-F238E27FC236}">
                <a16:creationId xmlns:a16="http://schemas.microsoft.com/office/drawing/2014/main" id="{E240B220-28DF-7079-A3CF-E8098DA3FA91}"/>
              </a:ext>
            </a:extLst>
          </p:cNvPr>
          <p:cNvSpPr/>
          <p:nvPr/>
        </p:nvSpPr>
        <p:spPr>
          <a:xfrm>
            <a:off x="10372725" y="2133600"/>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5</a:t>
            </a:r>
          </a:p>
        </p:txBody>
      </p:sp>
    </p:spTree>
    <p:extLst>
      <p:ext uri="{BB962C8B-B14F-4D97-AF65-F5344CB8AC3E}">
        <p14:creationId xmlns:p14="http://schemas.microsoft.com/office/powerpoint/2010/main" val="2845827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2104"/>
            <a:ext cx="12191999" cy="6858000"/>
          </a:xfrm>
          <a:prstGeom prst="rect">
            <a:avLst/>
          </a:prstGeom>
        </p:spPr>
      </p:pic>
      <p:pic>
        <p:nvPicPr>
          <p:cNvPr id="5" name="Picture 4">
            <a:extLst>
              <a:ext uri="{FF2B5EF4-FFF2-40B4-BE49-F238E27FC236}">
                <a16:creationId xmlns:a16="http://schemas.microsoft.com/office/drawing/2014/main" id="{785E0A7D-B29F-EE65-D24C-A7B9491C96F0}"/>
              </a:ext>
            </a:extLst>
          </p:cNvPr>
          <p:cNvPicPr>
            <a:picLocks noChangeAspect="1"/>
          </p:cNvPicPr>
          <p:nvPr/>
        </p:nvPicPr>
        <p:blipFill>
          <a:blip r:embed="rId3"/>
          <a:stretch>
            <a:fillRect/>
          </a:stretch>
        </p:blipFill>
        <p:spPr>
          <a:xfrm>
            <a:off x="533400" y="365777"/>
            <a:ext cx="11010900" cy="2744150"/>
          </a:xfrm>
          <a:prstGeom prst="rect">
            <a:avLst/>
          </a:prstGeom>
        </p:spPr>
      </p:pic>
      <p:sp>
        <p:nvSpPr>
          <p:cNvPr id="6" name="TextBox 5">
            <a:extLst>
              <a:ext uri="{FF2B5EF4-FFF2-40B4-BE49-F238E27FC236}">
                <a16:creationId xmlns:a16="http://schemas.microsoft.com/office/drawing/2014/main" id="{532ECE27-41D4-2F0F-2551-2427FE9B0509}"/>
              </a:ext>
            </a:extLst>
          </p:cNvPr>
          <p:cNvSpPr txBox="1"/>
          <p:nvPr/>
        </p:nvSpPr>
        <p:spPr>
          <a:xfrm>
            <a:off x="1047750" y="3514725"/>
            <a:ext cx="10391775" cy="2554545"/>
          </a:xfrm>
          <a:prstGeom prst="rect">
            <a:avLst/>
          </a:prstGeom>
          <a:noFill/>
        </p:spPr>
        <p:txBody>
          <a:bodyPr wrap="square" rtlCol="0">
            <a:spAutoFit/>
          </a:bodyPr>
          <a:lstStyle/>
          <a:p>
            <a:pPr lvl="0" algn="ctr"/>
            <a:r>
              <a:rPr lang="vi-VN" sz="3200" b="1" dirty="0">
                <a:solidFill>
                  <a:prstClr val="white"/>
                </a:solidFill>
                <a:latin typeface="Cambria" panose="02040503050406030204" pitchFamily="18" charset="0"/>
                <a:ea typeface="Cambria" panose="02040503050406030204" pitchFamily="18" charset="0"/>
              </a:rPr>
              <a:t>Nếu loại xe 3 tấn là 2 chuyến thì số tấn hàng là: </a:t>
            </a:r>
            <a:endParaRPr lang="en-US" sz="3200" b="1" dirty="0">
              <a:solidFill>
                <a:prstClr val="white"/>
              </a:solidFill>
              <a:latin typeface="Cambria" panose="02040503050406030204" pitchFamily="18" charset="0"/>
              <a:ea typeface="Cambria" panose="02040503050406030204" pitchFamily="18" charset="0"/>
            </a:endParaRPr>
          </a:p>
          <a:p>
            <a:pPr lvl="0" algn="ctr"/>
            <a:r>
              <a:rPr lang="vi-VN" sz="3200" b="1" dirty="0">
                <a:solidFill>
                  <a:prstClr val="white"/>
                </a:solidFill>
                <a:latin typeface="Cambria" panose="02040503050406030204" pitchFamily="18" charset="0"/>
                <a:ea typeface="Cambria" panose="02040503050406030204" pitchFamily="18" charset="0"/>
              </a:rPr>
              <a:t>2 x 3 = 6 (tấn)</a:t>
            </a:r>
          </a:p>
          <a:p>
            <a:pPr lvl="0" algn="ctr"/>
            <a:r>
              <a:rPr lang="vi-VN" sz="3200" b="1" dirty="0">
                <a:solidFill>
                  <a:prstClr val="white"/>
                </a:solidFill>
                <a:latin typeface="Cambria" panose="02040503050406030204" pitchFamily="18" charset="0"/>
                <a:ea typeface="Cambria" panose="02040503050406030204" pitchFamily="18" charset="0"/>
              </a:rPr>
              <a:t>Số hàng còn lại là : 13 – 6 = 7(tấn)</a:t>
            </a:r>
          </a:p>
          <a:p>
            <a:pPr lvl="0" algn="ctr"/>
            <a:r>
              <a:rPr lang="vi-VN" sz="3200" b="1" dirty="0">
                <a:solidFill>
                  <a:prstClr val="white"/>
                </a:solidFill>
                <a:latin typeface="Cambria" panose="02040503050406030204" pitchFamily="18" charset="0"/>
                <a:ea typeface="Cambria" panose="02040503050406030204" pitchFamily="18" charset="0"/>
              </a:rPr>
              <a:t>Số chuyến loại 2 tấn là : 7 : 2 = 3 chuyến  (dư 1)</a:t>
            </a:r>
            <a:endParaRPr lang="en-US" sz="3200" b="1" dirty="0">
              <a:solidFill>
                <a:prstClr val="white"/>
              </a:solidFill>
              <a:latin typeface="Cambria" panose="02040503050406030204" pitchFamily="18" charset="0"/>
              <a:ea typeface="Cambria" panose="02040503050406030204" pitchFamily="18" charset="0"/>
            </a:endParaRPr>
          </a:p>
          <a:p>
            <a:pPr lvl="0" algn="ctr"/>
            <a:r>
              <a:rPr lang="en-US" sz="3200" b="1" dirty="0">
                <a:solidFill>
                  <a:prstClr val="white"/>
                </a:solidFill>
                <a:latin typeface="Cambria" panose="02040503050406030204" pitchFamily="18" charset="0"/>
                <a:ea typeface="Cambria" panose="02040503050406030204" pitchFamily="18" charset="0"/>
              </a:rPr>
              <a:t>=&gt; </a:t>
            </a:r>
            <a:r>
              <a:rPr lang="vi-VN" sz="3200" b="1" dirty="0">
                <a:solidFill>
                  <a:prstClr val="white"/>
                </a:solidFill>
                <a:latin typeface="Cambria" panose="02040503050406030204" pitchFamily="18" charset="0"/>
                <a:ea typeface="Cambria" panose="02040503050406030204" pitchFamily="18" charset="0"/>
              </a:rPr>
              <a:t>LOẠI</a:t>
            </a:r>
          </a:p>
        </p:txBody>
      </p:sp>
      <p:sp>
        <p:nvSpPr>
          <p:cNvPr id="8" name="Rectangle: Rounded Corners 7">
            <a:extLst>
              <a:ext uri="{FF2B5EF4-FFF2-40B4-BE49-F238E27FC236}">
                <a16:creationId xmlns:a16="http://schemas.microsoft.com/office/drawing/2014/main" id="{128793CF-20FB-69C1-4F82-DAA723F66B86}"/>
              </a:ext>
            </a:extLst>
          </p:cNvPr>
          <p:cNvSpPr/>
          <p:nvPr/>
        </p:nvSpPr>
        <p:spPr>
          <a:xfrm>
            <a:off x="9315450" y="904875"/>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1</a:t>
            </a:r>
          </a:p>
        </p:txBody>
      </p:sp>
      <p:sp>
        <p:nvSpPr>
          <p:cNvPr id="9" name="Rectangle: Rounded Corners 8">
            <a:extLst>
              <a:ext uri="{FF2B5EF4-FFF2-40B4-BE49-F238E27FC236}">
                <a16:creationId xmlns:a16="http://schemas.microsoft.com/office/drawing/2014/main" id="{DED47F83-CFEB-128B-6C40-8263907A9DDC}"/>
              </a:ext>
            </a:extLst>
          </p:cNvPr>
          <p:cNvSpPr/>
          <p:nvPr/>
        </p:nvSpPr>
        <p:spPr>
          <a:xfrm>
            <a:off x="9344025" y="1543050"/>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5</a:t>
            </a:r>
          </a:p>
        </p:txBody>
      </p:sp>
      <p:sp>
        <p:nvSpPr>
          <p:cNvPr id="13" name="Rectangle: Rounded Corners 12">
            <a:extLst>
              <a:ext uri="{FF2B5EF4-FFF2-40B4-BE49-F238E27FC236}">
                <a16:creationId xmlns:a16="http://schemas.microsoft.com/office/drawing/2014/main" id="{AAB8A57D-C05F-86DA-9A6A-F768D05A622F}"/>
              </a:ext>
            </a:extLst>
          </p:cNvPr>
          <p:cNvSpPr/>
          <p:nvPr/>
        </p:nvSpPr>
        <p:spPr>
          <a:xfrm>
            <a:off x="9315450" y="2152650"/>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6</a:t>
            </a:r>
          </a:p>
        </p:txBody>
      </p:sp>
    </p:spTree>
    <p:extLst>
      <p:ext uri="{BB962C8B-B14F-4D97-AF65-F5344CB8AC3E}">
        <p14:creationId xmlns:p14="http://schemas.microsoft.com/office/powerpoint/2010/main" val="2814444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2104"/>
            <a:ext cx="12191999" cy="6858000"/>
          </a:xfrm>
          <a:prstGeom prst="rect">
            <a:avLst/>
          </a:prstGeom>
        </p:spPr>
      </p:pic>
      <p:pic>
        <p:nvPicPr>
          <p:cNvPr id="5" name="Picture 4">
            <a:extLst>
              <a:ext uri="{FF2B5EF4-FFF2-40B4-BE49-F238E27FC236}">
                <a16:creationId xmlns:a16="http://schemas.microsoft.com/office/drawing/2014/main" id="{785E0A7D-B29F-EE65-D24C-A7B9491C96F0}"/>
              </a:ext>
            </a:extLst>
          </p:cNvPr>
          <p:cNvPicPr>
            <a:picLocks noChangeAspect="1"/>
          </p:cNvPicPr>
          <p:nvPr/>
        </p:nvPicPr>
        <p:blipFill>
          <a:blip r:embed="rId3"/>
          <a:stretch>
            <a:fillRect/>
          </a:stretch>
        </p:blipFill>
        <p:spPr>
          <a:xfrm>
            <a:off x="533400" y="365777"/>
            <a:ext cx="11010900" cy="2744150"/>
          </a:xfrm>
          <a:prstGeom prst="rect">
            <a:avLst/>
          </a:prstGeom>
        </p:spPr>
      </p:pic>
      <p:sp>
        <p:nvSpPr>
          <p:cNvPr id="6" name="TextBox 5">
            <a:extLst>
              <a:ext uri="{FF2B5EF4-FFF2-40B4-BE49-F238E27FC236}">
                <a16:creationId xmlns:a16="http://schemas.microsoft.com/office/drawing/2014/main" id="{532ECE27-41D4-2F0F-2551-2427FE9B0509}"/>
              </a:ext>
            </a:extLst>
          </p:cNvPr>
          <p:cNvSpPr txBox="1"/>
          <p:nvPr/>
        </p:nvSpPr>
        <p:spPr>
          <a:xfrm>
            <a:off x="1047750" y="3514725"/>
            <a:ext cx="10420350" cy="2554545"/>
          </a:xfrm>
          <a:prstGeom prst="rect">
            <a:avLst/>
          </a:prstGeom>
          <a:noFill/>
        </p:spPr>
        <p:txBody>
          <a:bodyPr wrap="square" rtlCol="0">
            <a:spAutoFit/>
          </a:bodyPr>
          <a:lstStyle/>
          <a:p>
            <a:pPr lvl="0" algn="ctr"/>
            <a:r>
              <a:rPr lang="vi-VN" sz="4000" b="1" dirty="0">
                <a:solidFill>
                  <a:prstClr val="white"/>
                </a:solidFill>
                <a:latin typeface="Cambria" panose="02040503050406030204" pitchFamily="18" charset="0"/>
                <a:ea typeface="Cambria" panose="02040503050406030204" pitchFamily="18" charset="0"/>
              </a:rPr>
              <a:t>Trong 2 cách </a:t>
            </a:r>
            <a:r>
              <a:rPr lang="en-US" sz="4000" b="1" dirty="0" err="1">
                <a:solidFill>
                  <a:prstClr val="white"/>
                </a:solidFill>
                <a:latin typeface="Cambria" panose="02040503050406030204" pitchFamily="18" charset="0"/>
                <a:ea typeface="Cambria" panose="02040503050406030204" pitchFamily="18" charset="0"/>
              </a:rPr>
              <a:t>chọn</a:t>
            </a:r>
            <a:r>
              <a:rPr lang="vi-VN" sz="4000" b="1" dirty="0">
                <a:solidFill>
                  <a:prstClr val="white"/>
                </a:solidFill>
                <a:latin typeface="Cambria" panose="02040503050406030204" pitchFamily="18" charset="0"/>
                <a:ea typeface="Cambria" panose="02040503050406030204" pitchFamily="18" charset="0"/>
              </a:rPr>
              <a:t> trên chọn cách </a:t>
            </a:r>
            <a:r>
              <a:rPr lang="en-US" sz="4000" b="1" dirty="0">
                <a:solidFill>
                  <a:prstClr val="white"/>
                </a:solidFill>
                <a:latin typeface="Cambria" panose="02040503050406030204" pitchFamily="18" charset="0"/>
                <a:ea typeface="Cambria" panose="02040503050406030204" pitchFamily="18" charset="0"/>
              </a:rPr>
              <a:t>2</a:t>
            </a:r>
            <a:r>
              <a:rPr lang="vi-VN" sz="4000" b="1" dirty="0">
                <a:solidFill>
                  <a:prstClr val="white"/>
                </a:solidFill>
                <a:latin typeface="Cambria" panose="02040503050406030204" pitchFamily="18" charset="0"/>
                <a:ea typeface="Cambria" panose="02040503050406030204" pitchFamily="18" charset="0"/>
              </a:rPr>
              <a:t> </a:t>
            </a:r>
            <a:r>
              <a:rPr lang="en-US" sz="4000" b="1" dirty="0">
                <a:solidFill>
                  <a:prstClr val="white"/>
                </a:solidFill>
                <a:latin typeface="Cambria" panose="02040503050406030204" pitchFamily="18" charset="0"/>
                <a:ea typeface="Cambria" panose="02040503050406030204" pitchFamily="18" charset="0"/>
              </a:rPr>
              <a:t>(x</a:t>
            </a:r>
            <a:r>
              <a:rPr lang="vi-VN" sz="4000" b="1" dirty="0">
                <a:solidFill>
                  <a:prstClr val="white"/>
                </a:solidFill>
                <a:latin typeface="Cambria" panose="02040503050406030204" pitchFamily="18" charset="0"/>
                <a:ea typeface="Cambria" panose="02040503050406030204" pitchFamily="18" charset="0"/>
              </a:rPr>
              <a:t>e có trọng tải 3 tấn chở 3 chuyến và xe có trọng tải 2 tấn chở 2 chuyến</a:t>
            </a:r>
            <a:r>
              <a:rPr lang="en-US" sz="4000" b="1" dirty="0">
                <a:solidFill>
                  <a:prstClr val="white"/>
                </a:solidFill>
                <a:latin typeface="Cambria" panose="02040503050406030204" pitchFamily="18" charset="0"/>
                <a:ea typeface="Cambria" panose="02040503050406030204" pitchFamily="18" charset="0"/>
              </a:rPr>
              <a:t>) </a:t>
            </a:r>
            <a:r>
              <a:rPr lang="vi-VN" sz="4000" b="1" dirty="0">
                <a:solidFill>
                  <a:prstClr val="white"/>
                </a:solidFill>
                <a:latin typeface="Cambria" panose="02040503050406030204" pitchFamily="18" charset="0"/>
                <a:ea typeface="Cambria" panose="02040503050406030204" pitchFamily="18" charset="0"/>
              </a:rPr>
              <a:t>vì số chuyến xe ở cách này ít nhất.</a:t>
            </a:r>
            <a:endParaRPr kumimoji="0" lang="vi-VN"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128793CF-20FB-69C1-4F82-DAA723F66B86}"/>
              </a:ext>
            </a:extLst>
          </p:cNvPr>
          <p:cNvSpPr/>
          <p:nvPr/>
        </p:nvSpPr>
        <p:spPr>
          <a:xfrm>
            <a:off x="9315450" y="904875"/>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1</a:t>
            </a:r>
          </a:p>
        </p:txBody>
      </p:sp>
      <p:sp>
        <p:nvSpPr>
          <p:cNvPr id="9" name="Rectangle: Rounded Corners 8">
            <a:extLst>
              <a:ext uri="{FF2B5EF4-FFF2-40B4-BE49-F238E27FC236}">
                <a16:creationId xmlns:a16="http://schemas.microsoft.com/office/drawing/2014/main" id="{DED47F83-CFEB-128B-6C40-8263907A9DDC}"/>
              </a:ext>
            </a:extLst>
          </p:cNvPr>
          <p:cNvSpPr/>
          <p:nvPr/>
        </p:nvSpPr>
        <p:spPr>
          <a:xfrm>
            <a:off x="9344025" y="1543050"/>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5</a:t>
            </a:r>
          </a:p>
        </p:txBody>
      </p:sp>
      <p:sp>
        <p:nvSpPr>
          <p:cNvPr id="13" name="Rectangle: Rounded Corners 12">
            <a:extLst>
              <a:ext uri="{FF2B5EF4-FFF2-40B4-BE49-F238E27FC236}">
                <a16:creationId xmlns:a16="http://schemas.microsoft.com/office/drawing/2014/main" id="{AAB8A57D-C05F-86DA-9A6A-F768D05A622F}"/>
              </a:ext>
            </a:extLst>
          </p:cNvPr>
          <p:cNvSpPr/>
          <p:nvPr/>
        </p:nvSpPr>
        <p:spPr>
          <a:xfrm>
            <a:off x="9315450" y="2152650"/>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6</a:t>
            </a:r>
          </a:p>
        </p:txBody>
      </p:sp>
      <p:sp>
        <p:nvSpPr>
          <p:cNvPr id="3" name="Rectangle: Rounded Corners 2">
            <a:extLst>
              <a:ext uri="{FF2B5EF4-FFF2-40B4-BE49-F238E27FC236}">
                <a16:creationId xmlns:a16="http://schemas.microsoft.com/office/drawing/2014/main" id="{B7D71DD7-1D01-0502-8759-3A67CC9B24BD}"/>
              </a:ext>
            </a:extLst>
          </p:cNvPr>
          <p:cNvSpPr/>
          <p:nvPr/>
        </p:nvSpPr>
        <p:spPr>
          <a:xfrm>
            <a:off x="10334625" y="923925"/>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a:t>
            </a:r>
          </a:p>
        </p:txBody>
      </p:sp>
      <p:sp>
        <p:nvSpPr>
          <p:cNvPr id="4" name="Rectangle: Rounded Corners 3">
            <a:extLst>
              <a:ext uri="{FF2B5EF4-FFF2-40B4-BE49-F238E27FC236}">
                <a16:creationId xmlns:a16="http://schemas.microsoft.com/office/drawing/2014/main" id="{EBAEEDE0-E762-4C46-6B24-43AEDF521C59}"/>
              </a:ext>
            </a:extLst>
          </p:cNvPr>
          <p:cNvSpPr/>
          <p:nvPr/>
        </p:nvSpPr>
        <p:spPr>
          <a:xfrm>
            <a:off x="10344150" y="1504950"/>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a:t>
            </a:r>
          </a:p>
        </p:txBody>
      </p:sp>
      <p:sp>
        <p:nvSpPr>
          <p:cNvPr id="7" name="Rectangle: Rounded Corners 6">
            <a:extLst>
              <a:ext uri="{FF2B5EF4-FFF2-40B4-BE49-F238E27FC236}">
                <a16:creationId xmlns:a16="http://schemas.microsoft.com/office/drawing/2014/main" id="{E240B220-28DF-7079-A3CF-E8098DA3FA91}"/>
              </a:ext>
            </a:extLst>
          </p:cNvPr>
          <p:cNvSpPr/>
          <p:nvPr/>
        </p:nvSpPr>
        <p:spPr>
          <a:xfrm>
            <a:off x="10372725" y="2133600"/>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5</a:t>
            </a:r>
          </a:p>
        </p:txBody>
      </p:sp>
    </p:spTree>
    <p:extLst>
      <p:ext uri="{BB962C8B-B14F-4D97-AF65-F5344CB8AC3E}">
        <p14:creationId xmlns:p14="http://schemas.microsoft.com/office/powerpoint/2010/main" val="4019143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8140"/>
            <a:ext cx="12191999" cy="6858000"/>
          </a:xfrm>
          <a:prstGeom prst="rect">
            <a:avLst/>
          </a:prstGeom>
        </p:spPr>
      </p:pic>
      <p:sp>
        <p:nvSpPr>
          <p:cNvPr id="3" name="TextBox 2">
            <a:extLst>
              <a:ext uri="{FF2B5EF4-FFF2-40B4-BE49-F238E27FC236}">
                <a16:creationId xmlns:a16="http://schemas.microsoft.com/office/drawing/2014/main" id="{91AB2DF9-38FB-076F-6919-071761BCC143}"/>
              </a:ext>
            </a:extLst>
          </p:cNvPr>
          <p:cNvSpPr txBox="1"/>
          <p:nvPr/>
        </p:nvSpPr>
        <p:spPr>
          <a:xfrm>
            <a:off x="352426" y="695325"/>
            <a:ext cx="6696074" cy="2246769"/>
          </a:xfrm>
          <a:prstGeom prst="rect">
            <a:avLst/>
          </a:prstGeom>
          <a:noFill/>
        </p:spPr>
        <p:txBody>
          <a:bodyPr wrap="square" rtlCol="0">
            <a:spAutoFit/>
          </a:bodyPr>
          <a:lstStyle/>
          <a:p>
            <a:pPr lvl="0" algn="just"/>
            <a:r>
              <a:rPr lang="en-US" sz="2800" b="1" dirty="0">
                <a:solidFill>
                  <a:prstClr val="white"/>
                </a:solidFill>
                <a:latin typeface="Cambria" panose="02040503050406030204" pitchFamily="18" charset="0"/>
                <a:ea typeface="Cambria" panose="02040503050406030204" pitchFamily="18" charset="0"/>
              </a:rPr>
              <a:t>5. </a:t>
            </a:r>
            <a:r>
              <a:rPr lang="vi-VN" sz="2800" b="1" dirty="0">
                <a:solidFill>
                  <a:prstClr val="white"/>
                </a:solidFill>
                <a:latin typeface="Cambria" panose="02040503050406030204" pitchFamily="18" charset="0"/>
                <a:ea typeface="Cambria" panose="02040503050406030204" pitchFamily="18" charset="0"/>
              </a:rPr>
              <a:t>Một chiếc ô tô khi chưa chở hàng có khối lượng của xe là 5 tấn. Hiện nay, trên xe đang chở 4 tấn 2 tạ hàng. Theo em, ô tô đó có được phép đi qua chiếc cầu bên không? Tại sao?</a:t>
            </a:r>
            <a:endPar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8021A352-9CB7-6303-445E-CB47181A8989}"/>
              </a:ext>
            </a:extLst>
          </p:cNvPr>
          <p:cNvPicPr>
            <a:picLocks noChangeAspect="1"/>
          </p:cNvPicPr>
          <p:nvPr/>
        </p:nvPicPr>
        <p:blipFill>
          <a:blip r:embed="rId3"/>
          <a:stretch>
            <a:fillRect/>
          </a:stretch>
        </p:blipFill>
        <p:spPr>
          <a:xfrm>
            <a:off x="7239000" y="541680"/>
            <a:ext cx="4695825" cy="2520608"/>
          </a:xfrm>
          <a:prstGeom prst="rect">
            <a:avLst/>
          </a:prstGeom>
        </p:spPr>
      </p:pic>
      <p:sp>
        <p:nvSpPr>
          <p:cNvPr id="6" name="Rectangle: Rounded Corners 5">
            <a:extLst>
              <a:ext uri="{FF2B5EF4-FFF2-40B4-BE49-F238E27FC236}">
                <a16:creationId xmlns:a16="http://schemas.microsoft.com/office/drawing/2014/main" id="{734CB0E0-3606-D41A-D15C-2471D832F936}"/>
              </a:ext>
            </a:extLst>
          </p:cNvPr>
          <p:cNvSpPr/>
          <p:nvPr/>
        </p:nvSpPr>
        <p:spPr>
          <a:xfrm>
            <a:off x="2305050" y="3295651"/>
            <a:ext cx="7867650" cy="7239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solidFill>
                  <a:srgbClr val="FF0000"/>
                </a:solidFill>
                <a:latin typeface="Cambria" panose="02040503050406030204" pitchFamily="18" charset="0"/>
                <a:ea typeface="Cambria" panose="02040503050406030204" pitchFamily="18" charset="0"/>
              </a:rPr>
              <a:t>Em hiểu biển báo bên cầu như thế nào?</a:t>
            </a:r>
            <a:endParaRPr lang="en-US" sz="3200" b="1" dirty="0">
              <a:solidFill>
                <a:srgbClr val="FF0000"/>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00A30880-540A-F60C-5B80-8F95489F8E3C}"/>
              </a:ext>
            </a:extLst>
          </p:cNvPr>
          <p:cNvSpPr/>
          <p:nvPr/>
        </p:nvSpPr>
        <p:spPr>
          <a:xfrm>
            <a:off x="10934700" y="542925"/>
            <a:ext cx="885825" cy="1952625"/>
          </a:xfrm>
          <a:prstGeom prst="round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497D3245-D291-936B-75D2-3C467C891753}"/>
              </a:ext>
            </a:extLst>
          </p:cNvPr>
          <p:cNvSpPr txBox="1"/>
          <p:nvPr/>
        </p:nvSpPr>
        <p:spPr>
          <a:xfrm>
            <a:off x="4143376" y="4182606"/>
            <a:ext cx="6696074" cy="523220"/>
          </a:xfrm>
          <a:prstGeom prst="rect">
            <a:avLst/>
          </a:prstGeom>
          <a:noFill/>
        </p:spPr>
        <p:txBody>
          <a:bodyPr wrap="square" rtlCol="0">
            <a:spAutoFit/>
          </a:bodyPr>
          <a:lstStyle/>
          <a:p>
            <a:pPr lvl="0" algn="just"/>
            <a:r>
              <a:rPr lang="en-US" sz="2800" b="1" dirty="0" err="1">
                <a:solidFill>
                  <a:prstClr val="white"/>
                </a:solidFill>
                <a:latin typeface="Cambria" panose="02040503050406030204" pitchFamily="18" charset="0"/>
                <a:ea typeface="Cambria" panose="02040503050406030204" pitchFamily="18" charset="0"/>
              </a:rPr>
              <a:t>Cấm</a:t>
            </a:r>
            <a:r>
              <a:rPr lang="en-US" sz="2800" b="1" dirty="0">
                <a:solidFill>
                  <a:prstClr val="white"/>
                </a:solidFill>
                <a:latin typeface="Cambria" panose="02040503050406030204" pitchFamily="18" charset="0"/>
                <a:ea typeface="Cambria" panose="02040503050406030204" pitchFamily="18" charset="0"/>
              </a:rPr>
              <a:t> </a:t>
            </a:r>
            <a:r>
              <a:rPr lang="en-US" sz="2800" b="1" dirty="0" err="1">
                <a:solidFill>
                  <a:prstClr val="white"/>
                </a:solidFill>
                <a:latin typeface="Cambria" panose="02040503050406030204" pitchFamily="18" charset="0"/>
                <a:ea typeface="Cambria" panose="02040503050406030204" pitchFamily="18" charset="0"/>
              </a:rPr>
              <a:t>xe</a:t>
            </a:r>
            <a:r>
              <a:rPr lang="en-US" sz="2800" b="1" dirty="0">
                <a:solidFill>
                  <a:prstClr val="white"/>
                </a:solidFill>
                <a:latin typeface="Cambria" panose="02040503050406030204" pitchFamily="18" charset="0"/>
                <a:ea typeface="Cambria" panose="02040503050406030204" pitchFamily="18" charset="0"/>
              </a:rPr>
              <a:t> 10 </a:t>
            </a:r>
            <a:r>
              <a:rPr lang="en-US" sz="2800" b="1" dirty="0" err="1">
                <a:solidFill>
                  <a:prstClr val="white"/>
                </a:solidFill>
                <a:latin typeface="Cambria" panose="02040503050406030204" pitchFamily="18" charset="0"/>
                <a:ea typeface="Cambria" panose="02040503050406030204" pitchFamily="18" charset="0"/>
              </a:rPr>
              <a:t>tấn</a:t>
            </a:r>
            <a:r>
              <a:rPr lang="en-US" sz="2800" b="1" dirty="0">
                <a:solidFill>
                  <a:prstClr val="white"/>
                </a:solidFill>
                <a:latin typeface="Cambria" panose="02040503050406030204" pitchFamily="18" charset="0"/>
                <a:ea typeface="Cambria" panose="02040503050406030204" pitchFamily="18" charset="0"/>
              </a:rPr>
              <a:t> </a:t>
            </a:r>
            <a:r>
              <a:rPr lang="en-US" sz="2800" b="1" dirty="0" err="1">
                <a:solidFill>
                  <a:prstClr val="white"/>
                </a:solidFill>
                <a:latin typeface="Cambria" panose="02040503050406030204" pitchFamily="18" charset="0"/>
                <a:ea typeface="Cambria" panose="02040503050406030204" pitchFamily="18" charset="0"/>
              </a:rPr>
              <a:t>đi</a:t>
            </a:r>
            <a:r>
              <a:rPr lang="en-US" sz="2800" b="1" dirty="0">
                <a:solidFill>
                  <a:prstClr val="white"/>
                </a:solidFill>
                <a:latin typeface="Cambria" panose="02040503050406030204" pitchFamily="18" charset="0"/>
                <a:ea typeface="Cambria" panose="02040503050406030204" pitchFamily="18" charset="0"/>
              </a:rPr>
              <a:t> qua </a:t>
            </a:r>
            <a:r>
              <a:rPr lang="en-US" sz="2800" b="1" dirty="0" err="1">
                <a:solidFill>
                  <a:prstClr val="white"/>
                </a:solidFill>
                <a:latin typeface="Cambria" panose="02040503050406030204" pitchFamily="18" charset="0"/>
                <a:ea typeface="Cambria" panose="02040503050406030204" pitchFamily="18" charset="0"/>
              </a:rPr>
              <a:t>cầu</a:t>
            </a:r>
            <a:r>
              <a:rPr lang="en-US" sz="2800" b="1" dirty="0">
                <a:solidFill>
                  <a:prstClr val="white"/>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DE1374A6-C2DA-3CD0-62D6-D87555072817}"/>
              </a:ext>
            </a:extLst>
          </p:cNvPr>
          <p:cNvSpPr/>
          <p:nvPr/>
        </p:nvSpPr>
        <p:spPr>
          <a:xfrm>
            <a:off x="2000250" y="4791075"/>
            <a:ext cx="8115300" cy="9620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solidFill>
                  <a:srgbClr val="FF0000"/>
                </a:solidFill>
                <a:latin typeface="Cambria" panose="02040503050406030204" pitchFamily="18" charset="0"/>
                <a:ea typeface="Cambria" panose="02040503050406030204" pitchFamily="18" charset="0"/>
              </a:rPr>
              <a:t>Những xe có khối lượng như thế nào sẽ được đi qua cầu? </a:t>
            </a:r>
            <a:endParaRPr lang="en-US" sz="3200" b="1" dirty="0">
              <a:solidFill>
                <a:srgbClr val="FF000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5138FA2F-4AFF-BBC3-3A8A-5BEDD2B6B074}"/>
              </a:ext>
            </a:extLst>
          </p:cNvPr>
          <p:cNvSpPr txBox="1"/>
          <p:nvPr/>
        </p:nvSpPr>
        <p:spPr>
          <a:xfrm>
            <a:off x="1619250" y="5897106"/>
            <a:ext cx="9439275" cy="523220"/>
          </a:xfrm>
          <a:prstGeom prst="rect">
            <a:avLst/>
          </a:prstGeom>
          <a:noFill/>
        </p:spPr>
        <p:txBody>
          <a:bodyPr wrap="square" rtlCol="0">
            <a:spAutoFit/>
          </a:bodyPr>
          <a:lstStyle/>
          <a:p>
            <a:pPr lvl="0" algn="just"/>
            <a:r>
              <a:rPr lang="vi-VN" sz="2800" b="1" dirty="0">
                <a:solidFill>
                  <a:prstClr val="white"/>
                </a:solidFill>
                <a:latin typeface="Cambria" panose="02040503050406030204" pitchFamily="18" charset="0"/>
                <a:ea typeface="Cambria" panose="02040503050406030204" pitchFamily="18" charset="0"/>
              </a:rPr>
              <a:t>Xe có khối lượng dưới 10 tấn được phép đi qua cầu. </a:t>
            </a:r>
            <a:endPar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5544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9" grpId="0"/>
      <p:bldP spid="10"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8140"/>
            <a:ext cx="12191999" cy="6858000"/>
          </a:xfrm>
          <a:prstGeom prst="rect">
            <a:avLst/>
          </a:prstGeom>
        </p:spPr>
      </p:pic>
      <p:sp>
        <p:nvSpPr>
          <p:cNvPr id="3" name="TextBox 2">
            <a:extLst>
              <a:ext uri="{FF2B5EF4-FFF2-40B4-BE49-F238E27FC236}">
                <a16:creationId xmlns:a16="http://schemas.microsoft.com/office/drawing/2014/main" id="{91AB2DF9-38FB-076F-6919-071761BCC143}"/>
              </a:ext>
            </a:extLst>
          </p:cNvPr>
          <p:cNvSpPr txBox="1"/>
          <p:nvPr/>
        </p:nvSpPr>
        <p:spPr>
          <a:xfrm>
            <a:off x="352426" y="695325"/>
            <a:ext cx="6696074"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5. </a:t>
            </a:r>
            <a:r>
              <a:rPr kumimoji="0" lang="vi-VN"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Một chiếc ô tô khi chưa chở hàng có khối lượng của xe là 5 tấn. Hiện nay, trên xe đang chở 4 tấn 2 tạ hàng. Theo em, ô tô đó có được phép đi qua chiếc cầu bên không? Tại sao?</a:t>
            </a:r>
            <a:endPar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8021A352-9CB7-6303-445E-CB47181A8989}"/>
              </a:ext>
            </a:extLst>
          </p:cNvPr>
          <p:cNvPicPr>
            <a:picLocks noChangeAspect="1"/>
          </p:cNvPicPr>
          <p:nvPr/>
        </p:nvPicPr>
        <p:blipFill>
          <a:blip r:embed="rId3"/>
          <a:stretch>
            <a:fillRect/>
          </a:stretch>
        </p:blipFill>
        <p:spPr>
          <a:xfrm>
            <a:off x="7239000" y="541680"/>
            <a:ext cx="4695825" cy="2520608"/>
          </a:xfrm>
          <a:prstGeom prst="rect">
            <a:avLst/>
          </a:prstGeom>
        </p:spPr>
      </p:pic>
      <p:sp>
        <p:nvSpPr>
          <p:cNvPr id="7" name="Rectangle: Rounded Corners 6">
            <a:extLst>
              <a:ext uri="{FF2B5EF4-FFF2-40B4-BE49-F238E27FC236}">
                <a16:creationId xmlns:a16="http://schemas.microsoft.com/office/drawing/2014/main" id="{00A30880-540A-F60C-5B80-8F95489F8E3C}"/>
              </a:ext>
            </a:extLst>
          </p:cNvPr>
          <p:cNvSpPr/>
          <p:nvPr/>
        </p:nvSpPr>
        <p:spPr>
          <a:xfrm>
            <a:off x="10934700" y="542925"/>
            <a:ext cx="885825" cy="1952625"/>
          </a:xfrm>
          <a:prstGeom prst="round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8240FFD3-410D-2EF4-4235-E81D0DF83EFB}"/>
              </a:ext>
            </a:extLst>
          </p:cNvPr>
          <p:cNvSpPr txBox="1"/>
          <p:nvPr/>
        </p:nvSpPr>
        <p:spPr>
          <a:xfrm>
            <a:off x="1428750" y="3305175"/>
            <a:ext cx="10020300" cy="3293209"/>
          </a:xfrm>
          <a:prstGeom prst="rect">
            <a:avLst/>
          </a:prstGeom>
          <a:noFill/>
        </p:spPr>
        <p:txBody>
          <a:bodyPr wrap="square" rtlCol="0">
            <a:spAutoFit/>
          </a:bodyPr>
          <a:lstStyle/>
          <a:p>
            <a:pPr marL="0" marR="0" algn="ctr">
              <a:lnSpc>
                <a:spcPct val="150000"/>
              </a:lnSpc>
              <a:spcBef>
                <a:spcPts val="0"/>
              </a:spcBef>
              <a:spcAft>
                <a:spcPts val="0"/>
              </a:spcAft>
            </a:pPr>
            <a:r>
              <a:rPr lang="en-US" sz="3200" u="sng" dirty="0" err="1">
                <a:solidFill>
                  <a:srgbClr val="FFFF00"/>
                </a:solidFill>
                <a:effectLst/>
                <a:latin typeface="Cambria" panose="02040503050406030204" pitchFamily="18" charset="0"/>
                <a:ea typeface="Cambria" panose="02040503050406030204" pitchFamily="18" charset="0"/>
              </a:rPr>
              <a:t>Bài</a:t>
            </a:r>
            <a:r>
              <a:rPr lang="en-US" sz="3200" u="sng" dirty="0">
                <a:solidFill>
                  <a:srgbClr val="FFFF00"/>
                </a:solidFill>
                <a:effectLst/>
                <a:latin typeface="Cambria" panose="02040503050406030204" pitchFamily="18" charset="0"/>
                <a:ea typeface="Cambria" panose="02040503050406030204" pitchFamily="18" charset="0"/>
              </a:rPr>
              <a:t> </a:t>
            </a:r>
            <a:r>
              <a:rPr lang="en-US" sz="3200" u="sng" dirty="0" err="1">
                <a:solidFill>
                  <a:srgbClr val="FFFF00"/>
                </a:solidFill>
                <a:effectLst/>
                <a:latin typeface="Cambria" panose="02040503050406030204" pitchFamily="18" charset="0"/>
                <a:ea typeface="Cambria" panose="02040503050406030204" pitchFamily="18" charset="0"/>
              </a:rPr>
              <a:t>giải</a:t>
            </a:r>
            <a:r>
              <a:rPr lang="en-US" sz="3200" u="sng" dirty="0">
                <a:solidFill>
                  <a:srgbClr val="FFFF00"/>
                </a:solidFill>
                <a:effectLst/>
                <a:latin typeface="Cambria" panose="02040503050406030204" pitchFamily="18" charset="0"/>
                <a:ea typeface="Cambria" panose="02040503050406030204" pitchFamily="18" charset="0"/>
              </a:rPr>
              <a:t>:</a:t>
            </a:r>
          </a:p>
          <a:p>
            <a:pPr marL="0" marR="0" algn="ctr">
              <a:lnSpc>
                <a:spcPct val="150000"/>
              </a:lnSpc>
              <a:spcBef>
                <a:spcPts val="0"/>
              </a:spcBef>
              <a:spcAft>
                <a:spcPts val="0"/>
              </a:spcAft>
            </a:pPr>
            <a:r>
              <a:rPr lang="en-US" sz="3200" dirty="0">
                <a:solidFill>
                  <a:srgbClr val="FFFF00"/>
                </a:solidFill>
                <a:effectLst/>
                <a:latin typeface="Cambria" panose="02040503050406030204" pitchFamily="18" charset="0"/>
                <a:ea typeface="Cambria" panose="02040503050406030204" pitchFamily="18" charset="0"/>
              </a:rPr>
              <a:t>Khối </a:t>
            </a:r>
            <a:r>
              <a:rPr lang="en-US" sz="3200" dirty="0" err="1">
                <a:solidFill>
                  <a:srgbClr val="FFFF00"/>
                </a:solidFill>
                <a:effectLst/>
                <a:latin typeface="Cambria" panose="02040503050406030204" pitchFamily="18" charset="0"/>
                <a:ea typeface="Cambria" panose="02040503050406030204" pitchFamily="18" charset="0"/>
              </a:rPr>
              <a:t>lượng</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của</a:t>
            </a:r>
            <a:r>
              <a:rPr lang="en-US" sz="3200" dirty="0">
                <a:solidFill>
                  <a:srgbClr val="FFFF00"/>
                </a:solidFill>
                <a:effectLst/>
                <a:latin typeface="Cambria" panose="02040503050406030204" pitchFamily="18" charset="0"/>
                <a:ea typeface="Cambria" panose="02040503050406030204" pitchFamily="18" charset="0"/>
              </a:rPr>
              <a:t> ô </a:t>
            </a:r>
            <a:r>
              <a:rPr lang="en-US" sz="3200" dirty="0" err="1">
                <a:solidFill>
                  <a:srgbClr val="FFFF00"/>
                </a:solidFill>
                <a:effectLst/>
                <a:latin typeface="Cambria" panose="02040503050406030204" pitchFamily="18" charset="0"/>
                <a:ea typeface="Cambria" panose="02040503050406030204" pitchFamily="18" charset="0"/>
              </a:rPr>
              <a:t>tô</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khi</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đang</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chở</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hàng</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là</a:t>
            </a:r>
            <a:r>
              <a:rPr lang="en-US" sz="3200" dirty="0">
                <a:solidFill>
                  <a:srgbClr val="FFFF00"/>
                </a:solidFill>
                <a:effectLst/>
                <a:latin typeface="Cambria" panose="02040503050406030204" pitchFamily="18" charset="0"/>
                <a:ea typeface="Cambria" panose="02040503050406030204" pitchFamily="18" charset="0"/>
              </a:rPr>
              <a:t>:</a:t>
            </a:r>
          </a:p>
          <a:p>
            <a:pPr marL="0" marR="0" algn="ctr">
              <a:lnSpc>
                <a:spcPct val="150000"/>
              </a:lnSpc>
              <a:spcBef>
                <a:spcPts val="0"/>
              </a:spcBef>
              <a:spcAft>
                <a:spcPts val="0"/>
              </a:spcAft>
            </a:pPr>
            <a:r>
              <a:rPr lang="en-US" sz="3200" dirty="0">
                <a:solidFill>
                  <a:srgbClr val="FFFF00"/>
                </a:solidFill>
                <a:effectLst/>
                <a:latin typeface="Cambria" panose="02040503050406030204" pitchFamily="18" charset="0"/>
                <a:ea typeface="Cambria" panose="02040503050406030204" pitchFamily="18" charset="0"/>
              </a:rPr>
              <a:t>              5 </a:t>
            </a:r>
            <a:r>
              <a:rPr lang="en-US" sz="3200" dirty="0" err="1">
                <a:solidFill>
                  <a:srgbClr val="FFFF00"/>
                </a:solidFill>
                <a:effectLst/>
                <a:latin typeface="Cambria" panose="02040503050406030204" pitchFamily="18" charset="0"/>
                <a:ea typeface="Cambria" panose="02040503050406030204" pitchFamily="18" charset="0"/>
              </a:rPr>
              <a:t>tấn</a:t>
            </a:r>
            <a:r>
              <a:rPr lang="en-US" sz="3200" dirty="0">
                <a:solidFill>
                  <a:srgbClr val="FFFF00"/>
                </a:solidFill>
                <a:effectLst/>
                <a:latin typeface="Cambria" panose="02040503050406030204" pitchFamily="18" charset="0"/>
                <a:ea typeface="Cambria" panose="02040503050406030204" pitchFamily="18" charset="0"/>
              </a:rPr>
              <a:t> + 4 </a:t>
            </a:r>
            <a:r>
              <a:rPr lang="en-US" sz="3200" dirty="0" err="1">
                <a:solidFill>
                  <a:srgbClr val="FFFF00"/>
                </a:solidFill>
                <a:effectLst/>
                <a:latin typeface="Cambria" panose="02040503050406030204" pitchFamily="18" charset="0"/>
                <a:ea typeface="Cambria" panose="02040503050406030204" pitchFamily="18" charset="0"/>
              </a:rPr>
              <a:t>tấn</a:t>
            </a:r>
            <a:r>
              <a:rPr lang="en-US" sz="3200" dirty="0">
                <a:solidFill>
                  <a:srgbClr val="FFFF00"/>
                </a:solidFill>
                <a:effectLst/>
                <a:latin typeface="Cambria" panose="02040503050406030204" pitchFamily="18" charset="0"/>
                <a:ea typeface="Cambria" panose="02040503050406030204" pitchFamily="18" charset="0"/>
              </a:rPr>
              <a:t> 2 </a:t>
            </a:r>
            <a:r>
              <a:rPr lang="en-US" sz="3200" dirty="0" err="1">
                <a:solidFill>
                  <a:srgbClr val="FFFF00"/>
                </a:solidFill>
                <a:effectLst/>
                <a:latin typeface="Cambria" panose="02040503050406030204" pitchFamily="18" charset="0"/>
                <a:ea typeface="Cambria" panose="02040503050406030204" pitchFamily="18" charset="0"/>
              </a:rPr>
              <a:t>tạ</a:t>
            </a:r>
            <a:r>
              <a:rPr lang="en-US" sz="3200" dirty="0">
                <a:solidFill>
                  <a:srgbClr val="FFFF00"/>
                </a:solidFill>
                <a:effectLst/>
                <a:latin typeface="Cambria" panose="02040503050406030204" pitchFamily="18" charset="0"/>
                <a:ea typeface="Cambria" panose="02040503050406030204" pitchFamily="18" charset="0"/>
              </a:rPr>
              <a:t> = 9 </a:t>
            </a:r>
            <a:r>
              <a:rPr lang="en-US" sz="3200" dirty="0" err="1">
                <a:solidFill>
                  <a:srgbClr val="FFFF00"/>
                </a:solidFill>
                <a:effectLst/>
                <a:latin typeface="Cambria" panose="02040503050406030204" pitchFamily="18" charset="0"/>
                <a:ea typeface="Cambria" panose="02040503050406030204" pitchFamily="18" charset="0"/>
              </a:rPr>
              <a:t>tấn</a:t>
            </a:r>
            <a:r>
              <a:rPr lang="en-US" sz="3200" dirty="0">
                <a:solidFill>
                  <a:srgbClr val="FFFF00"/>
                </a:solidFill>
                <a:effectLst/>
                <a:latin typeface="Cambria" panose="02040503050406030204" pitchFamily="18" charset="0"/>
                <a:ea typeface="Cambria" panose="02040503050406030204" pitchFamily="18" charset="0"/>
              </a:rPr>
              <a:t> 2 </a:t>
            </a:r>
            <a:r>
              <a:rPr lang="en-US" sz="3200" dirty="0" err="1">
                <a:solidFill>
                  <a:srgbClr val="FFFF00"/>
                </a:solidFill>
                <a:effectLst/>
                <a:latin typeface="Cambria" panose="02040503050406030204" pitchFamily="18" charset="0"/>
                <a:ea typeface="Cambria" panose="02040503050406030204" pitchFamily="18" charset="0"/>
              </a:rPr>
              <a:t>tạ</a:t>
            </a:r>
            <a:endParaRPr lang="en-US" sz="3200" dirty="0">
              <a:solidFill>
                <a:srgbClr val="FFFF00"/>
              </a:solidFill>
              <a:effectLst/>
              <a:latin typeface="Cambria" panose="02040503050406030204" pitchFamily="18" charset="0"/>
              <a:ea typeface="Cambria" panose="02040503050406030204" pitchFamily="18" charset="0"/>
            </a:endParaRPr>
          </a:p>
          <a:p>
            <a:pPr algn="ctr"/>
            <a:r>
              <a:rPr lang="en-US" sz="3200" dirty="0" err="1">
                <a:solidFill>
                  <a:srgbClr val="FFFF00"/>
                </a:solidFill>
                <a:effectLst/>
                <a:latin typeface="Cambria" panose="02040503050406030204" pitchFamily="18" charset="0"/>
                <a:ea typeface="Cambria" panose="02040503050406030204" pitchFamily="18" charset="0"/>
              </a:rPr>
              <a:t>Vậy</a:t>
            </a:r>
            <a:r>
              <a:rPr lang="en-US" sz="3200" dirty="0">
                <a:solidFill>
                  <a:srgbClr val="FFFF00"/>
                </a:solidFill>
                <a:effectLst/>
                <a:latin typeface="Cambria" panose="02040503050406030204" pitchFamily="18" charset="0"/>
                <a:ea typeface="Cambria" panose="02040503050406030204" pitchFamily="18" charset="0"/>
              </a:rPr>
              <a:t> ô </a:t>
            </a:r>
            <a:r>
              <a:rPr lang="en-US" sz="3200" dirty="0" err="1">
                <a:solidFill>
                  <a:srgbClr val="FFFF00"/>
                </a:solidFill>
                <a:effectLst/>
                <a:latin typeface="Cambria" panose="02040503050406030204" pitchFamily="18" charset="0"/>
                <a:ea typeface="Cambria" panose="02040503050406030204" pitchFamily="18" charset="0"/>
              </a:rPr>
              <a:t>tô</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được</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phép</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đi</a:t>
            </a:r>
            <a:r>
              <a:rPr lang="en-US" sz="3200" dirty="0">
                <a:solidFill>
                  <a:srgbClr val="FFFF00"/>
                </a:solidFill>
                <a:effectLst/>
                <a:latin typeface="Cambria" panose="02040503050406030204" pitchFamily="18" charset="0"/>
                <a:ea typeface="Cambria" panose="02040503050406030204" pitchFamily="18" charset="0"/>
              </a:rPr>
              <a:t> qua </a:t>
            </a:r>
            <a:r>
              <a:rPr lang="en-US" sz="3200" dirty="0" err="1">
                <a:solidFill>
                  <a:srgbClr val="FFFF00"/>
                </a:solidFill>
                <a:effectLst/>
                <a:latin typeface="Cambria" panose="02040503050406030204" pitchFamily="18" charset="0"/>
                <a:ea typeface="Cambria" panose="02040503050406030204" pitchFamily="18" charset="0"/>
              </a:rPr>
              <a:t>cầu</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vì</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khối</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lượng</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của</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xe</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không</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vượt</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mức</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cấm</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của</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cầu</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là</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quá</a:t>
            </a:r>
            <a:r>
              <a:rPr lang="en-US" sz="3200" dirty="0">
                <a:solidFill>
                  <a:srgbClr val="FFFF00"/>
                </a:solidFill>
                <a:effectLst/>
                <a:latin typeface="Cambria" panose="02040503050406030204" pitchFamily="18" charset="0"/>
                <a:ea typeface="Cambria" panose="02040503050406030204" pitchFamily="18" charset="0"/>
              </a:rPr>
              <a:t> 10 </a:t>
            </a:r>
            <a:r>
              <a:rPr lang="en-US" sz="3200" dirty="0" err="1">
                <a:solidFill>
                  <a:srgbClr val="FFFF00"/>
                </a:solidFill>
                <a:effectLst/>
                <a:latin typeface="Cambria" panose="02040503050406030204" pitchFamily="18" charset="0"/>
                <a:ea typeface="Cambria" panose="02040503050406030204" pitchFamily="18" charset="0"/>
              </a:rPr>
              <a:t>tấn</a:t>
            </a:r>
            <a:r>
              <a:rPr lang="en-US" sz="3200" dirty="0">
                <a:solidFill>
                  <a:srgbClr val="FFFF00"/>
                </a:solidFill>
                <a:effectLst/>
                <a:latin typeface="Cambria" panose="02040503050406030204" pitchFamily="18" charset="0"/>
                <a:ea typeface="Cambria" panose="02040503050406030204" pitchFamily="18" charset="0"/>
              </a:rPr>
              <a:t>.</a:t>
            </a:r>
            <a:endParaRPr lang="en-US" sz="3200" dirty="0">
              <a:solidFill>
                <a:srgbClr val="FFFF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272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77" y="488816"/>
            <a:ext cx="5648614" cy="550334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3927" y="343408"/>
            <a:ext cx="5486403" cy="5648748"/>
          </a:xfrm>
          <a:prstGeom prst="rect">
            <a:avLst/>
          </a:prstGeom>
        </p:spPr>
      </p:pic>
    </p:spTree>
    <p:extLst>
      <p:ext uri="{BB962C8B-B14F-4D97-AF65-F5344CB8AC3E}">
        <p14:creationId xmlns:p14="http://schemas.microsoft.com/office/powerpoint/2010/main" val="492036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4" name="标题 2049">
            <a:extLst>
              <a:ext uri="{FF2B5EF4-FFF2-40B4-BE49-F238E27FC236}">
                <a16:creationId xmlns:a16="http://schemas.microsoft.com/office/drawing/2014/main" id="{B2788213-86AC-46E7-B202-E96C5854EDBD}"/>
              </a:ext>
            </a:extLst>
          </p:cNvPr>
          <p:cNvSpPr>
            <a:spLocks noGrp="1"/>
          </p:cNvSpPr>
          <p:nvPr/>
        </p:nvSpPr>
        <p:spPr>
          <a:xfrm>
            <a:off x="3785543" y="947661"/>
            <a:ext cx="2985780" cy="608961"/>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cs typeface="阿里巴巴普惠体" panose="00020600040101010101" pitchFamily="18" charset="-122"/>
              </a:rPr>
              <a:t>03</a:t>
            </a:r>
            <a:endParaRPr kumimoji="0" lang="zh-CN" altLang="en-US" sz="9600" b="0" i="0" u="none" strike="noStrike" kern="1200" cap="none" spc="0" normalizeH="0" baseline="0" noProof="0" dirty="0">
              <a:ln>
                <a:noFill/>
              </a:ln>
              <a:solidFill>
                <a:srgbClr val="FD6D2E"/>
              </a:solidFill>
              <a:effectLst/>
              <a:uLnTx/>
              <a:uFillTx/>
              <a:latin typeface="字魂131号-酷乐潮玩体" panose="00000500000000000000" pitchFamily="2" charset="-122"/>
              <a:ea typeface="字魂131号-酷乐潮玩体" panose="00000500000000000000" pitchFamily="2" charset="-122"/>
              <a:cs typeface="+mj-cs"/>
            </a:endParaRPr>
          </a:p>
        </p:txBody>
      </p:sp>
      <p:pic>
        <p:nvPicPr>
          <p:cNvPr id="5" name="图片 4">
            <a:extLst>
              <a:ext uri="{FF2B5EF4-FFF2-40B4-BE49-F238E27FC236}">
                <a16:creationId xmlns:a16="http://schemas.microsoft.com/office/drawing/2014/main" id="{40C4CD9E-3410-4F89-84B2-4DC8FDF6108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76200" y="499038"/>
            <a:ext cx="910128" cy="1287391"/>
          </a:xfrm>
          <a:prstGeom prst="rect">
            <a:avLst/>
          </a:prstGeom>
        </p:spPr>
      </p:pic>
      <p:pic>
        <p:nvPicPr>
          <p:cNvPr id="7" name="图片 6">
            <a:extLst>
              <a:ext uri="{FF2B5EF4-FFF2-40B4-BE49-F238E27FC236}">
                <a16:creationId xmlns:a16="http://schemas.microsoft.com/office/drawing/2014/main" id="{B0ECFA22-A3CE-4FB6-A66C-2D0FDCAA72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a16="http://schemas.microsoft.com/office/drawing/2014/main" id="{AD2A25F1-1C01-4940-872F-A1AB2AE02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6" name="Picture 5">
            <a:extLst>
              <a:ext uri="{FF2B5EF4-FFF2-40B4-BE49-F238E27FC236}">
                <a16:creationId xmlns:a16="http://schemas.microsoft.com/office/drawing/2014/main" id="{AF0CC4C9-3377-59FE-20BF-093F9C3337DA}"/>
              </a:ext>
            </a:extLst>
          </p:cNvPr>
          <p:cNvPicPr>
            <a:picLocks noChangeAspect="1"/>
          </p:cNvPicPr>
          <p:nvPr/>
        </p:nvPicPr>
        <p:blipFill>
          <a:blip r:embed="rId9"/>
          <a:stretch>
            <a:fillRect/>
          </a:stretch>
        </p:blipFill>
        <p:spPr>
          <a:xfrm>
            <a:off x="3966344" y="1719271"/>
            <a:ext cx="5688061" cy="4200508"/>
          </a:xfrm>
          <a:prstGeom prst="rect">
            <a:avLst/>
          </a:prstGeom>
        </p:spPr>
      </p:pic>
    </p:spTree>
    <p:extLst>
      <p:ext uri="{BB962C8B-B14F-4D97-AF65-F5344CB8AC3E}">
        <p14:creationId xmlns:p14="http://schemas.microsoft.com/office/powerpoint/2010/main" val="68580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50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852FE10-003E-498D-97DF-392587B64D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4421"/>
            <a:ext cx="12191999" cy="6858000"/>
          </a:xfrm>
          <a:prstGeom prst="rect">
            <a:avLst/>
          </a:prstGeom>
        </p:spPr>
      </p:pic>
      <p:grpSp>
        <p:nvGrpSpPr>
          <p:cNvPr id="12" name="组合 11">
            <a:extLst>
              <a:ext uri="{FF2B5EF4-FFF2-40B4-BE49-F238E27FC236}">
                <a16:creationId xmlns:a16="http://schemas.microsoft.com/office/drawing/2014/main" id="{F1CCDA2D-0BFF-4098-830D-4FABF3CBD20F}"/>
              </a:ext>
            </a:extLst>
          </p:cNvPr>
          <p:cNvGrpSpPr/>
          <p:nvPr/>
        </p:nvGrpSpPr>
        <p:grpSpPr>
          <a:xfrm>
            <a:off x="3545830" y="4444126"/>
            <a:ext cx="5100339" cy="492443"/>
            <a:chOff x="2796376" y="4181475"/>
            <a:chExt cx="6086572" cy="521421"/>
          </a:xfrm>
        </p:grpSpPr>
        <p:sp>
          <p:nvSpPr>
            <p:cNvPr id="13" name="矩形: 圆角 47">
              <a:extLst>
                <a:ext uri="{FF2B5EF4-FFF2-40B4-BE49-F238E27FC236}">
                  <a16:creationId xmlns:a16="http://schemas.microsoft.com/office/drawing/2014/main" id="{D1FE778D-AFE7-4E2A-BDC3-8E2B472743A5}"/>
                </a:ext>
              </a:extLst>
            </p:cNvPr>
            <p:cNvSpPr/>
            <p:nvPr/>
          </p:nvSpPr>
          <p:spPr>
            <a:xfrm>
              <a:off x="2796376" y="4181475"/>
              <a:ext cx="6086572" cy="446371"/>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字魂131号-酷乐潮玩体" panose="00000500000000000000" pitchFamily="2" charset="-122"/>
                <a:ea typeface="字魂131号-酷乐潮玩体" panose="00000500000000000000" pitchFamily="2" charset="-122"/>
                <a:cs typeface="+mn-cs"/>
                <a:sym typeface="字魂160号-檀宋" panose="00000500000000000000" pitchFamily="2" charset="-122"/>
              </a:endParaRPr>
            </a:p>
          </p:txBody>
        </p:sp>
        <p:sp>
          <p:nvSpPr>
            <p:cNvPr id="14" name="矩形 259">
              <a:extLst>
                <a:ext uri="{FF2B5EF4-FFF2-40B4-BE49-F238E27FC236}">
                  <a16:creationId xmlns:a16="http://schemas.microsoft.com/office/drawing/2014/main" id="{BD9875C6-48BE-48A2-AC52-672EA4D3F8E5}"/>
                </a:ext>
              </a:extLst>
            </p:cNvPr>
            <p:cNvSpPr>
              <a:spLocks noChangeArrowheads="1"/>
            </p:cNvSpPr>
            <p:nvPr/>
          </p:nvSpPr>
          <p:spPr bwMode="auto">
            <a:xfrm>
              <a:off x="3110013" y="4181475"/>
              <a:ext cx="5459297" cy="5214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2B302D"/>
                  </a:solidFill>
                  <a:effectLst/>
                  <a:uLnTx/>
                  <a:uFillTx/>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rPr>
                <a:t>HẸN GẶP LẠI</a:t>
              </a:r>
              <a:endParaRPr kumimoji="0" lang="zh-CN" altLang="en-US" sz="3200" b="1" i="0" u="none" strike="noStrike" kern="1200" cap="none" spc="0" normalizeH="0" baseline="0" noProof="0" dirty="0">
                <a:ln>
                  <a:noFill/>
                </a:ln>
                <a:solidFill>
                  <a:srgbClr val="2B302D"/>
                </a:solidFill>
                <a:effectLst/>
                <a:uLnTx/>
                <a:uFillTx/>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endParaRPr>
            </a:p>
          </p:txBody>
        </p:sp>
      </p:grpSp>
      <p:pic>
        <p:nvPicPr>
          <p:cNvPr id="15" name="图片 14">
            <a:extLst>
              <a:ext uri="{FF2B5EF4-FFF2-40B4-BE49-F238E27FC236}">
                <a16:creationId xmlns:a16="http://schemas.microsoft.com/office/drawing/2014/main" id="{9134FD4E-77CD-4D79-8588-B5D31DAE364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97961" y="3994381"/>
            <a:ext cx="3067892" cy="3067892"/>
          </a:xfrm>
          <a:prstGeom prst="rect">
            <a:avLst/>
          </a:prstGeom>
        </p:spPr>
      </p:pic>
      <p:pic>
        <p:nvPicPr>
          <p:cNvPr id="21" name="图片 20">
            <a:extLst>
              <a:ext uri="{FF2B5EF4-FFF2-40B4-BE49-F238E27FC236}">
                <a16:creationId xmlns:a16="http://schemas.microsoft.com/office/drawing/2014/main" id="{01D9C5E5-17F0-449B-B0E8-015DCC59B7A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409824" y="3191072"/>
            <a:ext cx="3490995" cy="3490995"/>
          </a:xfrm>
          <a:prstGeom prst="rect">
            <a:avLst/>
          </a:prstGeom>
        </p:spPr>
      </p:pic>
      <p:pic>
        <p:nvPicPr>
          <p:cNvPr id="33" name="图片 32">
            <a:extLst>
              <a:ext uri="{FF2B5EF4-FFF2-40B4-BE49-F238E27FC236}">
                <a16:creationId xmlns:a16="http://schemas.microsoft.com/office/drawing/2014/main" id="{65B5864D-5DED-405E-AE15-77C53B57345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047671" y="2366740"/>
            <a:ext cx="1465857" cy="955057"/>
          </a:xfrm>
          <a:prstGeom prst="rect">
            <a:avLst/>
          </a:prstGeom>
        </p:spPr>
      </p:pic>
      <p:pic>
        <p:nvPicPr>
          <p:cNvPr id="34" name="图片 33">
            <a:extLst>
              <a:ext uri="{FF2B5EF4-FFF2-40B4-BE49-F238E27FC236}">
                <a16:creationId xmlns:a16="http://schemas.microsoft.com/office/drawing/2014/main" id="{8C622B99-737A-4E68-8AA5-AAF43B82A4D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799016">
            <a:off x="10057428" y="445831"/>
            <a:ext cx="1572883" cy="866466"/>
          </a:xfrm>
          <a:prstGeom prst="rect">
            <a:avLst/>
          </a:prstGeom>
        </p:spPr>
      </p:pic>
      <p:pic>
        <p:nvPicPr>
          <p:cNvPr id="35" name="图片 34">
            <a:extLst>
              <a:ext uri="{FF2B5EF4-FFF2-40B4-BE49-F238E27FC236}">
                <a16:creationId xmlns:a16="http://schemas.microsoft.com/office/drawing/2014/main" id="{0684EBA4-570F-4DDA-9DA8-FFC51F5785D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337075" y="3388298"/>
            <a:ext cx="1120392" cy="1017143"/>
          </a:xfrm>
          <a:prstGeom prst="rect">
            <a:avLst/>
          </a:prstGeom>
        </p:spPr>
      </p:pic>
      <p:pic>
        <p:nvPicPr>
          <p:cNvPr id="36" name="图片 35">
            <a:extLst>
              <a:ext uri="{FF2B5EF4-FFF2-40B4-BE49-F238E27FC236}">
                <a16:creationId xmlns:a16="http://schemas.microsoft.com/office/drawing/2014/main" id="{E50C6F5B-4789-4ADE-9FCE-55B7E1ECC30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799101" y="603274"/>
            <a:ext cx="1238034" cy="995606"/>
          </a:xfrm>
          <a:prstGeom prst="rect">
            <a:avLst/>
          </a:prstGeom>
        </p:spPr>
      </p:pic>
      <p:pic>
        <p:nvPicPr>
          <p:cNvPr id="38" name="图片 37">
            <a:extLst>
              <a:ext uri="{FF2B5EF4-FFF2-40B4-BE49-F238E27FC236}">
                <a16:creationId xmlns:a16="http://schemas.microsoft.com/office/drawing/2014/main" id="{28A3BA3E-987E-416B-B7D7-642BD461C3BC}"/>
              </a:ext>
            </a:extLst>
          </p:cNvPr>
          <p:cNvPicPr>
            <a:picLocks noChangeAspect="1"/>
          </p:cNvPicPr>
          <p:nvPr/>
        </p:nvPicPr>
        <p:blipFill rotWithShape="1">
          <a:blip r:embed="rId10">
            <a:extLst>
              <a:ext uri="{28A0092B-C50C-407E-A947-70E740481C1C}">
                <a14:useLocalDpi xmlns:a14="http://schemas.microsoft.com/office/drawing/2010/main" val="0"/>
              </a:ext>
            </a:extLst>
          </a:blip>
          <a:srcRect r="78179" b="84533"/>
          <a:stretch/>
        </p:blipFill>
        <p:spPr>
          <a:xfrm>
            <a:off x="1156148" y="465959"/>
            <a:ext cx="1804943" cy="1919163"/>
          </a:xfrm>
          <a:prstGeom prst="rect">
            <a:avLst/>
          </a:prstGeom>
        </p:spPr>
      </p:pic>
      <p:pic>
        <p:nvPicPr>
          <p:cNvPr id="39" name="图片 38">
            <a:extLst>
              <a:ext uri="{FF2B5EF4-FFF2-40B4-BE49-F238E27FC236}">
                <a16:creationId xmlns:a16="http://schemas.microsoft.com/office/drawing/2014/main" id="{6808F60B-C814-4AED-890F-98E17FBFF215}"/>
              </a:ext>
            </a:extLst>
          </p:cNvPr>
          <p:cNvPicPr>
            <a:picLocks noChangeAspect="1"/>
          </p:cNvPicPr>
          <p:nvPr/>
        </p:nvPicPr>
        <p:blipFill rotWithShape="1">
          <a:blip r:embed="rId11">
            <a:extLst>
              <a:ext uri="{28A0092B-C50C-407E-A947-70E740481C1C}">
                <a14:useLocalDpi xmlns:a14="http://schemas.microsoft.com/office/drawing/2010/main" val="0"/>
              </a:ext>
            </a:extLst>
          </a:blip>
          <a:srcRect l="72779" b="84533"/>
          <a:stretch/>
        </p:blipFill>
        <p:spPr>
          <a:xfrm>
            <a:off x="8529016" y="369850"/>
            <a:ext cx="2251584" cy="1919163"/>
          </a:xfrm>
          <a:prstGeom prst="rect">
            <a:avLst/>
          </a:prstGeom>
        </p:spPr>
      </p:pic>
      <p:pic>
        <p:nvPicPr>
          <p:cNvPr id="3" name="Picture 2">
            <a:extLst>
              <a:ext uri="{FF2B5EF4-FFF2-40B4-BE49-F238E27FC236}">
                <a16:creationId xmlns:a16="http://schemas.microsoft.com/office/drawing/2014/main" id="{54BA8E88-2306-804D-922E-25808D1FF01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89049" y="1481795"/>
            <a:ext cx="9613900" cy="3683000"/>
          </a:xfrm>
          <a:prstGeom prst="rect">
            <a:avLst/>
          </a:prstGeom>
        </p:spPr>
      </p:pic>
    </p:spTree>
    <p:extLst>
      <p:ext uri="{BB962C8B-B14F-4D97-AF65-F5344CB8AC3E}">
        <p14:creationId xmlns:p14="http://schemas.microsoft.com/office/powerpoint/2010/main" val="375418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22" presetClass="entr" presetSubtype="4"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down)">
                                      <p:cBhvr>
                                        <p:cTn id="10" dur="500"/>
                                        <p:tgtEl>
                                          <p:spTgt spid="39"/>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down)">
                                      <p:cBhvr>
                                        <p:cTn id="25" dur="500"/>
                                        <p:tgtEl>
                                          <p:spTgt spid="36"/>
                                        </p:tgtEl>
                                      </p:cBhvr>
                                    </p:animEffect>
                                  </p:childTnLst>
                                </p:cTn>
                              </p:par>
                              <p:par>
                                <p:cTn id="26" presetID="22" presetClass="entr" presetSubtype="4"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down)">
                                      <p:cBhvr>
                                        <p:cTn id="28" dur="500"/>
                                        <p:tgtEl>
                                          <p:spTgt spid="35"/>
                                        </p:tgtEl>
                                      </p:cBhvr>
                                    </p:animEffect>
                                  </p:childTnLst>
                                </p:cTn>
                              </p:par>
                              <p:par>
                                <p:cTn id="29" presetID="22" presetClass="entr" presetSubtype="4"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down)">
                                      <p:cBhvr>
                                        <p:cTn id="31" dur="500"/>
                                        <p:tgtEl>
                                          <p:spTgt spid="34"/>
                                        </p:tgtEl>
                                      </p:cBhvr>
                                    </p:animEffect>
                                  </p:childTnLst>
                                </p:cTn>
                              </p:par>
                              <p:par>
                                <p:cTn id="32" presetID="22" presetClass="entr" presetSubtype="4"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down)">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1000" fill="hold"/>
                                        <p:tgtEl>
                                          <p:spTgt spid="3"/>
                                        </p:tgtEl>
                                        <p:attrNameLst>
                                          <p:attrName>ppt_w</p:attrName>
                                        </p:attrNameLst>
                                      </p:cBhvr>
                                      <p:tavLst>
                                        <p:tav tm="0">
                                          <p:val>
                                            <p:strVal val="#ppt_w*0.70"/>
                                          </p:val>
                                        </p:tav>
                                        <p:tav tm="100000">
                                          <p:val>
                                            <p:strVal val="#ppt_w"/>
                                          </p:val>
                                        </p:tav>
                                      </p:tavLst>
                                    </p:anim>
                                    <p:anim calcmode="lin" valueType="num">
                                      <p:cBhvr>
                                        <p:cTn id="40" dur="1000" fill="hold"/>
                                        <p:tgtEl>
                                          <p:spTgt spid="3"/>
                                        </p:tgtEl>
                                        <p:attrNameLst>
                                          <p:attrName>ppt_h</p:attrName>
                                        </p:attrNameLst>
                                      </p:cBhvr>
                                      <p:tavLst>
                                        <p:tav tm="0">
                                          <p:val>
                                            <p:strVal val="#ppt_h"/>
                                          </p:val>
                                        </p:tav>
                                        <p:tav tm="100000">
                                          <p:val>
                                            <p:strVal val="#ppt_h"/>
                                          </p:val>
                                        </p:tav>
                                      </p:tavLst>
                                    </p:anim>
                                    <p:animEffect transition="in" filter="fade">
                                      <p:cBhvr>
                                        <p:cTn id="41" dur="1000"/>
                                        <p:tgtEl>
                                          <p:spTgt spid="3"/>
                                        </p:tgtEl>
                                      </p:cBhvr>
                                    </p:animEffect>
                                  </p:childTnLst>
                                </p:cTn>
                              </p:par>
                              <p:par>
                                <p:cTn id="42" presetID="55"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1000" fill="hold"/>
                                        <p:tgtEl>
                                          <p:spTgt spid="12"/>
                                        </p:tgtEl>
                                        <p:attrNameLst>
                                          <p:attrName>ppt_w</p:attrName>
                                        </p:attrNameLst>
                                      </p:cBhvr>
                                      <p:tavLst>
                                        <p:tav tm="0">
                                          <p:val>
                                            <p:strVal val="#ppt_w*0.70"/>
                                          </p:val>
                                        </p:tav>
                                        <p:tav tm="100000">
                                          <p:val>
                                            <p:strVal val="#ppt_w"/>
                                          </p:val>
                                        </p:tav>
                                      </p:tavLst>
                                    </p:anim>
                                    <p:anim calcmode="lin" valueType="num">
                                      <p:cBhvr>
                                        <p:cTn id="45" dur="1000" fill="hold"/>
                                        <p:tgtEl>
                                          <p:spTgt spid="12"/>
                                        </p:tgtEl>
                                        <p:attrNameLst>
                                          <p:attrName>ppt_h</p:attrName>
                                        </p:attrNameLst>
                                      </p:cBhvr>
                                      <p:tavLst>
                                        <p:tav tm="0">
                                          <p:val>
                                            <p:strVal val="#ppt_h"/>
                                          </p:val>
                                        </p:tav>
                                        <p:tav tm="100000">
                                          <p:val>
                                            <p:strVal val="#ppt_h"/>
                                          </p:val>
                                        </p:tav>
                                      </p:tavLst>
                                    </p:anim>
                                    <p:animEffect transition="in" filter="fade">
                                      <p:cBhvr>
                                        <p:cTn id="4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标题 2049">
            <a:extLst>
              <a:ext uri="{FF2B5EF4-FFF2-40B4-BE49-F238E27FC236}">
                <a16:creationId xmlns:a16="http://schemas.microsoft.com/office/drawing/2014/main" id="{B2788213-86AC-46E7-B202-E96C5854EDBD}"/>
              </a:ext>
            </a:extLst>
          </p:cNvPr>
          <p:cNvSpPr>
            <a:spLocks noGrp="1"/>
          </p:cNvSpPr>
          <p:nvPr/>
        </p:nvSpPr>
        <p:spPr>
          <a:xfrm>
            <a:off x="3785543" y="947661"/>
            <a:ext cx="2985780" cy="608961"/>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cs typeface="阿里巴巴普惠体" panose="00020600040101010101" pitchFamily="18" charset="-122"/>
              </a:rPr>
              <a:t>01</a:t>
            </a:r>
            <a:endParaRPr kumimoji="0" lang="zh-CN" altLang="en-US" sz="9600" b="0" i="0" u="none" strike="noStrike" kern="1200" cap="none" spc="0" normalizeH="0" baseline="0" noProof="0" dirty="0">
              <a:ln>
                <a:noFill/>
              </a:ln>
              <a:solidFill>
                <a:srgbClr val="FD6D2E"/>
              </a:solidFill>
              <a:effectLst/>
              <a:uLnTx/>
              <a:uFillTx/>
              <a:latin typeface="字魂131号-酷乐潮玩体" panose="00000500000000000000" pitchFamily="2" charset="-122"/>
              <a:ea typeface="字魂131号-酷乐潮玩体" panose="00000500000000000000" pitchFamily="2" charset="-122"/>
              <a:cs typeface="+mj-cs"/>
            </a:endParaRPr>
          </a:p>
        </p:txBody>
      </p:sp>
      <p:pic>
        <p:nvPicPr>
          <p:cNvPr id="5" name="图片 4">
            <a:extLst>
              <a:ext uri="{FF2B5EF4-FFF2-40B4-BE49-F238E27FC236}">
                <a16:creationId xmlns:a16="http://schemas.microsoft.com/office/drawing/2014/main" id="{40C4CD9E-3410-4F89-84B2-4DC8FDF6108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76200" y="499038"/>
            <a:ext cx="910128" cy="1287391"/>
          </a:xfrm>
          <a:prstGeom prst="rect">
            <a:avLst/>
          </a:prstGeom>
        </p:spPr>
      </p:pic>
      <p:pic>
        <p:nvPicPr>
          <p:cNvPr id="7" name="图片 6">
            <a:extLst>
              <a:ext uri="{FF2B5EF4-FFF2-40B4-BE49-F238E27FC236}">
                <a16:creationId xmlns:a16="http://schemas.microsoft.com/office/drawing/2014/main" id="{B0ECFA22-A3CE-4FB6-A66C-2D0FDCAA72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a16="http://schemas.microsoft.com/office/drawing/2014/main" id="{AD2A25F1-1C01-4940-872F-A1AB2AE02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9" name="Picture 8">
            <a:extLst>
              <a:ext uri="{FF2B5EF4-FFF2-40B4-BE49-F238E27FC236}">
                <a16:creationId xmlns:a16="http://schemas.microsoft.com/office/drawing/2014/main" id="{477F50A3-FAD5-CA4E-9164-EF981D4B560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86328" y="1903107"/>
            <a:ext cx="5853406" cy="4554271"/>
          </a:xfrm>
          <a:prstGeom prst="rect">
            <a:avLst/>
          </a:prstGeom>
        </p:spPr>
      </p:pic>
    </p:spTree>
    <p:extLst>
      <p:ext uri="{BB962C8B-B14F-4D97-AF65-F5344CB8AC3E}">
        <p14:creationId xmlns:p14="http://schemas.microsoft.com/office/powerpoint/2010/main" val="188468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pic>
        <p:nvPicPr>
          <p:cNvPr id="6" name="图片 5">
            <a:extLst>
              <a:ext uri="{FF2B5EF4-FFF2-40B4-BE49-F238E27FC236}">
                <a16:creationId xmlns:a16="http://schemas.microsoft.com/office/drawing/2014/main" id="{BE9A4607-3274-4643-A49A-5C4A49B8D87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240545" y="3123029"/>
            <a:ext cx="4663901" cy="4663901"/>
          </a:xfrm>
          <a:prstGeom prst="rect">
            <a:avLst/>
          </a:prstGeom>
        </p:spPr>
      </p:pic>
      <p:pic>
        <p:nvPicPr>
          <p:cNvPr id="7" name="图片 6">
            <a:extLst>
              <a:ext uri="{FF2B5EF4-FFF2-40B4-BE49-F238E27FC236}">
                <a16:creationId xmlns:a16="http://schemas.microsoft.com/office/drawing/2014/main" id="{B0ECFA22-A3CE-4FB6-A66C-2D0FDCAA72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a16="http://schemas.microsoft.com/office/drawing/2014/main" id="{AD2A25F1-1C01-4940-872F-A1AB2AE02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5" name="Picture 4">
            <a:extLst>
              <a:ext uri="{FF2B5EF4-FFF2-40B4-BE49-F238E27FC236}">
                <a16:creationId xmlns:a16="http://schemas.microsoft.com/office/drawing/2014/main" id="{96AEA633-9DF6-0F6F-6DEA-ACC78AB601E4}"/>
              </a:ext>
            </a:extLst>
          </p:cNvPr>
          <p:cNvPicPr>
            <a:picLocks noChangeAspect="1"/>
          </p:cNvPicPr>
          <p:nvPr/>
        </p:nvPicPr>
        <p:blipFill>
          <a:blip r:embed="rId9"/>
          <a:stretch>
            <a:fillRect/>
          </a:stretch>
        </p:blipFill>
        <p:spPr>
          <a:xfrm>
            <a:off x="1454254" y="1539863"/>
            <a:ext cx="9321592" cy="3206774"/>
          </a:xfrm>
          <a:prstGeom prst="rect">
            <a:avLst/>
          </a:prstGeom>
        </p:spPr>
      </p:pic>
    </p:spTree>
    <p:extLst>
      <p:ext uri="{BB962C8B-B14F-4D97-AF65-F5344CB8AC3E}">
        <p14:creationId xmlns:p14="http://schemas.microsoft.com/office/powerpoint/2010/main" val="195814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sp>
        <p:nvSpPr>
          <p:cNvPr id="5" name="TextBox 4">
            <a:extLst>
              <a:ext uri="{FF2B5EF4-FFF2-40B4-BE49-F238E27FC236}">
                <a16:creationId xmlns:a16="http://schemas.microsoft.com/office/drawing/2014/main" id="{638C8289-214B-5442-A5D6-173435DFA41C}"/>
              </a:ext>
            </a:extLst>
          </p:cNvPr>
          <p:cNvSpPr txBox="1"/>
          <p:nvPr/>
        </p:nvSpPr>
        <p:spPr>
          <a:xfrm>
            <a:off x="2300945" y="4199029"/>
            <a:ext cx="8290560"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Chuyền</a:t>
            </a:r>
            <a:r>
              <a:rPr kumimoji="0" lang="en-US" sz="3200" b="1" i="0" u="none" strike="noStrike" kern="1200" cap="none" spc="0" normalizeH="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bóng</a:t>
            </a:r>
            <a:r>
              <a:rPr kumimoji="0" lang="en-US" sz="3200" b="1" i="0" u="none" strike="noStrike" kern="1200" cap="none" spc="0" normalizeH="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theo</a:t>
            </a:r>
            <a:r>
              <a:rPr kumimoji="0" lang="en-US" sz="3200" b="1" i="0" u="none" strike="noStrike" kern="1200" cap="none" spc="0" normalizeH="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điệu</a:t>
            </a:r>
            <a:r>
              <a:rPr kumimoji="0" lang="en-US" sz="3200" b="1" i="0" u="none" strike="noStrike" kern="1200" cap="none" spc="0" normalizeH="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nhạc</a:t>
            </a:r>
            <a:r>
              <a:rPr kumimoji="0" lang="en-US" sz="3200" b="1" i="0" u="none" strike="noStrike" kern="1200" cap="none" spc="0" normalizeH="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khi</a:t>
            </a:r>
            <a:r>
              <a:rPr kumimoji="0" lang="en-US" sz="3200" b="1" i="0" u="none" strike="noStrike" kern="1200" cap="none" spc="0" normalizeH="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nhạc</a:t>
            </a:r>
            <a:r>
              <a:rPr kumimoji="0" lang="en-US" sz="3200" b="1" i="0" u="none" strike="noStrike" kern="1200" cap="none" spc="0" normalizeH="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dừng</a:t>
            </a:r>
            <a:r>
              <a:rPr kumimoji="0" lang="en-US" sz="3200" b="1" i="0" u="none" strike="noStrike" kern="1200" cap="none" spc="0" normalizeH="0" noProof="0" dirty="0" smtClean="0">
                <a:ln>
                  <a:noFill/>
                </a:ln>
                <a:solidFill>
                  <a:prstClr val="white"/>
                </a:solidFill>
                <a:effectLst/>
                <a:uLnTx/>
                <a:uFillTx/>
                <a:latin typeface="Times New Roman" panose="02020603050405020304" pitchFamily="18" charset="0"/>
                <a:cs typeface="Times New Roman" panose="02020603050405020304" pitchFamily="18" charset="0"/>
              </a:rPr>
              <a:t> ở </a:t>
            </a:r>
            <a:r>
              <a:rPr kumimoji="0" lang="en-US" sz="3200" b="1" i="0" u="none" strike="noStrike" kern="1200" cap="none" spc="0" normalizeH="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bạn</a:t>
            </a:r>
            <a:r>
              <a:rPr kumimoji="0" lang="en-US" sz="3200" b="1" i="0" u="none" strike="noStrike" kern="1200" cap="none" spc="0" normalizeH="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nào</a:t>
            </a:r>
            <a:r>
              <a:rPr kumimoji="0" lang="en-US" sz="3200" b="1" i="0" u="none" strike="noStrike" kern="1200" cap="none" spc="0" normalizeH="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thì</a:t>
            </a:r>
            <a:r>
              <a:rPr kumimoji="0" lang="en-US" sz="3200" b="1" i="0" u="none" strike="noStrike" kern="1200" cap="none" spc="0" normalizeH="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bạn</a:t>
            </a:r>
            <a:r>
              <a:rPr kumimoji="0" lang="en-US" sz="3200" b="1" i="0" u="none" strike="noStrike" kern="1200" cap="none" spc="0" normalizeH="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đó</a:t>
            </a:r>
            <a:r>
              <a:rPr kumimoji="0" lang="en-US" sz="3200" b="1" i="0" u="none" strike="noStrike" kern="1200" cap="none" spc="0" normalizeH="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kể</a:t>
            </a:r>
            <a:r>
              <a:rPr kumimoji="0" lang="en-US" sz="3200" b="1" i="0" u="none" strike="noStrike" kern="1200" cap="none" spc="0" normalizeH="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tên</a:t>
            </a:r>
            <a:r>
              <a:rPr kumimoji="0" lang="en-US" sz="3200" b="1" i="0" u="none" strike="noStrike" kern="1200" cap="none" spc="0" normalizeH="0" noProof="0" dirty="0" smtClean="0">
                <a:ln>
                  <a:noFill/>
                </a:ln>
                <a:solidFill>
                  <a:prstClr val="white"/>
                </a:solidFill>
                <a:effectLst/>
                <a:uLnTx/>
                <a:uFillTx/>
                <a:latin typeface="Times New Roman" panose="02020603050405020304" pitchFamily="18" charset="0"/>
                <a:cs typeface="Times New Roman" panose="02020603050405020304" pitchFamily="18" charset="0"/>
              </a:rPr>
              <a:t> 1 </a:t>
            </a:r>
            <a:r>
              <a:rPr kumimoji="0" lang="en-US" sz="3200" b="1" i="0" u="none" strike="noStrike" kern="1200" cap="none" spc="0" normalizeH="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đơn</a:t>
            </a:r>
            <a:r>
              <a:rPr kumimoji="0" lang="en-US" sz="3200" b="1" i="0" u="none" strike="noStrike" kern="1200" cap="none" spc="0" normalizeH="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vị</a:t>
            </a:r>
            <a:r>
              <a:rPr kumimoji="0" lang="en-US" sz="3200" b="1" i="0" u="none" strike="noStrike" kern="1200" cap="none" spc="0" normalizeH="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đo</a:t>
            </a:r>
            <a:r>
              <a:rPr kumimoji="0" lang="en-US" sz="3200" b="1" i="0" u="none" strike="noStrike" kern="1200" cap="none" spc="0" normalizeH="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khối</a:t>
            </a:r>
            <a:r>
              <a:rPr kumimoji="0" lang="en-US" sz="3200" b="1" i="0" u="none" strike="noStrike" kern="1200" cap="none" spc="0" normalizeH="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lượng</a:t>
            </a:r>
            <a:r>
              <a:rPr kumimoji="0" lang="en-US" sz="3200" b="1" i="0" u="none" strike="noStrike" kern="1200" cap="none" spc="0" normalizeH="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đã</a:t>
            </a:r>
            <a:r>
              <a:rPr kumimoji="0" lang="en-US" sz="3200" b="1" i="0" u="none" strike="noStrike" kern="1200" cap="none" spc="0" normalizeH="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học</a:t>
            </a:r>
            <a:r>
              <a:rPr kumimoji="0" lang="en-US" sz="3200" b="1" i="0" u="none" strike="noStrike" kern="1200" cap="none" spc="0" normalizeH="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Lưu</a:t>
            </a:r>
            <a:r>
              <a:rPr kumimoji="0" lang="en-US" sz="3200" b="1" i="0" u="none" strike="noStrike" kern="1200" cap="none" spc="0" normalizeH="0" noProof="0" dirty="0" smtClean="0">
                <a:ln>
                  <a:noFill/>
                </a:ln>
                <a:solidFill>
                  <a:prstClr val="white"/>
                </a:solidFill>
                <a:effectLst/>
                <a:uLnTx/>
                <a:uFillTx/>
                <a:latin typeface="Times New Roman" panose="02020603050405020304" pitchFamily="18" charset="0"/>
                <a:cs typeface="Times New Roman" panose="02020603050405020304" pitchFamily="18" charset="0"/>
              </a:rPr>
              <a:t> ý </a:t>
            </a:r>
            <a:r>
              <a:rPr kumimoji="0" lang="en-US" sz="3200" b="1" i="0" u="none" strike="noStrike" kern="1200" cap="none" spc="0" normalizeH="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bạn</a:t>
            </a:r>
            <a:r>
              <a:rPr kumimoji="0" lang="en-US" sz="3200" b="1" i="0" u="none" strike="noStrike" kern="1200" cap="none" spc="0" normalizeH="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sau</a:t>
            </a:r>
            <a:r>
              <a:rPr kumimoji="0" lang="en-US" sz="3200" b="1" i="0" u="none" strike="noStrike" kern="1200" cap="none" spc="0" normalizeH="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trả</a:t>
            </a:r>
            <a:r>
              <a:rPr kumimoji="0" lang="en-US" sz="3200" b="1" i="0" u="none" strike="noStrike" kern="1200" cap="none" spc="0" normalizeH="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lời</a:t>
            </a:r>
            <a:r>
              <a:rPr kumimoji="0" lang="en-US" sz="3200" b="1" i="0" u="none" strike="noStrike" kern="1200" cap="none" spc="0" normalizeH="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không</a:t>
            </a:r>
            <a:r>
              <a:rPr kumimoji="0" lang="en-US" sz="3200" b="1" i="0" u="none" strike="noStrike" kern="1200" cap="none" spc="0" normalizeH="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được</a:t>
            </a:r>
            <a:r>
              <a:rPr kumimoji="0" lang="en-US" sz="3200" b="1" i="0" u="none" strike="noStrike" kern="1200" cap="none" spc="0" normalizeH="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trùng</a:t>
            </a:r>
            <a:r>
              <a:rPr kumimoji="0" lang="en-US" sz="3200" b="1" i="0" u="none" strike="noStrike" kern="1200" cap="none" spc="0" normalizeH="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với</a:t>
            </a:r>
            <a:r>
              <a:rPr kumimoji="0" lang="en-US" sz="3200" b="1" i="0" u="none" strike="noStrike" kern="1200" cap="none" spc="0" normalizeH="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bạn</a:t>
            </a:r>
            <a:r>
              <a:rPr kumimoji="0" lang="en-US" sz="3200" b="1" i="0" u="none" strike="noStrike" kern="1200" cap="none" spc="0" normalizeH="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trước</a:t>
            </a:r>
            <a:r>
              <a:rPr kumimoji="0" lang="en-US" sz="3200" b="1" i="0" u="none" strike="noStrike" kern="1200" cap="none" spc="0" normalizeH="0" noProof="0" dirty="0" smtClean="0">
                <a:ln>
                  <a:noFill/>
                </a:ln>
                <a:solidFill>
                  <a:prstClr val="white"/>
                </a:solidFill>
                <a:effectLst/>
                <a:uLnTx/>
                <a:uFillTx/>
                <a:latin typeface="Times New Roman" panose="02020603050405020304" pitchFamily="18" charset="0"/>
                <a:cs typeface="Times New Roman" panose="02020603050405020304" pitchFamily="18" charset="0"/>
              </a:rPr>
              <a:t>.</a:t>
            </a:r>
            <a:endParaRPr kumimoji="0" lang="en-VN"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EE677F4-8BFF-0EA5-BD0C-AE900BACEA41}"/>
              </a:ext>
            </a:extLst>
          </p:cNvPr>
          <p:cNvPicPr>
            <a:picLocks noChangeAspect="1"/>
          </p:cNvPicPr>
          <p:nvPr/>
        </p:nvPicPr>
        <p:blipFill>
          <a:blip r:embed="rId7"/>
          <a:stretch>
            <a:fillRect/>
          </a:stretch>
        </p:blipFill>
        <p:spPr>
          <a:xfrm>
            <a:off x="1542267" y="1296782"/>
            <a:ext cx="9278916" cy="3273836"/>
          </a:xfrm>
          <a:prstGeom prst="rect">
            <a:avLst/>
          </a:prstGeom>
        </p:spPr>
      </p:pic>
    </p:spTree>
    <p:extLst>
      <p:ext uri="{BB962C8B-B14F-4D97-AF65-F5344CB8AC3E}">
        <p14:creationId xmlns:p14="http://schemas.microsoft.com/office/powerpoint/2010/main" val="317423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4" name="标题 2049">
            <a:extLst>
              <a:ext uri="{FF2B5EF4-FFF2-40B4-BE49-F238E27FC236}">
                <a16:creationId xmlns:a16="http://schemas.microsoft.com/office/drawing/2014/main" id="{B2788213-86AC-46E7-B202-E96C5854EDBD}"/>
              </a:ext>
            </a:extLst>
          </p:cNvPr>
          <p:cNvSpPr>
            <a:spLocks noGrp="1"/>
          </p:cNvSpPr>
          <p:nvPr/>
        </p:nvSpPr>
        <p:spPr>
          <a:xfrm>
            <a:off x="3785543" y="947661"/>
            <a:ext cx="2985780" cy="608961"/>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cs typeface="阿里巴巴普惠体" panose="00020600040101010101" pitchFamily="18" charset="-122"/>
              </a:rPr>
              <a:t>02</a:t>
            </a:r>
            <a:endParaRPr kumimoji="0" lang="zh-CN" altLang="en-US" sz="9600" b="0" i="0" u="none" strike="noStrike" kern="1200" cap="none" spc="0" normalizeH="0" baseline="0" noProof="0" dirty="0">
              <a:ln>
                <a:noFill/>
              </a:ln>
              <a:solidFill>
                <a:srgbClr val="FD6D2E"/>
              </a:solidFill>
              <a:effectLst/>
              <a:uLnTx/>
              <a:uFillTx/>
              <a:latin typeface="字魂131号-酷乐潮玩体" panose="00000500000000000000" pitchFamily="2" charset="-122"/>
              <a:ea typeface="字魂131号-酷乐潮玩体" panose="00000500000000000000" pitchFamily="2" charset="-122"/>
              <a:cs typeface="+mj-cs"/>
            </a:endParaRPr>
          </a:p>
        </p:txBody>
      </p:sp>
      <p:pic>
        <p:nvPicPr>
          <p:cNvPr id="5" name="图片 4">
            <a:extLst>
              <a:ext uri="{FF2B5EF4-FFF2-40B4-BE49-F238E27FC236}">
                <a16:creationId xmlns:a16="http://schemas.microsoft.com/office/drawing/2014/main" id="{40C4CD9E-3410-4F89-84B2-4DC8FDF6108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76200" y="499038"/>
            <a:ext cx="910128" cy="1287391"/>
          </a:xfrm>
          <a:prstGeom prst="rect">
            <a:avLst/>
          </a:prstGeom>
        </p:spPr>
      </p:pic>
      <p:pic>
        <p:nvPicPr>
          <p:cNvPr id="7" name="图片 6">
            <a:extLst>
              <a:ext uri="{FF2B5EF4-FFF2-40B4-BE49-F238E27FC236}">
                <a16:creationId xmlns:a16="http://schemas.microsoft.com/office/drawing/2014/main" id="{B0ECFA22-A3CE-4FB6-A66C-2D0FDCAA72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a16="http://schemas.microsoft.com/office/drawing/2014/main" id="{AD2A25F1-1C01-4940-872F-A1AB2AE02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8" name="Picture 7">
            <a:extLst>
              <a:ext uri="{FF2B5EF4-FFF2-40B4-BE49-F238E27FC236}">
                <a16:creationId xmlns:a16="http://schemas.microsoft.com/office/drawing/2014/main" id="{A6A48C3D-08E5-33E2-7521-616AF658C566}"/>
              </a:ext>
            </a:extLst>
          </p:cNvPr>
          <p:cNvPicPr>
            <a:picLocks noChangeAspect="1"/>
          </p:cNvPicPr>
          <p:nvPr/>
        </p:nvPicPr>
        <p:blipFill>
          <a:blip r:embed="rId9"/>
          <a:stretch>
            <a:fillRect/>
          </a:stretch>
        </p:blipFill>
        <p:spPr>
          <a:xfrm>
            <a:off x="2493685" y="2002806"/>
            <a:ext cx="7852329" cy="2566638"/>
          </a:xfrm>
          <a:prstGeom prst="rect">
            <a:avLst/>
          </a:prstGeom>
        </p:spPr>
      </p:pic>
    </p:spTree>
    <p:extLst>
      <p:ext uri="{BB962C8B-B14F-4D97-AF65-F5344CB8AC3E}">
        <p14:creationId xmlns:p14="http://schemas.microsoft.com/office/powerpoint/2010/main" val="131828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50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pic>
        <p:nvPicPr>
          <p:cNvPr id="4" name="Picture 3">
            <a:extLst>
              <a:ext uri="{FF2B5EF4-FFF2-40B4-BE49-F238E27FC236}">
                <a16:creationId xmlns:a16="http://schemas.microsoft.com/office/drawing/2014/main" id="{7913987C-CDC8-865D-5A04-0FA213697414}"/>
              </a:ext>
            </a:extLst>
          </p:cNvPr>
          <p:cNvPicPr>
            <a:picLocks noChangeAspect="1"/>
          </p:cNvPicPr>
          <p:nvPr/>
        </p:nvPicPr>
        <p:blipFill>
          <a:blip r:embed="rId3"/>
          <a:stretch>
            <a:fillRect/>
          </a:stretch>
        </p:blipFill>
        <p:spPr>
          <a:xfrm>
            <a:off x="252412" y="319087"/>
            <a:ext cx="1704975" cy="885825"/>
          </a:xfrm>
          <a:prstGeom prst="rect">
            <a:avLst/>
          </a:prstGeom>
        </p:spPr>
      </p:pic>
      <p:pic>
        <p:nvPicPr>
          <p:cNvPr id="7" name="Picture 6">
            <a:extLst>
              <a:ext uri="{FF2B5EF4-FFF2-40B4-BE49-F238E27FC236}">
                <a16:creationId xmlns:a16="http://schemas.microsoft.com/office/drawing/2014/main" id="{B7A406B6-84EC-CF22-DE1F-769E5C40C1A1}"/>
              </a:ext>
            </a:extLst>
          </p:cNvPr>
          <p:cNvPicPr>
            <a:picLocks noChangeAspect="1"/>
          </p:cNvPicPr>
          <p:nvPr/>
        </p:nvPicPr>
        <p:blipFill>
          <a:blip r:embed="rId4"/>
          <a:stretch>
            <a:fillRect/>
          </a:stretch>
        </p:blipFill>
        <p:spPr>
          <a:xfrm>
            <a:off x="495299" y="1976437"/>
            <a:ext cx="11138263" cy="2443163"/>
          </a:xfrm>
          <a:prstGeom prst="rect">
            <a:avLst/>
          </a:prstGeom>
        </p:spPr>
      </p:pic>
      <p:sp>
        <p:nvSpPr>
          <p:cNvPr id="8" name="Rectangle: Rounded Corners 7">
            <a:extLst>
              <a:ext uri="{FF2B5EF4-FFF2-40B4-BE49-F238E27FC236}">
                <a16:creationId xmlns:a16="http://schemas.microsoft.com/office/drawing/2014/main" id="{15EE335F-95E3-0673-4DD7-2F1DCE5FC9D1}"/>
              </a:ext>
            </a:extLst>
          </p:cNvPr>
          <p:cNvSpPr/>
          <p:nvPr/>
        </p:nvSpPr>
        <p:spPr>
          <a:xfrm>
            <a:off x="2352675" y="2790825"/>
            <a:ext cx="704850" cy="657225"/>
          </a:xfrm>
          <a:prstGeom prst="roundRect">
            <a:avLst/>
          </a:prstGeom>
          <a:ln w="38100">
            <a:solidFill>
              <a:srgbClr val="CB296E"/>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dirty="0">
                <a:solidFill>
                  <a:srgbClr val="FF0000"/>
                </a:solidFill>
                <a:latin typeface="Cambria" panose="02040503050406030204" pitchFamily="18" charset="0"/>
                <a:ea typeface="Cambria" panose="02040503050406030204" pitchFamily="18" charset="0"/>
              </a:rPr>
              <a:t>10</a:t>
            </a:r>
          </a:p>
        </p:txBody>
      </p:sp>
      <p:sp>
        <p:nvSpPr>
          <p:cNvPr id="11" name="Rectangle: Rounded Corners 10">
            <a:extLst>
              <a:ext uri="{FF2B5EF4-FFF2-40B4-BE49-F238E27FC236}">
                <a16:creationId xmlns:a16="http://schemas.microsoft.com/office/drawing/2014/main" id="{FEFDA0FC-89CF-E9DF-AE98-D116B5A4CF18}"/>
              </a:ext>
            </a:extLst>
          </p:cNvPr>
          <p:cNvSpPr/>
          <p:nvPr/>
        </p:nvSpPr>
        <p:spPr>
          <a:xfrm>
            <a:off x="4743450" y="2781300"/>
            <a:ext cx="704850" cy="657225"/>
          </a:xfrm>
          <a:prstGeom prst="roundRect">
            <a:avLst/>
          </a:prstGeom>
          <a:ln w="38100">
            <a:solidFill>
              <a:srgbClr val="CB296E"/>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dirty="0">
                <a:solidFill>
                  <a:srgbClr val="FF0000"/>
                </a:solidFill>
                <a:latin typeface="Cambria" panose="02040503050406030204" pitchFamily="18" charset="0"/>
                <a:ea typeface="Cambria" panose="02040503050406030204" pitchFamily="18" charset="0"/>
              </a:rPr>
              <a:t>10</a:t>
            </a:r>
          </a:p>
        </p:txBody>
      </p:sp>
      <p:sp>
        <p:nvSpPr>
          <p:cNvPr id="12" name="Rectangle: Rounded Corners 11">
            <a:extLst>
              <a:ext uri="{FF2B5EF4-FFF2-40B4-BE49-F238E27FC236}">
                <a16:creationId xmlns:a16="http://schemas.microsoft.com/office/drawing/2014/main" id="{547BEA32-C18B-4D6C-77E3-6AFA5D2EFE35}"/>
              </a:ext>
            </a:extLst>
          </p:cNvPr>
          <p:cNvSpPr/>
          <p:nvPr/>
        </p:nvSpPr>
        <p:spPr>
          <a:xfrm>
            <a:off x="7600950" y="2800350"/>
            <a:ext cx="704850" cy="657225"/>
          </a:xfrm>
          <a:prstGeom prst="roundRect">
            <a:avLst/>
          </a:prstGeom>
          <a:ln w="38100">
            <a:solidFill>
              <a:srgbClr val="CB296E"/>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dirty="0">
                <a:solidFill>
                  <a:srgbClr val="FF0000"/>
                </a:solidFill>
                <a:latin typeface="Cambria" panose="02040503050406030204" pitchFamily="18" charset="0"/>
                <a:ea typeface="Cambria" panose="02040503050406030204" pitchFamily="18" charset="0"/>
              </a:rPr>
              <a:t>10</a:t>
            </a:r>
          </a:p>
        </p:txBody>
      </p:sp>
      <p:sp>
        <p:nvSpPr>
          <p:cNvPr id="13" name="Rectangle: Rounded Corners 12">
            <a:extLst>
              <a:ext uri="{FF2B5EF4-FFF2-40B4-BE49-F238E27FC236}">
                <a16:creationId xmlns:a16="http://schemas.microsoft.com/office/drawing/2014/main" id="{49D6F62F-7057-0C36-9048-D6E7E177DEA4}"/>
              </a:ext>
            </a:extLst>
          </p:cNvPr>
          <p:cNvSpPr/>
          <p:nvPr/>
        </p:nvSpPr>
        <p:spPr>
          <a:xfrm>
            <a:off x="2314575" y="3514725"/>
            <a:ext cx="733425" cy="695325"/>
          </a:xfrm>
          <a:prstGeom prst="roundRect">
            <a:avLst/>
          </a:prstGeom>
          <a:ln w="38100">
            <a:solidFill>
              <a:srgbClr val="CB296E"/>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solidFill>
                  <a:srgbClr val="FF0000"/>
                </a:solidFill>
                <a:latin typeface="Cambria" panose="02040503050406030204" pitchFamily="18" charset="0"/>
                <a:ea typeface="Cambria" panose="02040503050406030204" pitchFamily="18" charset="0"/>
              </a:rPr>
              <a:t>1000</a:t>
            </a:r>
          </a:p>
        </p:txBody>
      </p:sp>
      <p:sp>
        <p:nvSpPr>
          <p:cNvPr id="14" name="Rectangle: Rounded Corners 13">
            <a:extLst>
              <a:ext uri="{FF2B5EF4-FFF2-40B4-BE49-F238E27FC236}">
                <a16:creationId xmlns:a16="http://schemas.microsoft.com/office/drawing/2014/main" id="{76255C99-4B3F-2EEF-CE65-C48C440F8A1E}"/>
              </a:ext>
            </a:extLst>
          </p:cNvPr>
          <p:cNvSpPr/>
          <p:nvPr/>
        </p:nvSpPr>
        <p:spPr>
          <a:xfrm>
            <a:off x="4714875" y="3514725"/>
            <a:ext cx="733425" cy="695325"/>
          </a:xfrm>
          <a:prstGeom prst="roundRect">
            <a:avLst/>
          </a:prstGeom>
          <a:ln w="38100">
            <a:solidFill>
              <a:srgbClr val="CB296E"/>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FF0000"/>
                </a:solidFill>
                <a:latin typeface="Cambria" panose="02040503050406030204" pitchFamily="18" charset="0"/>
                <a:ea typeface="Cambria" panose="02040503050406030204" pitchFamily="18" charset="0"/>
              </a:rPr>
              <a:t>100</a:t>
            </a:r>
          </a:p>
        </p:txBody>
      </p:sp>
      <p:pic>
        <p:nvPicPr>
          <p:cNvPr id="16" name="Picture 15">
            <a:extLst>
              <a:ext uri="{FF2B5EF4-FFF2-40B4-BE49-F238E27FC236}">
                <a16:creationId xmlns:a16="http://schemas.microsoft.com/office/drawing/2014/main" id="{4990F9AE-19CB-AA31-77B3-9EE11B52F40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268108" y="2638144"/>
            <a:ext cx="827517" cy="816483"/>
          </a:xfrm>
          <a:prstGeom prst="rect">
            <a:avLst/>
          </a:prstGeom>
        </p:spPr>
      </p:pic>
      <p:pic>
        <p:nvPicPr>
          <p:cNvPr id="18" name="Picture 17">
            <a:extLst>
              <a:ext uri="{FF2B5EF4-FFF2-40B4-BE49-F238E27FC236}">
                <a16:creationId xmlns:a16="http://schemas.microsoft.com/office/drawing/2014/main" id="{1D5822FA-2142-1935-D8E8-19F6B51A61B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735083" y="2666719"/>
            <a:ext cx="827517" cy="816483"/>
          </a:xfrm>
          <a:prstGeom prst="rect">
            <a:avLst/>
          </a:prstGeom>
        </p:spPr>
      </p:pic>
      <p:pic>
        <p:nvPicPr>
          <p:cNvPr id="19" name="Picture 18">
            <a:extLst>
              <a:ext uri="{FF2B5EF4-FFF2-40B4-BE49-F238E27FC236}">
                <a16:creationId xmlns:a16="http://schemas.microsoft.com/office/drawing/2014/main" id="{66F3FFD1-3E82-8C99-A2FD-4EC7BC1BD79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573533" y="2723869"/>
            <a:ext cx="827517" cy="816483"/>
          </a:xfrm>
          <a:prstGeom prst="rect">
            <a:avLst/>
          </a:prstGeom>
        </p:spPr>
      </p:pic>
      <p:pic>
        <p:nvPicPr>
          <p:cNvPr id="20" name="Picture 19">
            <a:extLst>
              <a:ext uri="{FF2B5EF4-FFF2-40B4-BE49-F238E27FC236}">
                <a16:creationId xmlns:a16="http://schemas.microsoft.com/office/drawing/2014/main" id="{4D614162-88F8-E5D7-285E-32F2AA907EF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287158" y="3476344"/>
            <a:ext cx="827517" cy="816483"/>
          </a:xfrm>
          <a:prstGeom prst="rect">
            <a:avLst/>
          </a:prstGeom>
        </p:spPr>
      </p:pic>
      <p:pic>
        <p:nvPicPr>
          <p:cNvPr id="21" name="Picture 20">
            <a:extLst>
              <a:ext uri="{FF2B5EF4-FFF2-40B4-BE49-F238E27FC236}">
                <a16:creationId xmlns:a16="http://schemas.microsoft.com/office/drawing/2014/main" id="{CE496D40-119F-A60E-2BE1-9C87C923832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658883" y="3447769"/>
            <a:ext cx="827517" cy="816483"/>
          </a:xfrm>
          <a:prstGeom prst="rect">
            <a:avLst/>
          </a:prstGeom>
        </p:spPr>
      </p:pic>
    </p:spTree>
    <p:extLst>
      <p:ext uri="{BB962C8B-B14F-4D97-AF65-F5344CB8AC3E}">
        <p14:creationId xmlns:p14="http://schemas.microsoft.com/office/powerpoint/2010/main" val="318802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16"/>
                                        </p:tgtEl>
                                      </p:cBhvr>
                                    </p:animEffect>
                                    <p:set>
                                      <p:cBhvr>
                                        <p:cTn id="7" dur="1" fill="hold">
                                          <p:stCondLst>
                                            <p:cond delay="19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nodeType="clickEffect">
                                  <p:stCondLst>
                                    <p:cond delay="0"/>
                                  </p:stCondLst>
                                  <p:childTnLst>
                                    <p:animEffect transition="out" filter="barn(inVertical)">
                                      <p:cBhvr>
                                        <p:cTn id="16" dur="500"/>
                                        <p:tgtEl>
                                          <p:spTgt spid="19"/>
                                        </p:tgtEl>
                                      </p:cBhvr>
                                    </p:animEffect>
                                    <p:set>
                                      <p:cBhvr>
                                        <p:cTn id="17" dur="1" fill="hold">
                                          <p:stCondLst>
                                            <p:cond delay="499"/>
                                          </p:stCondLst>
                                        </p:cTn>
                                        <p:tgtEl>
                                          <p:spTgt spid="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nodeType="clickEffect">
                                  <p:stCondLst>
                                    <p:cond delay="0"/>
                                  </p:stCondLst>
                                  <p:childTnLst>
                                    <p:anim calcmode="lin" valueType="num">
                                      <p:cBhvr>
                                        <p:cTn id="21" dur="500"/>
                                        <p:tgtEl>
                                          <p:spTgt spid="20"/>
                                        </p:tgtEl>
                                        <p:attrNameLst>
                                          <p:attrName>ppt_w</p:attrName>
                                        </p:attrNameLst>
                                      </p:cBhvr>
                                      <p:tavLst>
                                        <p:tav tm="0">
                                          <p:val>
                                            <p:strVal val="ppt_w"/>
                                          </p:val>
                                        </p:tav>
                                        <p:tav tm="100000">
                                          <p:val>
                                            <p:fltVal val="0"/>
                                          </p:val>
                                        </p:tav>
                                      </p:tavLst>
                                    </p:anim>
                                    <p:anim calcmode="lin" valueType="num">
                                      <p:cBhvr>
                                        <p:cTn id="22" dur="500"/>
                                        <p:tgtEl>
                                          <p:spTgt spid="20"/>
                                        </p:tgtEl>
                                        <p:attrNameLst>
                                          <p:attrName>ppt_h</p:attrName>
                                        </p:attrNameLst>
                                      </p:cBhvr>
                                      <p:tavLst>
                                        <p:tav tm="0">
                                          <p:val>
                                            <p:strVal val="ppt_h"/>
                                          </p:val>
                                        </p:tav>
                                        <p:tav tm="100000">
                                          <p:val>
                                            <p:fltVal val="0"/>
                                          </p:val>
                                        </p:tav>
                                      </p:tavLst>
                                    </p:anim>
                                    <p:animEffect transition="out" filter="fade">
                                      <p:cBhvr>
                                        <p:cTn id="23" dur="500"/>
                                        <p:tgtEl>
                                          <p:spTgt spid="20"/>
                                        </p:tgtEl>
                                      </p:cBhvr>
                                    </p:animEffect>
                                    <p:set>
                                      <p:cBhvr>
                                        <p:cTn id="24" dur="1" fill="hold">
                                          <p:stCondLst>
                                            <p:cond delay="499"/>
                                          </p:stCondLst>
                                        </p:cTn>
                                        <p:tgtEl>
                                          <p:spTgt spid="2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xit" presetSubtype="4" fill="hold" nodeType="clickEffect">
                                  <p:stCondLst>
                                    <p:cond delay="0"/>
                                  </p:stCondLst>
                                  <p:childTnLst>
                                    <p:animEffect transition="out" filter="wipe(down)">
                                      <p:cBhvr>
                                        <p:cTn id="28" dur="500"/>
                                        <p:tgtEl>
                                          <p:spTgt spid="21"/>
                                        </p:tgtEl>
                                      </p:cBhvr>
                                    </p:animEffect>
                                    <p:set>
                                      <p:cBhvr>
                                        <p:cTn id="29"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660" y="0"/>
            <a:ext cx="12404337" cy="6858000"/>
          </a:xfrm>
          <a:prstGeom prst="rect">
            <a:avLst/>
          </a:prstGeom>
        </p:spPr>
      </p:pic>
      <p:pic>
        <p:nvPicPr>
          <p:cNvPr id="7" name="Picture 6">
            <a:extLst>
              <a:ext uri="{FF2B5EF4-FFF2-40B4-BE49-F238E27FC236}">
                <a16:creationId xmlns:a16="http://schemas.microsoft.com/office/drawing/2014/main" id="{C268DC0A-CDC0-F5B5-3863-2CBE1DE4C979}"/>
              </a:ext>
            </a:extLst>
          </p:cNvPr>
          <p:cNvPicPr>
            <a:picLocks noChangeAspect="1"/>
          </p:cNvPicPr>
          <p:nvPr/>
        </p:nvPicPr>
        <p:blipFill>
          <a:blip r:embed="rId3"/>
          <a:stretch>
            <a:fillRect/>
          </a:stretch>
        </p:blipFill>
        <p:spPr>
          <a:xfrm>
            <a:off x="304800" y="333375"/>
            <a:ext cx="5054936" cy="4038600"/>
          </a:xfrm>
          <a:prstGeom prst="rect">
            <a:avLst/>
          </a:prstGeom>
        </p:spPr>
      </p:pic>
      <p:pic>
        <p:nvPicPr>
          <p:cNvPr id="10" name="Picture 9">
            <a:extLst>
              <a:ext uri="{FF2B5EF4-FFF2-40B4-BE49-F238E27FC236}">
                <a16:creationId xmlns:a16="http://schemas.microsoft.com/office/drawing/2014/main" id="{6E5561D6-65A6-ABB3-D879-49A9A713B5AB}"/>
              </a:ext>
            </a:extLst>
          </p:cNvPr>
          <p:cNvPicPr>
            <a:picLocks noChangeAspect="1"/>
          </p:cNvPicPr>
          <p:nvPr/>
        </p:nvPicPr>
        <p:blipFill>
          <a:blip r:embed="rId4"/>
          <a:stretch>
            <a:fillRect/>
          </a:stretch>
        </p:blipFill>
        <p:spPr>
          <a:xfrm>
            <a:off x="5681612" y="333375"/>
            <a:ext cx="5680159" cy="2520661"/>
          </a:xfrm>
          <a:prstGeom prst="rect">
            <a:avLst/>
          </a:prstGeom>
        </p:spPr>
      </p:pic>
      <p:sp>
        <p:nvSpPr>
          <p:cNvPr id="3" name="Rectangle 2"/>
          <p:cNvSpPr/>
          <p:nvPr/>
        </p:nvSpPr>
        <p:spPr>
          <a:xfrm>
            <a:off x="5503476" y="3394364"/>
            <a:ext cx="6360382" cy="2257926"/>
          </a:xfrm>
          <a:prstGeom prst="rect">
            <a:avLst/>
          </a:prstGeom>
        </p:spPr>
        <p:txBody>
          <a:bodyPr wrap="square">
            <a:spAutoFit/>
          </a:bodyPr>
          <a:lstStyle/>
          <a:p>
            <a:pPr algn="just">
              <a:lnSpc>
                <a:spcPct val="150000"/>
              </a:lnSpc>
            </a:pPr>
            <a:r>
              <a:rPr lang="en-US" sz="32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B1</a:t>
            </a:r>
            <a:r>
              <a:rPr lang="en-US" sz="3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Đổi</a:t>
            </a:r>
            <a:r>
              <a:rPr lang="en-US" sz="3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đơn</a:t>
            </a:r>
            <a:r>
              <a:rPr lang="en-US" sz="3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vị</a:t>
            </a:r>
            <a:r>
              <a:rPr lang="en-US" sz="3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khối</a:t>
            </a:r>
            <a:r>
              <a:rPr lang="en-US" sz="3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3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lớn</a:t>
            </a:r>
            <a:r>
              <a:rPr lang="en-US" sz="3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về</a:t>
            </a:r>
            <a:r>
              <a:rPr lang="en-US" sz="3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cùng</a:t>
            </a:r>
            <a:r>
              <a:rPr lang="en-US" sz="3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đơn</a:t>
            </a:r>
            <a:r>
              <a:rPr lang="en-US" sz="3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vị</a:t>
            </a:r>
            <a:r>
              <a:rPr lang="en-US" sz="3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khối</a:t>
            </a:r>
            <a:r>
              <a:rPr lang="en-US" sz="3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3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bé</a:t>
            </a:r>
            <a:r>
              <a:rPr lang="en-US" sz="3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ts val="1440"/>
              </a:lnSpc>
            </a:pPr>
            <a:endParaRPr lang="en-US" sz="3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440"/>
              </a:lnSpc>
            </a:pPr>
            <a:endParaRPr lang="en-US" sz="3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440"/>
              </a:lnSpc>
            </a:pPr>
            <a:r>
              <a:rPr lang="en-US" sz="3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 </a:t>
            </a:r>
            <a:r>
              <a:rPr lang="en-US" sz="3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B2: </a:t>
            </a:r>
            <a:r>
              <a:rPr lang="en-US" sz="3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Cộng</a:t>
            </a:r>
            <a:r>
              <a:rPr lang="en-US" sz="3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 </a:t>
            </a:r>
            <a:r>
              <a:rPr lang="en-US" sz="3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đơn</a:t>
            </a:r>
            <a:r>
              <a:rPr lang="en-US" sz="3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vị</a:t>
            </a:r>
            <a:r>
              <a:rPr lang="en-US" sz="3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đo</a:t>
            </a:r>
            <a:r>
              <a:rPr lang="en-US" sz="3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3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694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8140"/>
            <a:ext cx="12191999" cy="6858000"/>
          </a:xfrm>
          <a:prstGeom prst="rect">
            <a:avLst/>
          </a:prstGeom>
        </p:spPr>
      </p:pic>
      <p:sp>
        <p:nvSpPr>
          <p:cNvPr id="3" name="TextBox 2">
            <a:extLst>
              <a:ext uri="{FF2B5EF4-FFF2-40B4-BE49-F238E27FC236}">
                <a16:creationId xmlns:a16="http://schemas.microsoft.com/office/drawing/2014/main" id="{91AB2DF9-38FB-076F-6919-071761BCC143}"/>
              </a:ext>
            </a:extLst>
          </p:cNvPr>
          <p:cNvSpPr txBox="1"/>
          <p:nvPr/>
        </p:nvSpPr>
        <p:spPr>
          <a:xfrm>
            <a:off x="514350" y="485775"/>
            <a:ext cx="11134725" cy="1569660"/>
          </a:xfrm>
          <a:prstGeom prst="rect">
            <a:avLst/>
          </a:prstGeom>
          <a:noFill/>
        </p:spPr>
        <p:txBody>
          <a:bodyPr wrap="square" rtlCol="0">
            <a:spAutoFit/>
          </a:bodyPr>
          <a:lstStyle/>
          <a:p>
            <a:pPr algn="just"/>
            <a:r>
              <a:rPr lang="en-US" sz="2400" b="1" i="0" dirty="0">
                <a:solidFill>
                  <a:schemeClr val="bg1"/>
                </a:solidFill>
                <a:effectLst/>
                <a:latin typeface="Cambria" panose="02040503050406030204" pitchFamily="18" charset="0"/>
                <a:ea typeface="Cambria" panose="02040503050406030204" pitchFamily="18" charset="0"/>
              </a:rPr>
              <a:t>4. </a:t>
            </a:r>
            <a:r>
              <a:rPr lang="vi-VN" sz="2400" b="1" i="0" dirty="0">
                <a:solidFill>
                  <a:schemeClr val="bg1"/>
                </a:solidFill>
                <a:effectLst/>
                <a:latin typeface="Cambria" panose="02040503050406030204" pitchFamily="18" charset="0"/>
                <a:ea typeface="Cambria" panose="02040503050406030204" pitchFamily="18" charset="0"/>
              </a:rPr>
              <a:t>Người ta dùng hai loại xe ô tô có trọng tải 3 tấn và 2 tấn để vận chuyển hết 13 tấn khoai. Em hãy liệt kê những cách vận chuyển có thể và lựa chọn cách vận chuyển có tổng số chuyến xe phải sử dụng là ít nhất. Biết rằng mỗi chuyến vận chuyển xe phải chở đủ hàng theo trọng tải quy định.</a:t>
            </a:r>
            <a:endParaRPr lang="en-US" sz="2400" b="1" dirty="0">
              <a:solidFill>
                <a:schemeClr val="bg1"/>
              </a:solidFill>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955738AC-E431-09BB-8FC2-E1D2A79F0965}"/>
              </a:ext>
            </a:extLst>
          </p:cNvPr>
          <p:cNvPicPr>
            <a:picLocks noChangeAspect="1"/>
          </p:cNvPicPr>
          <p:nvPr/>
        </p:nvPicPr>
        <p:blipFill>
          <a:blip r:embed="rId3"/>
          <a:stretch>
            <a:fillRect/>
          </a:stretch>
        </p:blipFill>
        <p:spPr>
          <a:xfrm>
            <a:off x="800100" y="2280302"/>
            <a:ext cx="11010900" cy="2744150"/>
          </a:xfrm>
          <a:prstGeom prst="rect">
            <a:avLst/>
          </a:prstGeom>
        </p:spPr>
      </p:pic>
    </p:spTree>
    <p:extLst>
      <p:ext uri="{BB962C8B-B14F-4D97-AF65-F5344CB8AC3E}">
        <p14:creationId xmlns:p14="http://schemas.microsoft.com/office/powerpoint/2010/main" val="18028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2104"/>
            <a:ext cx="12191999" cy="6858000"/>
          </a:xfrm>
          <a:prstGeom prst="rect">
            <a:avLst/>
          </a:prstGeom>
        </p:spPr>
      </p:pic>
      <p:pic>
        <p:nvPicPr>
          <p:cNvPr id="5" name="Picture 4">
            <a:extLst>
              <a:ext uri="{FF2B5EF4-FFF2-40B4-BE49-F238E27FC236}">
                <a16:creationId xmlns:a16="http://schemas.microsoft.com/office/drawing/2014/main" id="{785E0A7D-B29F-EE65-D24C-A7B9491C96F0}"/>
              </a:ext>
            </a:extLst>
          </p:cNvPr>
          <p:cNvPicPr>
            <a:picLocks noChangeAspect="1"/>
          </p:cNvPicPr>
          <p:nvPr/>
        </p:nvPicPr>
        <p:blipFill>
          <a:blip r:embed="rId3"/>
          <a:stretch>
            <a:fillRect/>
          </a:stretch>
        </p:blipFill>
        <p:spPr>
          <a:xfrm>
            <a:off x="533400" y="365777"/>
            <a:ext cx="11010900" cy="2744150"/>
          </a:xfrm>
          <a:prstGeom prst="rect">
            <a:avLst/>
          </a:prstGeom>
        </p:spPr>
      </p:pic>
      <p:sp>
        <p:nvSpPr>
          <p:cNvPr id="6" name="TextBox 5">
            <a:extLst>
              <a:ext uri="{FF2B5EF4-FFF2-40B4-BE49-F238E27FC236}">
                <a16:creationId xmlns:a16="http://schemas.microsoft.com/office/drawing/2014/main" id="{532ECE27-41D4-2F0F-2551-2427FE9B0509}"/>
              </a:ext>
            </a:extLst>
          </p:cNvPr>
          <p:cNvSpPr txBox="1"/>
          <p:nvPr/>
        </p:nvSpPr>
        <p:spPr>
          <a:xfrm>
            <a:off x="1047750" y="3467100"/>
            <a:ext cx="10391775" cy="3046988"/>
          </a:xfrm>
          <a:prstGeom prst="rect">
            <a:avLst/>
          </a:prstGeom>
          <a:noFill/>
        </p:spPr>
        <p:txBody>
          <a:bodyPr wrap="square" rtlCol="0">
            <a:spAutoFit/>
          </a:bodyPr>
          <a:lstStyle/>
          <a:p>
            <a:pPr algn="ctr"/>
            <a:r>
              <a:rPr lang="en-US" sz="3200" b="1" dirty="0" err="1">
                <a:solidFill>
                  <a:schemeClr val="bg1"/>
                </a:solidFill>
                <a:latin typeface="Cambria" panose="02040503050406030204" pitchFamily="18" charset="0"/>
                <a:ea typeface="Cambria" panose="02040503050406030204" pitchFamily="18" charset="0"/>
              </a:rPr>
              <a:t>Nếu</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loại</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xe</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là</a:t>
            </a:r>
            <a:r>
              <a:rPr lang="en-US" sz="3200" b="1" dirty="0">
                <a:solidFill>
                  <a:schemeClr val="bg1"/>
                </a:solidFill>
                <a:latin typeface="Cambria" panose="02040503050406030204" pitchFamily="18" charset="0"/>
                <a:ea typeface="Cambria" panose="02040503050406030204" pitchFamily="18" charset="0"/>
              </a:rPr>
              <a:t> 3 </a:t>
            </a:r>
            <a:r>
              <a:rPr lang="en-US" sz="3200" b="1" dirty="0" err="1">
                <a:solidFill>
                  <a:schemeClr val="bg1"/>
                </a:solidFill>
                <a:latin typeface="Cambria" panose="02040503050406030204" pitchFamily="18" charset="0"/>
                <a:ea typeface="Cambria" panose="02040503050406030204" pitchFamily="18" charset="0"/>
              </a:rPr>
              <a:t>tấn</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là</a:t>
            </a:r>
            <a:r>
              <a:rPr lang="en-US" sz="3200" b="1" dirty="0">
                <a:solidFill>
                  <a:schemeClr val="bg1"/>
                </a:solidFill>
                <a:latin typeface="Cambria" panose="02040503050406030204" pitchFamily="18" charset="0"/>
                <a:ea typeface="Cambria" panose="02040503050406030204" pitchFamily="18" charset="0"/>
              </a:rPr>
              <a:t> 1 </a:t>
            </a:r>
            <a:r>
              <a:rPr lang="en-US" sz="3200" b="1" dirty="0" err="1">
                <a:solidFill>
                  <a:schemeClr val="bg1"/>
                </a:solidFill>
                <a:latin typeface="Cambria" panose="02040503050406030204" pitchFamily="18" charset="0"/>
                <a:ea typeface="Cambria" panose="02040503050406030204" pitchFamily="18" charset="0"/>
              </a:rPr>
              <a:t>chuyến</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thì</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số</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tấn</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hàng</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là</a:t>
            </a:r>
            <a:r>
              <a:rPr lang="en-US" sz="3200" b="1" dirty="0">
                <a:solidFill>
                  <a:schemeClr val="bg1"/>
                </a:solidFill>
                <a:latin typeface="Cambria" panose="02040503050406030204" pitchFamily="18" charset="0"/>
                <a:ea typeface="Cambria" panose="02040503050406030204" pitchFamily="18" charset="0"/>
              </a:rPr>
              <a:t> :</a:t>
            </a:r>
          </a:p>
          <a:p>
            <a:pPr algn="ctr"/>
            <a:r>
              <a:rPr lang="en-US" sz="3200" b="1" dirty="0">
                <a:solidFill>
                  <a:schemeClr val="bg1"/>
                </a:solidFill>
                <a:latin typeface="Cambria" panose="02040503050406030204" pitchFamily="18" charset="0"/>
                <a:ea typeface="Cambria" panose="02040503050406030204" pitchFamily="18" charset="0"/>
              </a:rPr>
              <a:t> 1 x 3 = 3 (</a:t>
            </a:r>
            <a:r>
              <a:rPr lang="en-US" sz="3200" b="1" dirty="0" err="1">
                <a:solidFill>
                  <a:schemeClr val="bg1"/>
                </a:solidFill>
                <a:latin typeface="Cambria" panose="02040503050406030204" pitchFamily="18" charset="0"/>
                <a:ea typeface="Cambria" panose="02040503050406030204" pitchFamily="18" charset="0"/>
              </a:rPr>
              <a:t>tấn</a:t>
            </a:r>
            <a:r>
              <a:rPr lang="en-US" sz="3200" b="1" dirty="0">
                <a:solidFill>
                  <a:schemeClr val="bg1"/>
                </a:solidFill>
                <a:latin typeface="Cambria" panose="02040503050406030204" pitchFamily="18" charset="0"/>
                <a:ea typeface="Cambria" panose="02040503050406030204" pitchFamily="18" charset="0"/>
              </a:rPr>
              <a:t>)</a:t>
            </a:r>
          </a:p>
          <a:p>
            <a:pPr algn="ctr"/>
            <a:r>
              <a:rPr lang="en-US" sz="3200" b="1" dirty="0" err="1">
                <a:solidFill>
                  <a:schemeClr val="bg1"/>
                </a:solidFill>
                <a:latin typeface="Cambria" panose="02040503050406030204" pitchFamily="18" charset="0"/>
                <a:ea typeface="Cambria" panose="02040503050406030204" pitchFamily="18" charset="0"/>
              </a:rPr>
              <a:t>Số</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hàng</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còn</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lại</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là</a:t>
            </a:r>
            <a:r>
              <a:rPr lang="en-US" sz="3200" b="1" dirty="0">
                <a:solidFill>
                  <a:schemeClr val="bg1"/>
                </a:solidFill>
                <a:latin typeface="Cambria" panose="02040503050406030204" pitchFamily="18" charset="0"/>
                <a:ea typeface="Cambria" panose="02040503050406030204" pitchFamily="18" charset="0"/>
              </a:rPr>
              <a:t>: 13 - 3 = 10 (</a:t>
            </a:r>
            <a:r>
              <a:rPr lang="en-US" sz="3200" b="1" dirty="0" err="1">
                <a:solidFill>
                  <a:schemeClr val="bg1"/>
                </a:solidFill>
                <a:latin typeface="Cambria" panose="02040503050406030204" pitchFamily="18" charset="0"/>
                <a:ea typeface="Cambria" panose="02040503050406030204" pitchFamily="18" charset="0"/>
              </a:rPr>
              <a:t>tấn</a:t>
            </a:r>
            <a:r>
              <a:rPr lang="en-US" sz="3200" b="1" dirty="0">
                <a:solidFill>
                  <a:schemeClr val="bg1"/>
                </a:solidFill>
                <a:latin typeface="Cambria" panose="02040503050406030204" pitchFamily="18" charset="0"/>
                <a:ea typeface="Cambria" panose="02040503050406030204" pitchFamily="18" charset="0"/>
              </a:rPr>
              <a:t>)</a:t>
            </a:r>
          </a:p>
          <a:p>
            <a:pPr algn="ctr"/>
            <a:r>
              <a:rPr lang="en-US" sz="3200" b="1" dirty="0" err="1">
                <a:solidFill>
                  <a:schemeClr val="bg1"/>
                </a:solidFill>
                <a:latin typeface="Cambria" panose="02040503050406030204" pitchFamily="18" charset="0"/>
                <a:ea typeface="Cambria" panose="02040503050406030204" pitchFamily="18" charset="0"/>
              </a:rPr>
              <a:t>Số</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chuyến</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loại</a:t>
            </a:r>
            <a:r>
              <a:rPr lang="en-US" sz="3200" b="1" dirty="0">
                <a:solidFill>
                  <a:schemeClr val="bg1"/>
                </a:solidFill>
                <a:latin typeface="Cambria" panose="02040503050406030204" pitchFamily="18" charset="0"/>
                <a:ea typeface="Cambria" panose="02040503050406030204" pitchFamily="18" charset="0"/>
              </a:rPr>
              <a:t> 2 </a:t>
            </a:r>
            <a:r>
              <a:rPr lang="en-US" sz="3200" b="1" dirty="0" err="1">
                <a:solidFill>
                  <a:schemeClr val="bg1"/>
                </a:solidFill>
                <a:latin typeface="Cambria" panose="02040503050406030204" pitchFamily="18" charset="0"/>
                <a:ea typeface="Cambria" panose="02040503050406030204" pitchFamily="18" charset="0"/>
              </a:rPr>
              <a:t>tấn</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là</a:t>
            </a:r>
            <a:r>
              <a:rPr lang="en-US" sz="3200" b="1" dirty="0">
                <a:solidFill>
                  <a:schemeClr val="bg1"/>
                </a:solidFill>
                <a:latin typeface="Cambria" panose="02040503050406030204" pitchFamily="18" charset="0"/>
                <a:ea typeface="Cambria" panose="02040503050406030204" pitchFamily="18" charset="0"/>
              </a:rPr>
              <a:t>: 10 : 2 = 5 (</a:t>
            </a:r>
            <a:r>
              <a:rPr lang="en-US" sz="3200" b="1" dirty="0" err="1">
                <a:solidFill>
                  <a:schemeClr val="bg1"/>
                </a:solidFill>
                <a:latin typeface="Cambria" panose="02040503050406030204" pitchFamily="18" charset="0"/>
                <a:ea typeface="Cambria" panose="02040503050406030204" pitchFamily="18" charset="0"/>
              </a:rPr>
              <a:t>chuyến</a:t>
            </a:r>
            <a:r>
              <a:rPr lang="en-US" sz="3200" b="1" dirty="0">
                <a:solidFill>
                  <a:schemeClr val="bg1"/>
                </a:solidFill>
                <a:latin typeface="Cambria" panose="02040503050406030204" pitchFamily="18" charset="0"/>
                <a:ea typeface="Cambria" panose="02040503050406030204" pitchFamily="18" charset="0"/>
              </a:rPr>
              <a:t>) </a:t>
            </a:r>
          </a:p>
          <a:p>
            <a:pPr algn="ctr"/>
            <a:r>
              <a:rPr lang="en-US" sz="3200" b="1" dirty="0" err="1">
                <a:solidFill>
                  <a:schemeClr val="bg1"/>
                </a:solidFill>
                <a:latin typeface="Cambria" panose="02040503050406030204" pitchFamily="18" charset="0"/>
                <a:ea typeface="Cambria" panose="02040503050406030204" pitchFamily="18" charset="0"/>
              </a:rPr>
              <a:t>Tổng</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số</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chuyến</a:t>
            </a:r>
            <a:r>
              <a:rPr lang="en-US" sz="3200" b="1" dirty="0">
                <a:solidFill>
                  <a:schemeClr val="bg1"/>
                </a:solidFill>
                <a:latin typeface="Cambria" panose="02040503050406030204" pitchFamily="18" charset="0"/>
                <a:ea typeface="Cambria" panose="02040503050406030204" pitchFamily="18" charset="0"/>
              </a:rPr>
              <a:t>:  1 + 5 = 6</a:t>
            </a:r>
          </a:p>
          <a:p>
            <a:pPr algn="ctr"/>
            <a:r>
              <a:rPr lang="en-US" sz="3200" b="1" dirty="0">
                <a:solidFill>
                  <a:schemeClr val="bg1"/>
                </a:solidFill>
                <a:latin typeface="Cambria" panose="02040503050406030204" pitchFamily="18" charset="0"/>
                <a:ea typeface="Cambria" panose="02040503050406030204" pitchFamily="18" charset="0"/>
              </a:rPr>
              <a:t>=&gt; </a:t>
            </a:r>
            <a:r>
              <a:rPr lang="en-US" sz="3200" b="1" dirty="0" err="1">
                <a:solidFill>
                  <a:schemeClr val="bg1"/>
                </a:solidFill>
                <a:latin typeface="Cambria" panose="02040503050406030204" pitchFamily="18" charset="0"/>
                <a:ea typeface="Cambria" panose="02040503050406030204" pitchFamily="18" charset="0"/>
              </a:rPr>
              <a:t>Chọn</a:t>
            </a:r>
            <a:endParaRPr lang="en-US" sz="3200" b="1" dirty="0">
              <a:solidFill>
                <a:schemeClr val="bg1"/>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128793CF-20FB-69C1-4F82-DAA723F66B86}"/>
              </a:ext>
            </a:extLst>
          </p:cNvPr>
          <p:cNvSpPr/>
          <p:nvPr/>
        </p:nvSpPr>
        <p:spPr>
          <a:xfrm>
            <a:off x="9315450" y="904875"/>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1</a:t>
            </a:r>
          </a:p>
        </p:txBody>
      </p:sp>
      <p:sp>
        <p:nvSpPr>
          <p:cNvPr id="9" name="Rectangle: Rounded Corners 8">
            <a:extLst>
              <a:ext uri="{FF2B5EF4-FFF2-40B4-BE49-F238E27FC236}">
                <a16:creationId xmlns:a16="http://schemas.microsoft.com/office/drawing/2014/main" id="{DED47F83-CFEB-128B-6C40-8263907A9DDC}"/>
              </a:ext>
            </a:extLst>
          </p:cNvPr>
          <p:cNvSpPr/>
          <p:nvPr/>
        </p:nvSpPr>
        <p:spPr>
          <a:xfrm>
            <a:off x="9344025" y="1543050"/>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5</a:t>
            </a:r>
          </a:p>
        </p:txBody>
      </p:sp>
      <p:sp>
        <p:nvSpPr>
          <p:cNvPr id="13" name="Rectangle: Rounded Corners 12">
            <a:extLst>
              <a:ext uri="{FF2B5EF4-FFF2-40B4-BE49-F238E27FC236}">
                <a16:creationId xmlns:a16="http://schemas.microsoft.com/office/drawing/2014/main" id="{AAB8A57D-C05F-86DA-9A6A-F768D05A622F}"/>
              </a:ext>
            </a:extLst>
          </p:cNvPr>
          <p:cNvSpPr/>
          <p:nvPr/>
        </p:nvSpPr>
        <p:spPr>
          <a:xfrm>
            <a:off x="9315450" y="2152650"/>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6</a:t>
            </a:r>
          </a:p>
        </p:txBody>
      </p:sp>
    </p:spTree>
    <p:extLst>
      <p:ext uri="{BB962C8B-B14F-4D97-AF65-F5344CB8AC3E}">
        <p14:creationId xmlns:p14="http://schemas.microsoft.com/office/powerpoint/2010/main" val="4136951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down)">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animBg="1"/>
      <p:bldP spid="9" grpId="0" animBg="1"/>
      <p:bldP spid="13"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591</Words>
  <Application>Microsoft Office PowerPoint</Application>
  <PresentationFormat>Widescreen</PresentationFormat>
  <Paragraphs>63</Paragraphs>
  <Slides>17</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Arial</vt:lpstr>
      <vt:lpstr>Calibri</vt:lpstr>
      <vt:lpstr>Cambria</vt:lpstr>
      <vt:lpstr>等线</vt:lpstr>
      <vt:lpstr>等线 Light</vt:lpstr>
      <vt:lpstr>Roboto Mono</vt:lpstr>
      <vt:lpstr>Times New Roman</vt:lpstr>
      <vt:lpstr>字魂131号-酷乐潮玩体</vt:lpstr>
      <vt:lpstr>字魂160号-檀宋</vt:lpstr>
      <vt:lpstr>阿里巴巴普惠体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34</cp:revision>
  <dcterms:created xsi:type="dcterms:W3CDTF">2023-09-07T02:54:41Z</dcterms:created>
  <dcterms:modified xsi:type="dcterms:W3CDTF">2023-10-02T14:05:38Z</dcterms:modified>
</cp:coreProperties>
</file>