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1" r:id="rId2"/>
    <p:sldMasterId id="2147483734" r:id="rId3"/>
    <p:sldMasterId id="2147483746" r:id="rId4"/>
    <p:sldMasterId id="2147483783" r:id="rId5"/>
    <p:sldMasterId id="2147483795" r:id="rId6"/>
    <p:sldMasterId id="2147483807" r:id="rId7"/>
  </p:sldMasterIdLst>
  <p:notesMasterIdLst>
    <p:notesMasterId r:id="rId36"/>
  </p:notesMasterIdLst>
  <p:sldIdLst>
    <p:sldId id="287" r:id="rId8"/>
    <p:sldId id="281" r:id="rId9"/>
    <p:sldId id="302" r:id="rId10"/>
    <p:sldId id="288" r:id="rId11"/>
    <p:sldId id="303" r:id="rId12"/>
    <p:sldId id="289" r:id="rId13"/>
    <p:sldId id="304" r:id="rId14"/>
    <p:sldId id="290" r:id="rId15"/>
    <p:sldId id="293" r:id="rId16"/>
    <p:sldId id="294" r:id="rId17"/>
    <p:sldId id="295" r:id="rId18"/>
    <p:sldId id="299" r:id="rId19"/>
    <p:sldId id="307" r:id="rId20"/>
    <p:sldId id="308" r:id="rId21"/>
    <p:sldId id="309" r:id="rId22"/>
    <p:sldId id="269" r:id="rId23"/>
    <p:sldId id="266" r:id="rId24"/>
    <p:sldId id="267" r:id="rId25"/>
    <p:sldId id="270" r:id="rId26"/>
    <p:sldId id="286" r:id="rId27"/>
    <p:sldId id="292" r:id="rId28"/>
    <p:sldId id="306" r:id="rId29"/>
    <p:sldId id="257" r:id="rId30"/>
    <p:sldId id="259" r:id="rId31"/>
    <p:sldId id="260" r:id="rId32"/>
    <p:sldId id="261" r:id="rId33"/>
    <p:sldId id="285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-10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0EED4-2EE2-43CB-9FCB-FD321FEDB4B1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EFBC4-D853-4A15-A8AB-3E0D7BB25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7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91AB8F0-FF5A-4380-8225-88665BD13AD9}" type="slidenum">
              <a:rPr lang="en-US" altLang="vi-VN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vi-VN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24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33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25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928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26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15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Gameshow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FB80A3F1-A5B8-4DD4-BBA4-6C471DA2EAD1}" type="slidenum">
              <a:rPr lang="en-US" sz="1400" ker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23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64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F4EEAD-3533-4152-BCFC-FC678CB5C3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29092E-2335-4A3E-9464-20D76EA730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28177B-D8B9-4DA2-B106-ADDC137D7E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55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95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76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04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5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46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05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96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349EBD-C47D-4C83-B524-99A28623DE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5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40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41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6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9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97431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30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889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89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53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96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7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2" y="6282452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6" y="6248767"/>
            <a:ext cx="519694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7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BAD0FB-6909-4964-9923-9F9AEF0C7ED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10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187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335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215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12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631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7DAA8-778B-47E0-AD36-D99430EB2E65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D32A-C157-45A5-A206-2FC57F133E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112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BBAA8-0E1D-43D2-8C57-874DA9BD9B43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1326-5F02-47A1-882C-AB728138C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30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A1F96-F1C0-4937-A315-44E4A644CF27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D6417-319E-44AF-9CFD-2546B7D5A6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244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E1627-D212-490F-AAA2-36F9B249EEB6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479E0-ADEA-4634-AFC0-3FC8C3C47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152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586AB-754C-433B-88F8-57DF9A6E6681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2C94-7617-496F-B519-16A4323EC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97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D9C728-67EC-4ADD-AED6-A5D6A8115D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61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DF3EB-26DC-4440-A4EA-D27DEE86D1D8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EDAB4-B0E2-4238-AB0F-866AB1B725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518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75C4-D229-44FE-8305-04B3C98FF9FB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0DB13-D9CC-4183-B515-82968F755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778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4514-6DA3-44A0-8FC4-4D7FD6483679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ED3B5-5FBF-4694-8FF7-6EDB90B6D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218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C3F7-7008-428E-A098-7AC5CB7D88ED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78B14-BD9D-4459-9719-6C1AD86C1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695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7902A-EF77-4BA5-A812-60B62A0F35EB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1D358-AA60-4B09-9C96-D7ADD68BB6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084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9724C-4ECC-48C4-9795-C6E6E48A9851}" type="datetimeFigureOut">
              <a:rPr lang="en-US"/>
              <a:pPr>
                <a:defRPr/>
              </a:pPr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B9F0A-E739-4F6E-B9D2-8DA0567FF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87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017572"/>
            <a:ext cx="97536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865098"/>
            <a:ext cx="97536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19200" y="2743200"/>
            <a:ext cx="475488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2304" y="2743201"/>
            <a:ext cx="475488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AF2336-6078-4100-9984-2F675EA857B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995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8464" y="2743200"/>
            <a:ext cx="4486656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3526" y="2743200"/>
            <a:ext cx="4482749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9200" y="3383280"/>
            <a:ext cx="475488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42303" y="3383280"/>
            <a:ext cx="475488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5363"/>
            <a:ext cx="3934581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336" y="1826709"/>
            <a:ext cx="5610464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61096"/>
            <a:ext cx="3934581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3938016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88000" y="2286000"/>
            <a:ext cx="53848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59936"/>
            <a:ext cx="3938016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1201" y="1826709"/>
            <a:ext cx="19899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365" y="1826709"/>
            <a:ext cx="6988635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91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94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9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C98A05-2239-4F90-AC1E-63E110516A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44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05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03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42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70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460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44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230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8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F37C36-4C3C-F62D-20F4-B879315CF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A5F5E9-FD1D-003A-D6CE-B83256212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1E4AF1-85C0-3916-B24C-8AC6105E7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F34031-6C19-156F-F2C3-B09D0749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21FDC9-4475-EAA1-67BD-46675CB6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80932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D30E46-07C7-5B27-2025-62234678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FFE2D4-70F9-3261-DD1E-4CFB8E52A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EB937D-33E3-183C-37C4-42A4AE616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B208B-441F-91AD-FFF6-6DBDD1ED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0AC80F-8454-4FF3-2CF3-0928CFDE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E41B75-B3C0-457F-88B7-F0BD8C2DC49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61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1221F6-FA25-2C92-F09F-CCFCF2B9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6CE8D4-E4B9-EC46-45C6-BC58E268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2315E0-8EFB-0AA0-77C0-739CDAF9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0978F4-584A-5F05-7D64-3887C885B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EC9366-0A6B-6EF5-99FC-112D3A9E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73504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88C65-DCD1-38A0-547F-CB19BEB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DF1574-A7CF-9889-02EA-B0CE4C12B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69BDFD-9E5E-3DEB-17E9-DD4D5B402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534014-FF8D-0984-6B68-03AE7296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FEDE7B-06DA-E8E8-6AD2-0B3D6DC9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6BAC5A-2476-2683-8896-8AB37DA3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82348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E34F5-E6DB-DEA2-F94D-BBF8FAEB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0C9F17-DD7B-2A94-056A-14B0FBF03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0D2C54-EC97-4FFE-2314-B9115A271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101E898-6763-3F0D-878B-01FF5AF18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ED0276F-E508-B91A-40FE-0250C8EA4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11E459A-01F6-A440-9C46-E2103090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2EFE960-8B28-A0C4-0A33-91320B2F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03897F-6C37-41AF-8A22-74FF1C2D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2926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2E5CA9-2DE5-E248-2748-FDF9731B9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2CA5CB-7CD4-4503-CE86-7634BB7C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B8379A-5F75-46F8-1780-2E62BB07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01B296-6BF5-9FB6-380A-FEC177A6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66025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CC77BE-C18B-0D2D-AD49-259F4604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AF3126-61C5-BA49-91F0-D97DFFC57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130D1-4DB9-D221-2D0A-44D56D0FA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969C01-3075-D112-F6A9-AA09D9E4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E6C052-1EC3-41E5-811C-5E29F0A1C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E69AE5-7950-2E97-4403-7FC5D01CA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1D3FBC-57F2-0B5B-2B43-108BB914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CDC2E0-1082-929B-BBFC-31D56362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615D49-0B9A-790A-B04C-3745C6EA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7690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5B5D1-224A-8F12-0292-EA95BE9E8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78E2E0-9EB5-6F2E-C9C5-D6FCAE780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92906F-1DF5-7C18-FFC7-5487F1A1A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621655-2C5C-A1EC-81CD-11F9D951A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123CEF-7CBB-5082-A8D4-B70AA4E5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987AA1-3F00-1CBF-2387-ED836C50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87575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47C42A-772D-743C-8E52-C5FC27F4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B38CE7-3407-9C94-16A1-033C4C39C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5A5677-7BAE-4A2C-03D7-86EA38E6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A3C692-B979-4DA4-CFB6-DBA36E23A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8DAF6F-1653-BCFA-46BB-9D8228A8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32226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CB7D56-DC9F-C295-0F2F-D6E07B23C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799FDE-F7A4-BDE4-F3F1-8957A229C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F30E53-65F8-E590-30F0-10C7CBC72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8A9093-FC3B-511C-0B2E-9B54A1BD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C95FBF-46A6-44F5-991F-E3811E91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69389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1" y="0"/>
            <a:ext cx="12194300" cy="6858000"/>
            <a:chOff x="0" y="0"/>
            <a:chExt cx="121943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690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44115"/>
      </p:ext>
    </p:extLst>
  </p:cSld>
  <p:clrMapOvr>
    <a:masterClrMapping/>
  </p:clrMapOvr>
  <p:transition spd="slow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418947-8CAC-4449-9B89-5FBE6E590D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137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3263800" y="2664633"/>
            <a:ext cx="56644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894633"/>
            <a:ext cx="3937200" cy="177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1797000" y="4138251"/>
            <a:ext cx="8598000" cy="140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7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945467" y="1358900"/>
            <a:ext cx="10272000" cy="471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0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">
  <p:cSld name="Title and nine columns 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61" name="Google Shape;461;p1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5"/>
          <p:cNvSpPr txBox="1">
            <a:spLocks noGrp="1"/>
          </p:cNvSpPr>
          <p:nvPr>
            <p:ph type="subTitle" idx="1"/>
          </p:nvPr>
        </p:nvSpPr>
        <p:spPr>
          <a:xfrm>
            <a:off x="1256167" y="1556033"/>
            <a:ext cx="3221600" cy="43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5"/>
          <p:cNvSpPr txBox="1">
            <a:spLocks noGrp="1"/>
          </p:cNvSpPr>
          <p:nvPr>
            <p:ph type="subTitle" idx="2"/>
          </p:nvPr>
        </p:nvSpPr>
        <p:spPr>
          <a:xfrm>
            <a:off x="1453833" y="1989429"/>
            <a:ext cx="2832000" cy="91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9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0" name="Google Shape;490;p15"/>
          <p:cNvSpPr txBox="1">
            <a:spLocks noGrp="1"/>
          </p:cNvSpPr>
          <p:nvPr>
            <p:ph type="subTitle" idx="3"/>
          </p:nvPr>
        </p:nvSpPr>
        <p:spPr>
          <a:xfrm>
            <a:off x="4480633" y="1556033"/>
            <a:ext cx="3221600" cy="43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5"/>
          <p:cNvSpPr txBox="1">
            <a:spLocks noGrp="1"/>
          </p:cNvSpPr>
          <p:nvPr>
            <p:ph type="subTitle" idx="4"/>
          </p:nvPr>
        </p:nvSpPr>
        <p:spPr>
          <a:xfrm>
            <a:off x="4675300" y="1989429"/>
            <a:ext cx="2832000" cy="91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9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subTitle" idx="5"/>
          </p:nvPr>
        </p:nvSpPr>
        <p:spPr>
          <a:xfrm>
            <a:off x="7714233" y="1556033"/>
            <a:ext cx="3221600" cy="43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6"/>
          </p:nvPr>
        </p:nvSpPr>
        <p:spPr>
          <a:xfrm>
            <a:off x="7896767" y="1989429"/>
            <a:ext cx="2832000" cy="91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9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7"/>
          </p:nvPr>
        </p:nvSpPr>
        <p:spPr>
          <a:xfrm>
            <a:off x="1256167" y="3027089"/>
            <a:ext cx="3221600" cy="43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8"/>
          </p:nvPr>
        </p:nvSpPr>
        <p:spPr>
          <a:xfrm>
            <a:off x="1453833" y="3465489"/>
            <a:ext cx="2832000" cy="91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9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9"/>
          </p:nvPr>
        </p:nvSpPr>
        <p:spPr>
          <a:xfrm>
            <a:off x="4480633" y="3027089"/>
            <a:ext cx="3221600" cy="43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subTitle" idx="13"/>
          </p:nvPr>
        </p:nvSpPr>
        <p:spPr>
          <a:xfrm>
            <a:off x="4675300" y="3465489"/>
            <a:ext cx="2832000" cy="91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9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subTitle" idx="14"/>
          </p:nvPr>
        </p:nvSpPr>
        <p:spPr>
          <a:xfrm>
            <a:off x="7714233" y="3005156"/>
            <a:ext cx="3221600" cy="43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subTitle" idx="15"/>
          </p:nvPr>
        </p:nvSpPr>
        <p:spPr>
          <a:xfrm>
            <a:off x="7896767" y="3465489"/>
            <a:ext cx="2832000" cy="91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9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subTitle" idx="16"/>
          </p:nvPr>
        </p:nvSpPr>
        <p:spPr>
          <a:xfrm>
            <a:off x="1259033" y="4505189"/>
            <a:ext cx="3221600" cy="43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subTitle" idx="17"/>
          </p:nvPr>
        </p:nvSpPr>
        <p:spPr>
          <a:xfrm>
            <a:off x="1456700" y="4943423"/>
            <a:ext cx="2832000" cy="91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9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subTitle" idx="18"/>
          </p:nvPr>
        </p:nvSpPr>
        <p:spPr>
          <a:xfrm>
            <a:off x="4479651" y="4505189"/>
            <a:ext cx="3221600" cy="43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5"/>
          <p:cNvSpPr txBox="1">
            <a:spLocks noGrp="1"/>
          </p:cNvSpPr>
          <p:nvPr>
            <p:ph type="subTitle" idx="19"/>
          </p:nvPr>
        </p:nvSpPr>
        <p:spPr>
          <a:xfrm>
            <a:off x="4674317" y="4943423"/>
            <a:ext cx="2832000" cy="91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9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4" name="Google Shape;504;p15"/>
          <p:cNvSpPr txBox="1">
            <a:spLocks noGrp="1"/>
          </p:cNvSpPr>
          <p:nvPr>
            <p:ph type="subTitle" idx="20"/>
          </p:nvPr>
        </p:nvSpPr>
        <p:spPr>
          <a:xfrm>
            <a:off x="7714233" y="4482923"/>
            <a:ext cx="3221600" cy="43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5"/>
          <p:cNvSpPr txBox="1">
            <a:spLocks noGrp="1"/>
          </p:cNvSpPr>
          <p:nvPr>
            <p:ph type="subTitle" idx="21"/>
          </p:nvPr>
        </p:nvSpPr>
        <p:spPr>
          <a:xfrm>
            <a:off x="7896767" y="4943423"/>
            <a:ext cx="2832000" cy="91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9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9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2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9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2"/>
          <p:cNvSpPr txBox="1">
            <a:spLocks noGrp="1"/>
          </p:cNvSpPr>
          <p:nvPr>
            <p:ph type="title" hasCustomPrompt="1"/>
          </p:nvPr>
        </p:nvSpPr>
        <p:spPr>
          <a:xfrm>
            <a:off x="960000" y="3591923"/>
            <a:ext cx="3048000" cy="975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9pPr>
          </a:lstStyle>
          <a:p>
            <a:r>
              <a:t>xx%</a:t>
            </a:r>
          </a:p>
        </p:txBody>
      </p:sp>
      <p:sp>
        <p:nvSpPr>
          <p:cNvPr id="960" name="Google Shape;960;p32"/>
          <p:cNvSpPr txBox="1">
            <a:spLocks noGrp="1"/>
          </p:cNvSpPr>
          <p:nvPr>
            <p:ph type="subTitle" idx="1"/>
          </p:nvPr>
        </p:nvSpPr>
        <p:spPr>
          <a:xfrm>
            <a:off x="960000" y="4567147"/>
            <a:ext cx="3048000" cy="8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3591908"/>
            <a:ext cx="3048000" cy="975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9pPr>
          </a:lstStyle>
          <a:p>
            <a:r>
              <a:t>xx%</a:t>
            </a:r>
          </a:p>
        </p:txBody>
      </p:sp>
      <p:sp>
        <p:nvSpPr>
          <p:cNvPr id="962" name="Google Shape;962;p32"/>
          <p:cNvSpPr txBox="1">
            <a:spLocks noGrp="1"/>
          </p:cNvSpPr>
          <p:nvPr>
            <p:ph type="subTitle" idx="3"/>
          </p:nvPr>
        </p:nvSpPr>
        <p:spPr>
          <a:xfrm>
            <a:off x="4572000" y="4567108"/>
            <a:ext cx="3048000" cy="8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32"/>
          <p:cNvSpPr txBox="1">
            <a:spLocks noGrp="1"/>
          </p:cNvSpPr>
          <p:nvPr>
            <p:ph type="title" idx="4" hasCustomPrompt="1"/>
          </p:nvPr>
        </p:nvSpPr>
        <p:spPr>
          <a:xfrm>
            <a:off x="8184000" y="3591908"/>
            <a:ext cx="3048000" cy="975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9pPr>
          </a:lstStyle>
          <a:p>
            <a:r>
              <a:t>xx%</a:t>
            </a:r>
          </a:p>
        </p:txBody>
      </p:sp>
      <p:sp>
        <p:nvSpPr>
          <p:cNvPr id="964" name="Google Shape;964;p32"/>
          <p:cNvSpPr txBox="1">
            <a:spLocks noGrp="1"/>
          </p:cNvSpPr>
          <p:nvPr>
            <p:ph type="subTitle" idx="5"/>
          </p:nvPr>
        </p:nvSpPr>
        <p:spPr>
          <a:xfrm>
            <a:off x="8184000" y="4567108"/>
            <a:ext cx="3048000" cy="8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8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1"/>
          <p:cNvSpPr txBox="1">
            <a:spLocks noGrp="1"/>
          </p:cNvSpPr>
          <p:nvPr>
            <p:ph type="title"/>
          </p:nvPr>
        </p:nvSpPr>
        <p:spPr>
          <a:xfrm flipH="1">
            <a:off x="960900" y="2232617"/>
            <a:ext cx="6633600" cy="87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1" name="Google Shape;731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32" name="Google Shape;732;p2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683500" y="2232633"/>
            <a:ext cx="3547600" cy="234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 flipH="1">
            <a:off x="960900" y="3105417"/>
            <a:ext cx="6633600" cy="146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7A543B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9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2A9B6A-6569-4AEA-A0B7-EE4966E7ABE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1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CD2C4F-4A18-409F-ABD4-936422C290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4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2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D2F26D-0A79-4EAE-B2AD-DBC93C2C9268}" type="datetimeFigureOut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15/10/2023</a:t>
            </a:fld>
            <a:endParaRPr 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2D1EFB-E4BE-4B7A-A645-E64900DA8378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15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4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DA80C38-A7A7-AB9E-C542-1F373595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9FEA23-8B8B-0D14-0C55-A1D10EAFE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20AD65-5CD7-7B31-67AA-0E0ABEF71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498C7E3-1E9C-4172-8DA1-CA0EC48B77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965B78-6C7B-32C4-BF0E-84813088A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6B177-804E-B5B1-2AEA-232FB9BA1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3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hyperlink" Target="Chicken%20Dance%2000_00_06-00_01_13.mp4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4.wav"/><Relationship Id="rId11" Type="http://schemas.openxmlformats.org/officeDocument/2006/relationships/image" Target="../media/image43.wmf"/><Relationship Id="rId5" Type="http://schemas.openxmlformats.org/officeDocument/2006/relationships/audio" Target="../media/audio3.wav"/><Relationship Id="rId10" Type="http://schemas.openxmlformats.org/officeDocument/2006/relationships/image" Target="../media/image42.emf"/><Relationship Id="rId4" Type="http://schemas.openxmlformats.org/officeDocument/2006/relationships/audio" Target="../media/audio2.wav"/><Relationship Id="rId9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4.wav"/><Relationship Id="rId11" Type="http://schemas.openxmlformats.org/officeDocument/2006/relationships/image" Target="../media/image43.wmf"/><Relationship Id="rId5" Type="http://schemas.openxmlformats.org/officeDocument/2006/relationships/audio" Target="../media/audio3.wav"/><Relationship Id="rId10" Type="http://schemas.openxmlformats.org/officeDocument/2006/relationships/image" Target="../media/image42.emf"/><Relationship Id="rId4" Type="http://schemas.openxmlformats.org/officeDocument/2006/relationships/audio" Target="../media/audio2.wav"/><Relationship Id="rId9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4.wav"/><Relationship Id="rId11" Type="http://schemas.openxmlformats.org/officeDocument/2006/relationships/image" Target="../media/image43.wmf"/><Relationship Id="rId5" Type="http://schemas.openxmlformats.org/officeDocument/2006/relationships/audio" Target="../media/audio3.wav"/><Relationship Id="rId10" Type="http://schemas.openxmlformats.org/officeDocument/2006/relationships/image" Target="../media/image42.emf"/><Relationship Id="rId4" Type="http://schemas.openxmlformats.org/officeDocument/2006/relationships/audio" Target="../media/audio2.wav"/><Relationship Id="rId9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61.png"/><Relationship Id="rId7" Type="http://schemas.openxmlformats.org/officeDocument/2006/relationships/image" Target="../media/image47.gif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audio" Target="../media/media3.wav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55.png"/><Relationship Id="rId10" Type="http://schemas.openxmlformats.org/officeDocument/2006/relationships/image" Target="../media/image50.gif"/><Relationship Id="rId19" Type="http://schemas.openxmlformats.org/officeDocument/2006/relationships/image" Target="../media/image59.png"/><Relationship Id="rId4" Type="http://schemas.openxmlformats.org/officeDocument/2006/relationships/audio" Target="../media/audio5.wav"/><Relationship Id="rId9" Type="http://schemas.openxmlformats.org/officeDocument/2006/relationships/image" Target="../media/image49.gif"/><Relationship Id="rId14" Type="http://schemas.openxmlformats.org/officeDocument/2006/relationships/image" Target="../media/image54.png"/><Relationship Id="rId22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openxmlformats.org/officeDocument/2006/relationships/hyperlink" Target="Chicken%20Dance%2000_00_06-00_01_13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hyperlink" Target="Chicken%20Dance%2000_00_06-00_01_13.mp4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17" Type="http://schemas.openxmlformats.org/officeDocument/2006/relationships/image" Target="../media/image29.png"/><Relationship Id="rId2" Type="http://schemas.microsoft.com/office/2007/relationships/media" Target="../media/media1.mp4"/><Relationship Id="rId16" Type="http://schemas.openxmlformats.org/officeDocument/2006/relationships/hyperlink" Target="Chicken%20Dance%2000_00_06-00_01_13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hyperlink" Target="Chicken%20Dance%2000_00_06-00_01_13.mp4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Relationship Id="rId14" Type="http://schemas.openxmlformats.org/officeDocument/2006/relationships/hyperlink" Target="Chicken%20Dance%2000_00_06-00_01_13.mp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openxmlformats.org/officeDocument/2006/relationships/hyperlink" Target="Chicken%20Dance%2000_00_06-00_01_13.mp4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642"/>
          <p:cNvSpPr>
            <a:spLocks noChangeArrowheads="1" noChangeShapeType="1" noTextEdit="1"/>
          </p:cNvSpPr>
          <p:nvPr/>
        </p:nvSpPr>
        <p:spPr bwMode="auto">
          <a:xfrm>
            <a:off x="477675" y="2743200"/>
            <a:ext cx="1133294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Nhiệt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liệt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đón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về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dự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giờ</a:t>
            </a:r>
            <a:r>
              <a:rPr lang="en-US" sz="3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dạy</a:t>
            </a:r>
            <a:r>
              <a:rPr lang="en-US" sz="3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3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Toán</a:t>
            </a:r>
            <a:r>
              <a:rPr lang="en-US" sz="3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- </a:t>
            </a:r>
            <a:r>
              <a:rPr lang="en-US" sz="3200" b="1" kern="1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Lớp</a:t>
            </a:r>
            <a:r>
              <a:rPr lang="en-US" sz="32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3A5 </a:t>
            </a:r>
            <a:endParaRPr lang="en-US" sz="32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2" name="WordArt 26"/>
          <p:cNvSpPr>
            <a:spLocks noChangeArrowheads="1" noChangeShapeType="1" noTextEdit="1"/>
          </p:cNvSpPr>
          <p:nvPr/>
        </p:nvSpPr>
        <p:spPr bwMode="auto">
          <a:xfrm>
            <a:off x="1016000" y="4114800"/>
            <a:ext cx="10261600" cy="2743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0" smtClean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6" name="WordArt 642"/>
          <p:cNvSpPr>
            <a:spLocks noChangeArrowheads="1" noChangeShapeType="1" noTextEdit="1"/>
          </p:cNvSpPr>
          <p:nvPr/>
        </p:nvSpPr>
        <p:spPr bwMode="auto">
          <a:xfrm>
            <a:off x="3594668" y="4424149"/>
            <a:ext cx="5002663" cy="1070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Bảng</a:t>
            </a:r>
            <a:r>
              <a:rPr lang="en-US" sz="48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chia 6 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( </a:t>
            </a:r>
            <a:r>
              <a:rPr lang="en-US" sz="48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4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1)</a:t>
            </a:r>
          </a:p>
        </p:txBody>
      </p:sp>
      <p:sp>
        <p:nvSpPr>
          <p:cNvPr id="7" name="Hộp Văn bản 1">
            <a:extLst>
              <a:ext uri="{FF2B5EF4-FFF2-40B4-BE49-F238E27FC236}">
                <a16:creationId xmlns:a16="http://schemas.microsoft.com/office/drawing/2014/main" xmlns="" id="{A0FA4F51-8F1B-4214-9E3B-68E3958207C1}"/>
              </a:ext>
            </a:extLst>
          </p:cNvPr>
          <p:cNvSpPr txBox="1"/>
          <p:nvPr/>
        </p:nvSpPr>
        <p:spPr>
          <a:xfrm>
            <a:off x="2818502" y="136526"/>
            <a:ext cx="691792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pPr algn="ctr">
              <a:defRPr/>
            </a:pPr>
            <a:r>
              <a:rPr lang="en-US" sz="3200" b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 &amp; THCS ĐÔNG </a:t>
            </a:r>
            <a:r>
              <a:rPr lang="en-US" sz="32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 </a:t>
            </a:r>
            <a:r>
              <a:rPr lang="en-US" sz="32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2">
            <a:extLst>
              <a:ext uri="{FF2B5EF4-FFF2-40B4-BE49-F238E27FC236}">
                <a16:creationId xmlns:a16="http://schemas.microsoft.com/office/drawing/2014/main" xmlns="" id="{B4F61194-B249-4886-8F04-BD3A53E3AB23}"/>
              </a:ext>
            </a:extLst>
          </p:cNvPr>
          <p:cNvSpPr txBox="1"/>
          <p:nvPr/>
        </p:nvSpPr>
        <p:spPr>
          <a:xfrm>
            <a:off x="1954322" y="5900768"/>
            <a:ext cx="664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67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ED337-5604-87DD-90F1-CE89C5F8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80AD21A-6E90-C4D0-12EE-B2B2983BC95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C5C8DC43-F534-4A2B-E8FF-858953099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Tất tần tật từ A-Z kinh nghiệm đi cáp treo Vũng Tàu">
            <a:extLst>
              <a:ext uri="{FF2B5EF4-FFF2-40B4-BE49-F238E27FC236}">
                <a16:creationId xmlns:a16="http://schemas.microsoft.com/office/drawing/2014/main" xmlns="" id="{59C0FC6D-916E-5337-596D-F7DB8C32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1" t="2704" r="5208" b="11523"/>
          <a:stretch/>
        </p:blipFill>
        <p:spPr>
          <a:xfrm>
            <a:off x="-1" y="2"/>
            <a:ext cx="12206852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CA3B8D7-81DB-DC69-65EA-280F2B3F9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7D30FC-8A14-79B5-D6BB-7AE7B749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5">
            <a:extLst>
              <a:ext uri="{FF2B5EF4-FFF2-40B4-BE49-F238E27FC236}">
                <a16:creationId xmlns:a16="http://schemas.microsoft.com/office/drawing/2014/main" xmlns="" id="{3C89E4EE-9BBB-8B25-EBE0-DAA5EFA7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"/>
          <a:stretch/>
        </p:blipFill>
        <p:spPr>
          <a:xfrm>
            <a:off x="28236" y="0"/>
            <a:ext cx="12163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803460" y="2292936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 smtClean="0">
                <a:latin typeface="Times New Roman"/>
                <a:ea typeface="Times New Roman"/>
              </a:rPr>
              <a:t>24 : </a:t>
            </a:r>
            <a:r>
              <a:rPr lang="nl-NL" sz="6600" b="1">
                <a:latin typeface="Times New Roman"/>
                <a:ea typeface="Times New Roman"/>
              </a:rPr>
              <a:t>6</a:t>
            </a:r>
            <a:r>
              <a:rPr lang="nl-NL" sz="6600" b="1" smtClean="0">
                <a:latin typeface="Times New Roman"/>
                <a:ea typeface="Times New Roman"/>
              </a:rPr>
              <a:t> = </a:t>
            </a:r>
            <a:r>
              <a:rPr lang="nl-NL" sz="6600" b="1">
                <a:latin typeface="Times New Roman"/>
                <a:ea typeface="Times New Roman"/>
              </a:rPr>
              <a:t>?</a:t>
            </a:r>
            <a:endParaRPr lang="zh-CN" altLang="en-US" sz="6600" b="1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3915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766354" y="4003042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 smtClean="0">
                <a:solidFill>
                  <a:srgbClr val="000000"/>
                </a:solidFill>
                <a:latin typeface="Times New Roman"/>
                <a:ea typeface="Times New Roman"/>
              </a:rPr>
              <a:t>   </a:t>
            </a:r>
            <a:r>
              <a:rPr lang="nl-NL" sz="6600" b="1" smtClean="0">
                <a:solidFill>
                  <a:srgbClr val="000000"/>
                </a:solidFill>
                <a:latin typeface="Times New Roman"/>
                <a:ea typeface="Times New Roman"/>
              </a:rPr>
              <a:t> :     =  </a:t>
            </a:r>
            <a:endParaRPr lang="zh-CN" altLang="en-US" sz="6600" b="1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982328" y="2324103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>
                <a:solidFill>
                  <a:srgbClr val="000000"/>
                </a:solidFill>
                <a:latin typeface="Times New Roman"/>
                <a:ea typeface="Times New Roman"/>
              </a:rPr>
              <a:t>6</a:t>
            </a:r>
            <a:r>
              <a:rPr lang="nl-NL" sz="6600" b="1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nl-NL" sz="6600" b="1">
                <a:solidFill>
                  <a:srgbClr val="000000"/>
                </a:solidFill>
                <a:latin typeface="Times New Roman"/>
                <a:ea typeface="Times New Roman"/>
              </a:rPr>
              <a:t>x</a:t>
            </a:r>
            <a:r>
              <a:rPr lang="nl-NL" sz="6600" b="1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nl-NL" sz="6600" b="1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nl-NL" sz="6600" b="1" smtClean="0">
                <a:solidFill>
                  <a:srgbClr val="000000"/>
                </a:solidFill>
                <a:latin typeface="Times New Roman"/>
                <a:ea typeface="Times New Roman"/>
              </a:rPr>
              <a:t> = 24</a:t>
            </a:r>
            <a:endParaRPr lang="zh-CN" altLang="en-US" sz="6600" b="1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7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6598605" y="2332981"/>
            <a:ext cx="1035653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 smtClean="0">
                <a:latin typeface="Times New Roman"/>
                <a:ea typeface="Times New Roman"/>
              </a:rPr>
              <a:t>24</a:t>
            </a:r>
            <a:endParaRPr lang="zh-CN" altLang="en-US" sz="66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9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838892" y="2332981"/>
            <a:ext cx="961694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 smtClean="0">
                <a:latin typeface="Times New Roman"/>
                <a:ea typeface="Times New Roman"/>
              </a:rPr>
              <a:t>6</a:t>
            </a:r>
            <a:endParaRPr lang="zh-CN" altLang="en-US" sz="66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0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5131642" y="2301970"/>
            <a:ext cx="894458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 smtClean="0">
                <a:latin typeface="Times New Roman"/>
                <a:ea typeface="Times New Roman"/>
              </a:rPr>
              <a:t>4</a:t>
            </a:r>
            <a:endParaRPr lang="zh-CN" altLang="en-US" sz="66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265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698E-6 -2.96296E-6 L -0.22387 0.244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4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512E-6 -2.96296E-6 L 0.12235 0.246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7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49E-6 -3.33333E-6 L 0.1489 0.248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5" y="1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98895" y="1208034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 smtClean="0">
                <a:latin typeface="Times New Roman"/>
                <a:ea typeface="Times New Roman"/>
              </a:rPr>
              <a:t>6 </a:t>
            </a:r>
            <a:r>
              <a:rPr lang="nl-NL" sz="6600" b="1">
                <a:latin typeface="Times New Roman"/>
                <a:ea typeface="Times New Roman"/>
              </a:rPr>
              <a:t>x</a:t>
            </a:r>
            <a:r>
              <a:rPr lang="nl-NL" sz="6600" b="1" smtClean="0">
                <a:latin typeface="Times New Roman"/>
                <a:ea typeface="Times New Roman"/>
              </a:rPr>
              <a:t> </a:t>
            </a:r>
            <a:r>
              <a:rPr lang="nl-NL" sz="6600" b="1">
                <a:latin typeface="Times New Roman"/>
                <a:ea typeface="Times New Roman"/>
              </a:rPr>
              <a:t>5</a:t>
            </a:r>
            <a:r>
              <a:rPr lang="nl-NL" sz="6600" b="1" smtClean="0">
                <a:latin typeface="Times New Roman"/>
                <a:ea typeface="Times New Roman"/>
              </a:rPr>
              <a:t> </a:t>
            </a:r>
            <a:r>
              <a:rPr lang="nl-NL" sz="6600" b="1" smtClean="0">
                <a:latin typeface="Times New Roman"/>
                <a:ea typeface="Times New Roman"/>
              </a:rPr>
              <a:t>= </a:t>
            </a:r>
            <a:r>
              <a:rPr lang="nl-NL" sz="6600" b="1" smtClean="0">
                <a:latin typeface="Times New Roman"/>
                <a:ea typeface="Times New Roman"/>
              </a:rPr>
              <a:t>30</a:t>
            </a:r>
            <a:endParaRPr lang="zh-CN" altLang="en-US" sz="6600" b="1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45107" y="3010363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 smtClean="0">
                <a:latin typeface="Times New Roman"/>
                <a:ea typeface="Times New Roman"/>
              </a:rPr>
              <a:t>30</a:t>
            </a:r>
            <a:r>
              <a:rPr lang="nl-NL" sz="6600" b="1" smtClean="0">
                <a:latin typeface="Times New Roman"/>
                <a:ea typeface="Times New Roman"/>
              </a:rPr>
              <a:t> </a:t>
            </a:r>
            <a:r>
              <a:rPr lang="nl-NL" sz="6600" b="1" smtClean="0">
                <a:latin typeface="Times New Roman"/>
                <a:ea typeface="Times New Roman"/>
              </a:rPr>
              <a:t>: </a:t>
            </a:r>
            <a:r>
              <a:rPr lang="nl-NL" sz="6600" b="1">
                <a:latin typeface="Times New Roman"/>
                <a:ea typeface="Times New Roman"/>
              </a:rPr>
              <a:t>6</a:t>
            </a:r>
            <a:r>
              <a:rPr lang="nl-NL" sz="6600" b="1" smtClean="0">
                <a:latin typeface="Times New Roman"/>
                <a:ea typeface="Times New Roman"/>
              </a:rPr>
              <a:t> = </a:t>
            </a:r>
            <a:r>
              <a:rPr lang="nl-NL" sz="6600" b="1">
                <a:latin typeface="Times New Roman"/>
                <a:ea typeface="Times New Roman"/>
              </a:rPr>
              <a:t>5</a:t>
            </a:r>
            <a:endParaRPr lang="zh-CN" altLang="en-US" sz="6600" b="1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5699495" y="1214971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 smtClean="0">
                <a:latin typeface="Times New Roman"/>
                <a:ea typeface="Times New Roman"/>
              </a:rPr>
              <a:t>6 x 4 </a:t>
            </a:r>
            <a:r>
              <a:rPr lang="nl-NL" sz="6600" b="1" smtClean="0">
                <a:latin typeface="Times New Roman"/>
                <a:ea typeface="Times New Roman"/>
              </a:rPr>
              <a:t>= </a:t>
            </a:r>
            <a:r>
              <a:rPr lang="nl-NL" sz="6600" b="1" smtClean="0">
                <a:latin typeface="Times New Roman"/>
                <a:ea typeface="Times New Roman"/>
              </a:rPr>
              <a:t>24</a:t>
            </a:r>
            <a:endParaRPr lang="zh-CN" altLang="en-US" sz="6600" b="1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5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5632260" y="3001651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b="1" smtClean="0">
                <a:latin typeface="Times New Roman"/>
                <a:ea typeface="Times New Roman"/>
              </a:rPr>
              <a:t>24 : </a:t>
            </a:r>
            <a:r>
              <a:rPr lang="nl-NL" sz="6600" b="1">
                <a:latin typeface="Times New Roman"/>
                <a:ea typeface="Times New Roman"/>
              </a:rPr>
              <a:t>6</a:t>
            </a:r>
            <a:r>
              <a:rPr lang="nl-NL" sz="6600" b="1" smtClean="0">
                <a:latin typeface="Times New Roman"/>
                <a:ea typeface="Times New Roman"/>
              </a:rPr>
              <a:t> = </a:t>
            </a:r>
            <a:r>
              <a:rPr lang="nl-NL" sz="6600" b="1">
                <a:latin typeface="Times New Roman"/>
                <a:ea typeface="Times New Roman"/>
              </a:rPr>
              <a:t>4</a:t>
            </a:r>
            <a:endParaRPr lang="zh-CN" altLang="en-US" sz="6600" b="1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420471" y="2292936"/>
            <a:ext cx="430305" cy="7192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7128772" y="2322787"/>
            <a:ext cx="430305" cy="7192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" y="4"/>
            <a:ext cx="1845901" cy="2789923"/>
          </a:xfrm>
          <a:prstGeom prst="rect">
            <a:avLst/>
          </a:prstGeom>
        </p:spPr>
      </p:pic>
      <p:pic>
        <p:nvPicPr>
          <p:cNvPr id="3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96" y="4469782"/>
            <a:ext cx="2558605" cy="2388218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4952061" y="313007"/>
            <a:ext cx="819151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6479795" y="328881"/>
            <a:ext cx="7239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554570" y="347931"/>
            <a:ext cx="72144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pPr lvl="0" algn="ctr"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538283" y="305068"/>
            <a:ext cx="457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5811457" y="347931"/>
            <a:ext cx="457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02767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5292198" y="264233"/>
            <a:ext cx="1262257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6510836" y="267229"/>
            <a:ext cx="111548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004735" y="245875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826903" y="269174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5997047" y="286279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7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19" y="390200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44" y="914095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887" y="1527048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55" y="2208907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86" y="2821237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19" y="3410211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295" y="3958345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23" y="4662856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86" y="5252663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86" y="5845224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" y="4"/>
            <a:ext cx="1910295" cy="2887249"/>
          </a:xfrm>
          <a:prstGeom prst="rect">
            <a:avLst/>
          </a:prstGeom>
        </p:spPr>
      </p:pic>
      <p:pic>
        <p:nvPicPr>
          <p:cNvPr id="18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093" y="4301488"/>
            <a:ext cx="2738909" cy="25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5240682" y="328628"/>
            <a:ext cx="1262257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6665385" y="267229"/>
            <a:ext cx="971788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004735" y="297391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4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723871" y="243416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5997047" y="286279"/>
            <a:ext cx="704516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7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384" y="340486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93" y="1050948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54" y="1606126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47" y="2170707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19" y="2276085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24" y="2699866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75" y="3452560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33" y="3428133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224" y="4024373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49" y="4067703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43" y="4634631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27" y="5268069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49" y="5290620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57" y="5904066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3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63" y="5872606"/>
            <a:ext cx="54329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" y="4"/>
            <a:ext cx="2177863" cy="3291655"/>
          </a:xfrm>
          <a:prstGeom prst="rect">
            <a:avLst/>
          </a:prstGeom>
        </p:spPr>
      </p:pic>
      <p:pic>
        <p:nvPicPr>
          <p:cNvPr id="23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55" y="3545115"/>
            <a:ext cx="3549247" cy="331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" y="4"/>
            <a:ext cx="2177863" cy="3291655"/>
          </a:xfrm>
          <a:prstGeom prst="rect">
            <a:avLst/>
          </a:prstGeom>
        </p:spPr>
      </p:pic>
      <p:pic>
        <p:nvPicPr>
          <p:cNvPr id="3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55" y="3545115"/>
            <a:ext cx="3549247" cy="3312889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4957977" y="359712"/>
            <a:ext cx="819151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 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541693" y="335052"/>
            <a:ext cx="979018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pPr algn="ctr"/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altLang="en-US" sz="4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538283" y="305068"/>
            <a:ext cx="457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5811457" y="347931"/>
            <a:ext cx="457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35950" y="30608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6435950" y="94779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6461694" y="153841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6445144" y="216159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6435949" y="275267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/>
          </a:p>
        </p:txBody>
      </p:sp>
      <p:sp>
        <p:nvSpPr>
          <p:cNvPr id="20" name="Rectangle 19"/>
          <p:cNvSpPr/>
          <p:nvPr/>
        </p:nvSpPr>
        <p:spPr>
          <a:xfrm>
            <a:off x="6448575" y="337440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dirty="0"/>
          </a:p>
        </p:txBody>
      </p:sp>
      <p:sp>
        <p:nvSpPr>
          <p:cNvPr id="22" name="Rectangle 21"/>
          <p:cNvSpPr/>
          <p:nvPr/>
        </p:nvSpPr>
        <p:spPr>
          <a:xfrm>
            <a:off x="6435950" y="396047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dirty="0"/>
          </a:p>
        </p:txBody>
      </p:sp>
      <p:sp>
        <p:nvSpPr>
          <p:cNvPr id="24" name="Rectangle 23"/>
          <p:cNvSpPr/>
          <p:nvPr/>
        </p:nvSpPr>
        <p:spPr>
          <a:xfrm>
            <a:off x="6461693" y="4596593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dirty="0"/>
          </a:p>
        </p:txBody>
      </p:sp>
      <p:sp>
        <p:nvSpPr>
          <p:cNvPr id="26" name="Rectangle 25"/>
          <p:cNvSpPr/>
          <p:nvPr/>
        </p:nvSpPr>
        <p:spPr>
          <a:xfrm>
            <a:off x="6448575" y="520155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dirty="0"/>
          </a:p>
        </p:txBody>
      </p:sp>
      <p:sp>
        <p:nvSpPr>
          <p:cNvPr id="28" name="Rectangle 27"/>
          <p:cNvSpPr/>
          <p:nvPr/>
        </p:nvSpPr>
        <p:spPr>
          <a:xfrm>
            <a:off x="6322977" y="5818513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38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1" y="571683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8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8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93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468" y="4428355"/>
            <a:ext cx="2444589" cy="194714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6" y="1924970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9" y="2363650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6" y="554436"/>
            <a:ext cx="896191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8" y="505658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7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3" y="608182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8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9" y="1527443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415904" y="2248226"/>
            <a:ext cx="540612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" y="-1"/>
            <a:ext cx="4355559" cy="2651501"/>
          </a:xfrm>
          <a:prstGeom prst="rect">
            <a:avLst/>
          </a:prstGeom>
        </p:spPr>
      </p:pic>
      <p:sp>
        <p:nvSpPr>
          <p:cNvPr id="2" name="5-Point Star 1">
            <a:hlinkClick r:id="rId21" action="ppaction://hlinkfile"/>
          </p:cNvPr>
          <p:cNvSpPr/>
          <p:nvPr/>
        </p:nvSpPr>
        <p:spPr>
          <a:xfrm>
            <a:off x="11472866" y="5973320"/>
            <a:ext cx="428865" cy="6132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9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60110" y="582499"/>
            <a:ext cx="3684995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defRPr/>
            </a:pPr>
            <a:r>
              <a:rPr lang="nl-NL" sz="5400" b="1">
                <a:solidFill>
                  <a:prstClr val="black"/>
                </a:solidFill>
                <a:latin typeface="Times New Roman"/>
                <a:ea typeface="Times New Roman"/>
              </a:rPr>
              <a:t>Bài 1:Tính   </a:t>
            </a:r>
            <a:endParaRPr lang="zh-CN" altLang="en-US" sz="5400" b="1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3" name="Động tác khởi động tiết học cho học sinh_202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81530"/>
            <a:ext cx="516835" cy="3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2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9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9567" y="1181103"/>
            <a:ext cx="116780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40"/>
            <a:r>
              <a:rPr lang="en-US" sz="88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AI NHANH – AI ĐÚNG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383" y="3108639"/>
            <a:ext cx="6693988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21163" y="809267"/>
            <a:ext cx="8865580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>
                <a:solidFill>
                  <a:srgbClr val="FFFF00"/>
                </a:solidFill>
              </a:rPr>
              <a:t>  </a:t>
            </a:r>
            <a:r>
              <a:rPr lang="en-US" sz="4400" smtClean="0">
                <a:solidFill>
                  <a:srgbClr val="FFFF00"/>
                </a:solidFill>
              </a:rPr>
              <a:t>Viết </a:t>
            </a:r>
            <a:r>
              <a:rPr lang="en-US" sz="4400" dirty="0" err="1">
                <a:solidFill>
                  <a:srgbClr val="FFFF00"/>
                </a:solidFill>
              </a:rPr>
              <a:t>kết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quả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phép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tính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>
                <a:solidFill>
                  <a:srgbClr val="FFFF00"/>
                </a:solidFill>
              </a:rPr>
              <a:t>: </a:t>
            </a:r>
            <a:r>
              <a:rPr lang="en-US" sz="4400" smtClean="0">
                <a:solidFill>
                  <a:srgbClr val="FFFF00"/>
                </a:solidFill>
              </a:rPr>
              <a:t>48 </a:t>
            </a:r>
            <a:r>
              <a:rPr lang="en-US" sz="4400">
                <a:solidFill>
                  <a:srgbClr val="FFFF00"/>
                </a:solidFill>
              </a:rPr>
              <a:t>:</a:t>
            </a:r>
            <a:r>
              <a:rPr lang="en-US" sz="4400" smtClean="0">
                <a:solidFill>
                  <a:srgbClr val="FFFF00"/>
                </a:solidFill>
              </a:rPr>
              <a:t> </a:t>
            </a:r>
            <a:r>
              <a:rPr lang="en-US" sz="4400" dirty="0">
                <a:solidFill>
                  <a:srgbClr val="FFFF00"/>
                </a:solidFill>
              </a:rPr>
              <a:t>6</a:t>
            </a:r>
            <a:r>
              <a:rPr lang="en-US" sz="4400" smtClean="0">
                <a:solidFill>
                  <a:srgbClr val="FFFF00"/>
                </a:solidFill>
              </a:rPr>
              <a:t> </a:t>
            </a:r>
            <a:r>
              <a:rPr lang="en-US" sz="4400" dirty="0">
                <a:solidFill>
                  <a:srgbClr val="FFFF00"/>
                </a:solidFill>
              </a:rPr>
              <a:t>= ?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82" y="631472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400" kern="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719316" y="759438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400" kern="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5" y="1374980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8" y="3920600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>
                  <a:buClr>
                    <a:srgbClr val="000000"/>
                  </a:buClr>
                </a:pPr>
                <a:endParaRPr lang="en-US" sz="200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r>
                  <a:rPr lang="en-US" sz="2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67" b="0" i="1" kern="0" smtClean="0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  <m:t>8</m:t>
                        </m:r>
                      </m:oMath>
                    </m:oMathPara>
                  </a14:m>
                  <a:endParaRPr lang="en-US" sz="4267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6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5000" b="1" kern="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56871" y="6517909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r>
              <a:rPr lang="en-US" sz="1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47" y="2220872"/>
            <a:ext cx="938075" cy="113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9"/>
          <p:cNvGrpSpPr>
            <a:grpSpLocks/>
          </p:cNvGrpSpPr>
          <p:nvPr/>
        </p:nvGrpSpPr>
        <p:grpSpPr bwMode="auto">
          <a:xfrm>
            <a:off x="187480" y="4755147"/>
            <a:ext cx="1991650" cy="1362603"/>
            <a:chOff x="-127" y="3806"/>
            <a:chExt cx="1104" cy="1104"/>
          </a:xfrm>
        </p:grpSpPr>
        <p:sp>
          <p:nvSpPr>
            <p:cNvPr id="74" name="AutoShape 50"/>
            <p:cNvSpPr>
              <a:spLocks noChangeArrowheads="1"/>
            </p:cNvSpPr>
            <p:nvPr/>
          </p:nvSpPr>
          <p:spPr bwMode="auto">
            <a:xfrm>
              <a:off x="-127" y="380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116" y="4046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1758899" y="2529181"/>
            <a:ext cx="614064" cy="491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1807500" y="2459723"/>
            <a:ext cx="524844" cy="627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6" name="WordArt 38"/>
          <p:cNvSpPr>
            <a:spLocks noChangeArrowheads="1" noChangeShapeType="1" noTextEdit="1"/>
          </p:cNvSpPr>
          <p:nvPr/>
        </p:nvSpPr>
        <p:spPr bwMode="auto">
          <a:xfrm>
            <a:off x="1807500" y="2508554"/>
            <a:ext cx="565463" cy="5117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7" name="WordArt 39"/>
          <p:cNvSpPr>
            <a:spLocks noChangeArrowheads="1" noChangeShapeType="1" noTextEdit="1"/>
          </p:cNvSpPr>
          <p:nvPr/>
        </p:nvSpPr>
        <p:spPr bwMode="auto">
          <a:xfrm>
            <a:off x="1835188" y="2508554"/>
            <a:ext cx="514350" cy="5387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68" name="WordArt 40"/>
          <p:cNvSpPr>
            <a:spLocks noChangeArrowheads="1" noChangeShapeType="1" noTextEdit="1"/>
          </p:cNvSpPr>
          <p:nvPr/>
        </p:nvSpPr>
        <p:spPr bwMode="auto">
          <a:xfrm>
            <a:off x="1695175" y="2534364"/>
            <a:ext cx="584826" cy="5524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69" name="WordArt 41"/>
          <p:cNvSpPr>
            <a:spLocks noChangeArrowheads="1" noChangeShapeType="1" noTextEdit="1"/>
          </p:cNvSpPr>
          <p:nvPr/>
        </p:nvSpPr>
        <p:spPr bwMode="auto">
          <a:xfrm>
            <a:off x="1725887" y="2548986"/>
            <a:ext cx="606457" cy="539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0" name="WordArt 42"/>
          <p:cNvSpPr>
            <a:spLocks noChangeArrowheads="1" noChangeShapeType="1" noTextEdit="1"/>
          </p:cNvSpPr>
          <p:nvPr/>
        </p:nvSpPr>
        <p:spPr bwMode="auto">
          <a:xfrm>
            <a:off x="1785473" y="2469410"/>
            <a:ext cx="560915" cy="5900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1" name="WordArt 43"/>
          <p:cNvSpPr>
            <a:spLocks noChangeArrowheads="1" noChangeShapeType="1" noTextEdit="1"/>
          </p:cNvSpPr>
          <p:nvPr/>
        </p:nvSpPr>
        <p:spPr bwMode="auto">
          <a:xfrm>
            <a:off x="1786007" y="2520337"/>
            <a:ext cx="625954" cy="5152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72" name="WordArt 34"/>
          <p:cNvSpPr>
            <a:spLocks noChangeArrowheads="1" noChangeShapeType="1" noTextEdit="1"/>
          </p:cNvSpPr>
          <p:nvPr/>
        </p:nvSpPr>
        <p:spPr bwMode="auto">
          <a:xfrm>
            <a:off x="1770497" y="2529181"/>
            <a:ext cx="409281" cy="5576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73" name="WordArt 35"/>
          <p:cNvSpPr>
            <a:spLocks noChangeArrowheads="1" noChangeShapeType="1" noTextEdit="1"/>
          </p:cNvSpPr>
          <p:nvPr/>
        </p:nvSpPr>
        <p:spPr bwMode="auto">
          <a:xfrm>
            <a:off x="1835501" y="2556772"/>
            <a:ext cx="444500" cy="4635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265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"/>
                            </p:stCondLst>
                            <p:childTnLst>
                              <p:par>
                                <p:cTn id="14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2" grpId="0"/>
      <p:bldP spid="62" grpId="1"/>
      <p:bldP spid="63" grpId="0"/>
      <p:bldP spid="63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693408" y="663284"/>
            <a:ext cx="10132395" cy="31866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err="1"/>
              <a:t>phép</a:t>
            </a:r>
            <a:r>
              <a:rPr lang="en-US" sz="4000"/>
              <a:t> </a:t>
            </a:r>
            <a:r>
              <a:rPr lang="en-US" sz="4000" smtClean="0"/>
              <a:t>chia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?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288557" y="655585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400" kern="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817677" y="583319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400" kern="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1636" y="1299721"/>
            <a:ext cx="597267" cy="3527773"/>
            <a:chOff x="393013" y="1032063"/>
            <a:chExt cx="455948" cy="3255191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3"/>
              <a:ext cx="14513" cy="27992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70373" y="3992735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>
                  <a:buClr>
                    <a:srgbClr val="000000"/>
                  </a:buClr>
                </a:pPr>
                <a:endParaRPr lang="en-US" sz="200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r>
                  <a:rPr lang="en-US" sz="2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buClr>
                      <a:srgbClr val="000000"/>
                    </a:buClr>
                  </a:pPr>
                  <a14:m>
                    <m:oMath xmlns:m="http://schemas.openxmlformats.org/officeDocument/2006/math">
                      <m:r>
                        <a:rPr lang="en-US" sz="4267" kern="0" dirty="0" smtClean="0">
                          <a:solidFill>
                            <a:prstClr val="white"/>
                          </a:solidFill>
                          <a:latin typeface="Cambria Math"/>
                          <a:cs typeface="Arial" panose="020B0604020202020204" pitchFamily="34" charset="0"/>
                          <a:sym typeface="Arial"/>
                        </a:rPr>
                        <m:t>1</m:t>
                      </m:r>
                      <m:r>
                        <a:rPr lang="en-US" sz="4267" b="0" i="0" kern="0" dirty="0" smtClean="0">
                          <a:solidFill>
                            <a:prstClr val="white"/>
                          </a:solidFill>
                          <a:latin typeface="Cambria Math"/>
                          <a:cs typeface="Arial" panose="020B0604020202020204" pitchFamily="34" charset="0"/>
                          <a:sym typeface="Arial"/>
                        </a:rPr>
                        <m:t>8 :6</m:t>
                      </m:r>
                      <m:r>
                        <a:rPr lang="en-US" sz="4267" b="0" i="0" kern="0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</m:oMath>
                  </a14:m>
                  <a:r>
                    <a:rPr lang="en-US" sz="4267" kern="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3</a:t>
                  </a:r>
                  <a:endParaRPr lang="en-US" sz="4267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07479" y="229146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6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5000" b="1" kern="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42803" y="6573420"/>
            <a:ext cx="1071884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r>
              <a:rPr lang="en-US" sz="1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5" y="2145620"/>
            <a:ext cx="111074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Left Bracket 68"/>
          <p:cNvSpPr/>
          <p:nvPr/>
        </p:nvSpPr>
        <p:spPr>
          <a:xfrm flipH="1">
            <a:off x="14003528" y="502977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400" kern="0">
              <a:solidFill>
                <a:prstClr val="black"/>
              </a:solidFill>
              <a:sym typeface="Arial"/>
            </a:endParaRPr>
          </a:p>
        </p:txBody>
      </p:sp>
      <p:sp>
        <p:nvSpPr>
          <p:cNvPr id="79" name="Left Bracket 78"/>
          <p:cNvSpPr/>
          <p:nvPr/>
        </p:nvSpPr>
        <p:spPr>
          <a:xfrm flipH="1">
            <a:off x="16293881" y="512689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400" kern="0">
              <a:solidFill>
                <a:prstClr val="black"/>
              </a:solidFill>
              <a:sym typeface="Arial"/>
            </a:endParaRPr>
          </a:p>
        </p:txBody>
      </p:sp>
      <p:sp>
        <p:nvSpPr>
          <p:cNvPr id="89" name="Left Bracket 88"/>
          <p:cNvSpPr/>
          <p:nvPr/>
        </p:nvSpPr>
        <p:spPr>
          <a:xfrm flipH="1">
            <a:off x="19254796" y="578966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400" ker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435523" y="2582981"/>
            <a:ext cx="647225" cy="3279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201"/>
          <p:cNvSpPr>
            <a:spLocks noChangeArrowheads="1"/>
          </p:cNvSpPr>
          <p:nvPr/>
        </p:nvSpPr>
        <p:spPr bwMode="auto">
          <a:xfrm rot="5400000">
            <a:off x="3587551" y="2560517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 rot="16200000">
            <a:off x="6396874" y="1456793"/>
            <a:ext cx="1025700" cy="946113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 rot="5400000">
            <a:off x="2461150" y="1146738"/>
            <a:ext cx="1913273" cy="3200400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Oval 201"/>
          <p:cNvSpPr>
            <a:spLocks noChangeArrowheads="1"/>
          </p:cNvSpPr>
          <p:nvPr/>
        </p:nvSpPr>
        <p:spPr bwMode="auto">
          <a:xfrm rot="5400000">
            <a:off x="3045525" y="1921175"/>
            <a:ext cx="304792" cy="2873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17" name="Oval 201"/>
          <p:cNvSpPr>
            <a:spLocks noChangeArrowheads="1"/>
          </p:cNvSpPr>
          <p:nvPr/>
        </p:nvSpPr>
        <p:spPr bwMode="auto">
          <a:xfrm rot="5400000">
            <a:off x="3040914" y="2568733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18" name="Oval 201"/>
          <p:cNvSpPr>
            <a:spLocks noChangeArrowheads="1"/>
          </p:cNvSpPr>
          <p:nvPr/>
        </p:nvSpPr>
        <p:spPr bwMode="auto">
          <a:xfrm rot="5400000">
            <a:off x="3054253" y="3130220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19" name="Oval 201"/>
          <p:cNvSpPr>
            <a:spLocks noChangeArrowheads="1"/>
          </p:cNvSpPr>
          <p:nvPr/>
        </p:nvSpPr>
        <p:spPr bwMode="auto">
          <a:xfrm rot="5400000">
            <a:off x="2012578" y="1914924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20" name="Oval 201"/>
          <p:cNvSpPr>
            <a:spLocks noChangeArrowheads="1"/>
          </p:cNvSpPr>
          <p:nvPr/>
        </p:nvSpPr>
        <p:spPr bwMode="auto">
          <a:xfrm rot="5400000">
            <a:off x="2491378" y="1915800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21" name="Oval 201"/>
          <p:cNvSpPr>
            <a:spLocks noChangeArrowheads="1"/>
          </p:cNvSpPr>
          <p:nvPr/>
        </p:nvSpPr>
        <p:spPr bwMode="auto">
          <a:xfrm rot="5400000">
            <a:off x="2005094" y="2545287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22" name="Oval 201"/>
          <p:cNvSpPr>
            <a:spLocks noChangeArrowheads="1"/>
          </p:cNvSpPr>
          <p:nvPr/>
        </p:nvSpPr>
        <p:spPr bwMode="auto">
          <a:xfrm rot="5400000">
            <a:off x="2515779" y="2542229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23" name="Oval 201"/>
          <p:cNvSpPr>
            <a:spLocks noChangeArrowheads="1"/>
          </p:cNvSpPr>
          <p:nvPr/>
        </p:nvSpPr>
        <p:spPr bwMode="auto">
          <a:xfrm rot="5400000">
            <a:off x="2012578" y="3126944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24" name="Oval 201"/>
          <p:cNvSpPr>
            <a:spLocks noChangeArrowheads="1"/>
          </p:cNvSpPr>
          <p:nvPr/>
        </p:nvSpPr>
        <p:spPr bwMode="auto">
          <a:xfrm rot="5400000">
            <a:off x="3605731" y="3120706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25" name="Oval 201"/>
          <p:cNvSpPr>
            <a:spLocks noChangeArrowheads="1"/>
          </p:cNvSpPr>
          <p:nvPr/>
        </p:nvSpPr>
        <p:spPr bwMode="auto">
          <a:xfrm rot="5400000">
            <a:off x="2515613" y="3134615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26" name="Oval 201"/>
          <p:cNvSpPr>
            <a:spLocks noChangeArrowheads="1"/>
          </p:cNvSpPr>
          <p:nvPr/>
        </p:nvSpPr>
        <p:spPr bwMode="auto">
          <a:xfrm rot="5400000">
            <a:off x="3587549" y="1918292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 rot="16200000">
            <a:off x="7637929" y="1469716"/>
            <a:ext cx="1025700" cy="946113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 rot="16200000">
            <a:off x="8909443" y="1473047"/>
            <a:ext cx="1025700" cy="946112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 rot="16200000">
            <a:off x="6420593" y="2649146"/>
            <a:ext cx="1000750" cy="923626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7661648" y="2662069"/>
            <a:ext cx="1000750" cy="923626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Rectangle 87"/>
          <p:cNvSpPr/>
          <p:nvPr/>
        </p:nvSpPr>
        <p:spPr>
          <a:xfrm rot="16200000">
            <a:off x="8933161" y="2665398"/>
            <a:ext cx="1000750" cy="923623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Oval 201"/>
          <p:cNvSpPr>
            <a:spLocks noChangeArrowheads="1"/>
          </p:cNvSpPr>
          <p:nvPr/>
        </p:nvSpPr>
        <p:spPr bwMode="auto">
          <a:xfrm rot="5400000">
            <a:off x="4104386" y="2558026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00" name="Oval 201"/>
          <p:cNvSpPr>
            <a:spLocks noChangeArrowheads="1"/>
          </p:cNvSpPr>
          <p:nvPr/>
        </p:nvSpPr>
        <p:spPr bwMode="auto">
          <a:xfrm rot="5400000">
            <a:off x="4122566" y="3118215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01" name="Oval 201"/>
          <p:cNvSpPr>
            <a:spLocks noChangeArrowheads="1"/>
          </p:cNvSpPr>
          <p:nvPr/>
        </p:nvSpPr>
        <p:spPr bwMode="auto">
          <a:xfrm rot="5400000">
            <a:off x="4104384" y="1915801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02" name="Oval 201"/>
          <p:cNvSpPr>
            <a:spLocks noChangeArrowheads="1"/>
          </p:cNvSpPr>
          <p:nvPr/>
        </p:nvSpPr>
        <p:spPr bwMode="auto">
          <a:xfrm rot="5400000">
            <a:off x="4588075" y="2558027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03" name="Oval 201"/>
          <p:cNvSpPr>
            <a:spLocks noChangeArrowheads="1"/>
          </p:cNvSpPr>
          <p:nvPr/>
        </p:nvSpPr>
        <p:spPr bwMode="auto">
          <a:xfrm rot="5400000">
            <a:off x="4606255" y="3118216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sp>
        <p:nvSpPr>
          <p:cNvPr id="104" name="Oval 201"/>
          <p:cNvSpPr>
            <a:spLocks noChangeArrowheads="1"/>
          </p:cNvSpPr>
          <p:nvPr/>
        </p:nvSpPr>
        <p:spPr bwMode="auto">
          <a:xfrm rot="5400000">
            <a:off x="4588073" y="1915802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altLang="en-US" sz="2400">
              <a:solidFill>
                <a:srgbClr val="0066FF"/>
              </a:solidFill>
              <a:latin typeface=".VnAvant" pitchFamily="34" charset="0"/>
            </a:endParaRPr>
          </a:p>
        </p:txBody>
      </p:sp>
      <p:grpSp>
        <p:nvGrpSpPr>
          <p:cNvPr id="70" name="Group 49"/>
          <p:cNvGrpSpPr>
            <a:grpSpLocks/>
          </p:cNvGrpSpPr>
          <p:nvPr/>
        </p:nvGrpSpPr>
        <p:grpSpPr bwMode="auto">
          <a:xfrm>
            <a:off x="-35398" y="4887596"/>
            <a:ext cx="2152977" cy="1567143"/>
            <a:chOff x="-654" y="3667"/>
            <a:chExt cx="1104" cy="1104"/>
          </a:xfrm>
        </p:grpSpPr>
        <p:sp>
          <p:nvSpPr>
            <p:cNvPr id="71" name="AutoShape 50"/>
            <p:cNvSpPr>
              <a:spLocks noChangeArrowheads="1"/>
            </p:cNvSpPr>
            <p:nvPr/>
          </p:nvSpPr>
          <p:spPr bwMode="auto">
            <a:xfrm>
              <a:off x="-654" y="3667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7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-411" y="3907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76" name="WordArt 36"/>
          <p:cNvSpPr>
            <a:spLocks noChangeArrowheads="1" noChangeShapeType="1" noTextEdit="1"/>
          </p:cNvSpPr>
          <p:nvPr/>
        </p:nvSpPr>
        <p:spPr bwMode="auto">
          <a:xfrm>
            <a:off x="718282" y="2438741"/>
            <a:ext cx="432534" cy="4173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77" name="WordArt 37"/>
          <p:cNvSpPr>
            <a:spLocks noChangeArrowheads="1" noChangeShapeType="1" noTextEdit="1"/>
          </p:cNvSpPr>
          <p:nvPr/>
        </p:nvSpPr>
        <p:spPr bwMode="auto">
          <a:xfrm>
            <a:off x="663128" y="2404596"/>
            <a:ext cx="494014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78" name="WordArt 38"/>
          <p:cNvSpPr>
            <a:spLocks noChangeArrowheads="1" noChangeShapeType="1" noTextEdit="1"/>
          </p:cNvSpPr>
          <p:nvPr/>
        </p:nvSpPr>
        <p:spPr bwMode="auto">
          <a:xfrm>
            <a:off x="663128" y="2510845"/>
            <a:ext cx="508544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80" name="WordArt 39"/>
          <p:cNvSpPr>
            <a:spLocks noChangeArrowheads="1" noChangeShapeType="1" noTextEdit="1"/>
          </p:cNvSpPr>
          <p:nvPr/>
        </p:nvSpPr>
        <p:spPr bwMode="auto">
          <a:xfrm>
            <a:off x="695086" y="2456333"/>
            <a:ext cx="500504" cy="369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81" name="WordArt 40"/>
          <p:cNvSpPr>
            <a:spLocks noChangeArrowheads="1" noChangeShapeType="1" noTextEdit="1"/>
          </p:cNvSpPr>
          <p:nvPr/>
        </p:nvSpPr>
        <p:spPr bwMode="auto">
          <a:xfrm>
            <a:off x="642272" y="2468335"/>
            <a:ext cx="508544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82" name="WordArt 41"/>
          <p:cNvSpPr>
            <a:spLocks noChangeArrowheads="1" noChangeShapeType="1" noTextEdit="1"/>
          </p:cNvSpPr>
          <p:nvPr/>
        </p:nvSpPr>
        <p:spPr bwMode="auto">
          <a:xfrm>
            <a:off x="636782" y="2504160"/>
            <a:ext cx="508544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84" name="WordArt 42"/>
          <p:cNvSpPr>
            <a:spLocks noChangeArrowheads="1" noChangeShapeType="1" noTextEdit="1"/>
          </p:cNvSpPr>
          <p:nvPr/>
        </p:nvSpPr>
        <p:spPr bwMode="auto">
          <a:xfrm>
            <a:off x="680277" y="2456645"/>
            <a:ext cx="508544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85" name="WordArt 43"/>
          <p:cNvSpPr>
            <a:spLocks noChangeArrowheads="1" noChangeShapeType="1" noTextEdit="1"/>
          </p:cNvSpPr>
          <p:nvPr/>
        </p:nvSpPr>
        <p:spPr bwMode="auto">
          <a:xfrm>
            <a:off x="648598" y="2456021"/>
            <a:ext cx="508544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90" name="WordArt 34"/>
          <p:cNvSpPr>
            <a:spLocks noChangeArrowheads="1" noChangeShapeType="1" noTextEdit="1"/>
          </p:cNvSpPr>
          <p:nvPr/>
        </p:nvSpPr>
        <p:spPr bwMode="auto">
          <a:xfrm>
            <a:off x="636782" y="2458953"/>
            <a:ext cx="411856" cy="4583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91" name="WordArt 35"/>
          <p:cNvSpPr>
            <a:spLocks noChangeArrowheads="1" noChangeShapeType="1" noTextEdit="1"/>
          </p:cNvSpPr>
          <p:nvPr/>
        </p:nvSpPr>
        <p:spPr bwMode="auto">
          <a:xfrm>
            <a:off x="691388" y="2469211"/>
            <a:ext cx="401918" cy="4649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7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"/>
                            </p:stCondLst>
                            <p:childTnLst>
                              <p:par>
                                <p:cTn id="15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8" grpId="0" animBg="1"/>
      <p:bldP spid="69" grpId="0" animBg="1"/>
      <p:bldP spid="79" grpId="0" animBg="1"/>
      <p:bldP spid="89" grpId="0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4" grpId="0" animBg="1"/>
      <p:bldP spid="84" grpId="1" animBg="1"/>
      <p:bldP spid="85" grpId="0" animBg="1"/>
      <p:bldP spid="85" grpId="1" animBg="1"/>
      <p:bldP spid="90" grpId="0" animBg="1"/>
      <p:bldP spid="90" grpId="1" animBg="1"/>
      <p:bldP spid="91" grpId="0" animBg="1"/>
      <p:bldP spid="9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06141" y="646123"/>
            <a:ext cx="8318899" cy="355082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smtClean="0">
                <a:solidFill>
                  <a:srgbClr val="FFFF00"/>
                </a:solidFill>
              </a:rPr>
              <a:t>Có 24 </a:t>
            </a:r>
            <a:r>
              <a:rPr lang="en-US" sz="4000" dirty="0" err="1">
                <a:solidFill>
                  <a:srgbClr val="FFFF00"/>
                </a:solidFill>
              </a:rPr>
              <a:t>cái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>
                <a:solidFill>
                  <a:srgbClr val="FFFF00"/>
                </a:solidFill>
              </a:rPr>
              <a:t>bánh </a:t>
            </a:r>
            <a:r>
              <a:rPr lang="en-US" sz="4000" smtClean="0">
                <a:solidFill>
                  <a:srgbClr val="FFFF00"/>
                </a:solidFill>
              </a:rPr>
              <a:t>xếp đều vào 6 đĩa. </a:t>
            </a:r>
            <a:r>
              <a:rPr lang="en-US" sz="4000" err="1">
                <a:solidFill>
                  <a:srgbClr val="FFFF00"/>
                </a:solidFill>
              </a:rPr>
              <a:t>Hỏi</a:t>
            </a:r>
            <a:r>
              <a:rPr lang="en-US" sz="4000">
                <a:solidFill>
                  <a:srgbClr val="FFFF00"/>
                </a:solidFill>
              </a:rPr>
              <a:t> </a:t>
            </a:r>
            <a:r>
              <a:rPr lang="en-US" sz="4000" smtClean="0">
                <a:solidFill>
                  <a:srgbClr val="FFFF00"/>
                </a:solidFill>
              </a:rPr>
              <a:t>mỗi </a:t>
            </a:r>
            <a:r>
              <a:rPr lang="en-US" sz="4000" dirty="0" err="1">
                <a:solidFill>
                  <a:srgbClr val="FFFF00"/>
                </a:solidFill>
              </a:rPr>
              <a:t>đĩa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như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thế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err="1">
                <a:solidFill>
                  <a:srgbClr val="FFFF00"/>
                </a:solidFill>
              </a:rPr>
              <a:t>có</a:t>
            </a:r>
            <a:r>
              <a:rPr lang="en-US" sz="4000">
                <a:solidFill>
                  <a:srgbClr val="FFFF00"/>
                </a:solidFill>
              </a:rPr>
              <a:t> </a:t>
            </a:r>
            <a:r>
              <a:rPr lang="en-US" sz="4000" smtClean="0">
                <a:solidFill>
                  <a:srgbClr val="FFFF00"/>
                </a:solidFill>
              </a:rPr>
              <a:t>bao </a:t>
            </a:r>
            <a:r>
              <a:rPr lang="en-US" sz="4000" dirty="0" err="1">
                <a:solidFill>
                  <a:srgbClr val="FFFF00"/>
                </a:solidFill>
              </a:rPr>
              <a:t>nhiêu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cái</a:t>
            </a:r>
            <a:r>
              <a:rPr lang="en-US" sz="4000" dirty="0">
                <a:solidFill>
                  <a:srgbClr val="FFFF00"/>
                </a:solidFill>
              </a:rPr>
              <a:t> bánh?</a:t>
            </a:r>
          </a:p>
          <a:p>
            <a:r>
              <a:rPr lang="en-US" sz="4000" dirty="0"/>
              <a:t>    A</a:t>
            </a:r>
            <a:r>
              <a:rPr lang="en-US" sz="4000"/>
              <a:t>. </a:t>
            </a:r>
            <a:r>
              <a:rPr lang="en-US" sz="4000" smtClean="0"/>
              <a:t>18 </a:t>
            </a:r>
            <a:r>
              <a:rPr lang="en-US" sz="4000" dirty="0" err="1"/>
              <a:t>cái</a:t>
            </a:r>
            <a:r>
              <a:rPr lang="en-US" sz="4000" dirty="0"/>
              <a:t> bánh      </a:t>
            </a:r>
          </a:p>
          <a:p>
            <a:r>
              <a:rPr lang="en-US" sz="4000" dirty="0"/>
              <a:t>    B</a:t>
            </a:r>
            <a:r>
              <a:rPr lang="en-US" sz="4000"/>
              <a:t>. 4</a:t>
            </a:r>
            <a:r>
              <a:rPr lang="en-US" sz="4000" smtClean="0"/>
              <a:t> </a:t>
            </a:r>
            <a:r>
              <a:rPr lang="en-US" sz="4000" dirty="0" err="1"/>
              <a:t>cái</a:t>
            </a:r>
            <a:r>
              <a:rPr lang="en-US" sz="4000" dirty="0"/>
              <a:t> bánh</a:t>
            </a:r>
          </a:p>
          <a:p>
            <a:r>
              <a:rPr lang="en-US" sz="4000" dirty="0"/>
              <a:t>    C</a:t>
            </a:r>
            <a:r>
              <a:rPr lang="en-US" sz="4000"/>
              <a:t>. </a:t>
            </a:r>
            <a:r>
              <a:rPr lang="en-US" sz="4000" smtClean="0"/>
              <a:t>12 </a:t>
            </a:r>
            <a:r>
              <a:rPr lang="en-US" sz="4000" dirty="0" err="1"/>
              <a:t>cái</a:t>
            </a:r>
            <a:r>
              <a:rPr lang="en-US" sz="4000" dirty="0"/>
              <a:t> bánh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735835" y="631468"/>
            <a:ext cx="387791" cy="3577922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400" kern="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042468" y="631472"/>
            <a:ext cx="214171" cy="3515643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400" kern="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5" y="1374980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 dirty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184553" y="4523474"/>
            <a:ext cx="8988679" cy="2192240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>
                  <a:buClr>
                    <a:srgbClr val="000000"/>
                  </a:buClr>
                </a:pPr>
                <a:endParaRPr lang="en-US" sz="200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r>
                  <a:rPr lang="en-US" sz="2000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</a:pPr>
                <a:endParaRPr lang="en-US" sz="1400" kern="0">
                  <a:solidFill>
                    <a:prstClr val="white"/>
                  </a:solidFill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dirty="0" smtClean="0">
                            <a:solidFill>
                              <a:srgbClr val="FFFF00"/>
                            </a:solidFill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400" dirty="0" smtClean="0">
                            <a:solidFill>
                              <a:srgbClr val="FFFF00"/>
                            </a:solidFill>
                          </a:rPr>
                          <m:t>. 4 </m:t>
                        </m:r>
                        <m:r>
                          <m:rPr>
                            <m:nor/>
                          </m:rPr>
                          <a:rPr lang="en-US" sz="4400" b="0" i="0" dirty="0" smtClean="0">
                            <a:solidFill>
                              <a:srgbClr val="FFFF00"/>
                            </a:solidFill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400" b="0" i="0" dirty="0" smtClean="0">
                            <a:solidFill>
                              <a:srgbClr val="FFFF00"/>
                            </a:solidFill>
                          </a:rPr>
                          <m:t>á</m:t>
                        </m:r>
                        <m:r>
                          <m:rPr>
                            <m:nor/>
                          </m:rPr>
                          <a:rPr lang="en-US" sz="4400" b="0" i="0" dirty="0" smtClean="0">
                            <a:solidFill>
                              <a:srgbClr val="FFFF00"/>
                            </a:solidFill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4400" b="0" i="0" dirty="0" smtClean="0">
                            <a:solidFill>
                              <a:srgbClr val="FFFF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0" i="0" dirty="0" smtClean="0">
                            <a:solidFill>
                              <a:srgbClr val="FFFF00"/>
                            </a:solidFill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400" b="0" i="0" dirty="0" smtClean="0">
                            <a:solidFill>
                              <a:srgbClr val="FFFF00"/>
                            </a:solidFill>
                          </a:rPr>
                          <m:t>á</m:t>
                        </m:r>
                        <m:r>
                          <m:rPr>
                            <m:nor/>
                          </m:rPr>
                          <a:rPr lang="en-US" sz="4400" b="0" i="0" dirty="0" smtClean="0">
                            <a:solidFill>
                              <a:srgbClr val="FFFF00"/>
                            </a:solidFill>
                          </a:rPr>
                          <m:t>nh</m:t>
                        </m:r>
                      </m:oMath>
                    </m:oMathPara>
                  </a14:m>
                  <a:endParaRPr lang="en-US" sz="44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6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buClr>
                  <a:srgbClr val="000000"/>
                </a:buClr>
              </a:pPr>
              <a:r>
                <a:rPr lang="en-US" sz="5000" b="1" kern="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Parallelogram 40">
            <a:extLst>
              <a:ext uri="{FF2B5EF4-FFF2-40B4-BE49-F238E27FC236}">
                <a16:creationId xmlns:a16="http://schemas.microsoft.com/office/drawing/2014/main" xmlns="" id="{B5BB0C9A-65F0-33F4-FD76-AD8F15DE4E1B}"/>
              </a:ext>
            </a:extLst>
          </p:cNvPr>
          <p:cNvSpPr/>
          <p:nvPr/>
        </p:nvSpPr>
        <p:spPr>
          <a:xfrm flipH="1">
            <a:off x="9742803" y="6573420"/>
            <a:ext cx="1071884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r>
              <a:rPr lang="en-US" sz="1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42" name="WordArt 36"/>
          <p:cNvSpPr>
            <a:spLocks noChangeArrowheads="1" noChangeShapeType="1" noTextEdit="1"/>
          </p:cNvSpPr>
          <p:nvPr/>
        </p:nvSpPr>
        <p:spPr bwMode="auto">
          <a:xfrm>
            <a:off x="2007543" y="2586531"/>
            <a:ext cx="378062" cy="3695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43" name="WordArt 37"/>
          <p:cNvSpPr>
            <a:spLocks noChangeArrowheads="1" noChangeShapeType="1" noTextEdit="1"/>
          </p:cNvSpPr>
          <p:nvPr/>
        </p:nvSpPr>
        <p:spPr bwMode="auto">
          <a:xfrm>
            <a:off x="1970221" y="2495051"/>
            <a:ext cx="4318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2" name="WordArt 38"/>
          <p:cNvSpPr>
            <a:spLocks noChangeArrowheads="1" noChangeShapeType="1" noTextEdit="1"/>
          </p:cNvSpPr>
          <p:nvPr/>
        </p:nvSpPr>
        <p:spPr bwMode="auto">
          <a:xfrm>
            <a:off x="1928463" y="2574573"/>
            <a:ext cx="4445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3" name="WordArt 39"/>
          <p:cNvSpPr>
            <a:spLocks noChangeArrowheads="1" noChangeShapeType="1" noTextEdit="1"/>
          </p:cNvSpPr>
          <p:nvPr/>
        </p:nvSpPr>
        <p:spPr bwMode="auto">
          <a:xfrm>
            <a:off x="1931976" y="2558838"/>
            <a:ext cx="437473" cy="369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66" name="WordArt 40"/>
          <p:cNvSpPr>
            <a:spLocks noChangeArrowheads="1" noChangeShapeType="1" noTextEdit="1"/>
          </p:cNvSpPr>
          <p:nvPr/>
        </p:nvSpPr>
        <p:spPr bwMode="auto">
          <a:xfrm>
            <a:off x="1922738" y="2519754"/>
            <a:ext cx="4445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1941105" y="2545147"/>
            <a:ext cx="4445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8" name="WordArt 42"/>
          <p:cNvSpPr>
            <a:spLocks noChangeArrowheads="1" noChangeShapeType="1" noTextEdit="1"/>
          </p:cNvSpPr>
          <p:nvPr/>
        </p:nvSpPr>
        <p:spPr bwMode="auto">
          <a:xfrm>
            <a:off x="1957521" y="2542115"/>
            <a:ext cx="4445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9" name="WordArt 43"/>
          <p:cNvSpPr>
            <a:spLocks noChangeArrowheads="1" noChangeShapeType="1" noTextEdit="1"/>
          </p:cNvSpPr>
          <p:nvPr/>
        </p:nvSpPr>
        <p:spPr bwMode="auto">
          <a:xfrm>
            <a:off x="1928462" y="2495051"/>
            <a:ext cx="4445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70" name="WordArt 34"/>
          <p:cNvSpPr>
            <a:spLocks noChangeArrowheads="1" noChangeShapeType="1" noTextEdit="1"/>
          </p:cNvSpPr>
          <p:nvPr/>
        </p:nvSpPr>
        <p:spPr bwMode="auto">
          <a:xfrm>
            <a:off x="1964994" y="2514429"/>
            <a:ext cx="359989" cy="4583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71" name="WordArt 35"/>
          <p:cNvSpPr>
            <a:spLocks noChangeArrowheads="1" noChangeShapeType="1" noTextEdit="1"/>
          </p:cNvSpPr>
          <p:nvPr/>
        </p:nvSpPr>
        <p:spPr bwMode="auto">
          <a:xfrm>
            <a:off x="2007543" y="2542115"/>
            <a:ext cx="351302" cy="4649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</a:rPr>
              <a:t>2</a:t>
            </a:r>
          </a:p>
        </p:txBody>
      </p:sp>
      <p:grpSp>
        <p:nvGrpSpPr>
          <p:cNvPr id="92" name="Group 49"/>
          <p:cNvGrpSpPr>
            <a:grpSpLocks/>
          </p:cNvGrpSpPr>
          <p:nvPr/>
        </p:nvGrpSpPr>
        <p:grpSpPr bwMode="auto">
          <a:xfrm>
            <a:off x="220560" y="4862233"/>
            <a:ext cx="1837191" cy="1295400"/>
            <a:chOff x="4320" y="2928"/>
            <a:chExt cx="1104" cy="1104"/>
          </a:xfrm>
        </p:grpSpPr>
        <p:sp>
          <p:nvSpPr>
            <p:cNvPr id="9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9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53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"/>
                            </p:stCondLst>
                            <p:childTnLst>
                              <p:par>
                                <p:cTn id="14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2" grpId="0" animBg="1"/>
      <p:bldP spid="42" grpId="1" animBg="1"/>
      <p:bldP spid="43" grpId="0" animBg="1"/>
      <p:bldP spid="43" grpId="1" animBg="1"/>
      <p:bldP spid="62" grpId="0" animBg="1"/>
      <p:bldP spid="62" grpId="1" animBg="1"/>
      <p:bldP spid="63" grpId="0" animBg="1"/>
      <p:bldP spid="63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3" y="3973514"/>
            <a:ext cx="56244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4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000" b="1">
                <a:solidFill>
                  <a:srgbClr val="DA00DA"/>
                </a:solidFill>
              </a:rPr>
              <a:t>HÁI HOA</a:t>
            </a:r>
          </a:p>
          <a:p>
            <a:r>
              <a:rPr lang="en-US" sz="8000" b="1">
                <a:solidFill>
                  <a:srgbClr val="DA00DA"/>
                </a:solidFill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74732" y="4678056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42 : ….. = 7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4732" y="469607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48 : 6 = ?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9914" y="4678055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24 : ….. = 4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4732" y="4678054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12 : 6 = ?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1484" y="467391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36 : 6 = ?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61484" y="4673918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…… : 6 = 9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4732" y="4673917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60 : 6 = ?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51780" y="463824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30 : 6 = ?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51780" y="468560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….. : 6 = 4</a:t>
            </a:r>
          </a:p>
          <a:p>
            <a:pPr algn="ctr"/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33599" y="469203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18 : 3 = 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96" y="3250406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4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7" y="781008"/>
            <a:ext cx="94824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84" y="1689495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6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2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08" y="4155817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2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9063E-6 -3.7037E-7 L -0.62762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1" y="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208E-6 -2.96296E-6 L -0.84902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7" y="2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1" y="589893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8" y="565761"/>
            <a:ext cx="2208207" cy="792549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8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9" y="1527443"/>
            <a:ext cx="352299" cy="580253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" y="-1"/>
            <a:ext cx="4355559" cy="2651501"/>
          </a:xfrm>
          <a:prstGeom prst="rect">
            <a:avLst/>
          </a:prstGeom>
        </p:spPr>
      </p:pic>
      <p:sp>
        <p:nvSpPr>
          <p:cNvPr id="2" name="5-Point Star 1">
            <a:hlinkClick r:id="rId14" action="ppaction://hlinkfile"/>
          </p:cNvPr>
          <p:cNvSpPr/>
          <p:nvPr/>
        </p:nvSpPr>
        <p:spPr>
          <a:xfrm>
            <a:off x="11472866" y="5973320"/>
            <a:ext cx="428865" cy="6132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hicken Danc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78.488" end="106978.254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1957" y="879360"/>
            <a:ext cx="8907810" cy="544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3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1" y="90152"/>
            <a:ext cx="11441759" cy="6773664"/>
            <a:chOff x="341926" y="-291255"/>
            <a:chExt cx="11441759" cy="6773664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-291255"/>
              <a:ext cx="10876207" cy="6773664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8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050" y="5466948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402" y="1810119"/>
            <a:ext cx="2161705" cy="2146040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781" y="4229353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6" y="159011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2106" y="2393931"/>
            <a:ext cx="1030313" cy="1024217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5853" y="196562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6328" y="323861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88568" y="299086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8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9" y="1527443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314484" y="2392082"/>
            <a:ext cx="6517204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smtClean="0">
                <a:latin typeface="Times New Roman"/>
                <a:ea typeface="Times New Roman"/>
              </a:rPr>
              <a:t>6 </a:t>
            </a:r>
            <a:r>
              <a:rPr lang="nl-NL" sz="6600">
                <a:latin typeface="Times New Roman"/>
                <a:ea typeface="Times New Roman"/>
              </a:rPr>
              <a:t>x 7 = ?</a:t>
            </a:r>
            <a:endParaRPr lang="zh-CN" altLang="en-US" sz="6600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3709115" cy="2257971"/>
          </a:xfrm>
          <a:prstGeom prst="rect">
            <a:avLst/>
          </a:prstGeom>
        </p:spPr>
      </p:pic>
      <p:sp>
        <p:nvSpPr>
          <p:cNvPr id="2" name="5-Point Star 1">
            <a:hlinkClick r:id="rId20" action="ppaction://hlinkfile"/>
          </p:cNvPr>
          <p:cNvSpPr/>
          <p:nvPr/>
        </p:nvSpPr>
        <p:spPr>
          <a:xfrm>
            <a:off x="11472866" y="5973320"/>
            <a:ext cx="428865" cy="6132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4966629" y="2393931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smtClean="0">
                <a:latin typeface="Times New Roman"/>
                <a:ea typeface="Times New Roman"/>
              </a:rPr>
              <a:t>6 x 7 = 42</a:t>
            </a:r>
            <a:endParaRPr lang="zh-CN" altLang="en-US" sz="6600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914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1" y="589893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8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3195" y="5052975"/>
            <a:ext cx="2316681" cy="1268078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6" y="1924970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8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9" y="1527443"/>
            <a:ext cx="352299" cy="580253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" y="-1"/>
            <a:ext cx="4355559" cy="2651501"/>
          </a:xfrm>
          <a:prstGeom prst="rect">
            <a:avLst/>
          </a:prstGeom>
        </p:spPr>
      </p:pic>
      <p:sp>
        <p:nvSpPr>
          <p:cNvPr id="2" name="5-Point Star 1">
            <a:hlinkClick r:id="rId16" action="ppaction://hlinkfile"/>
          </p:cNvPr>
          <p:cNvSpPr/>
          <p:nvPr/>
        </p:nvSpPr>
        <p:spPr>
          <a:xfrm>
            <a:off x="11472866" y="5973320"/>
            <a:ext cx="428865" cy="6132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Chicken Danc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908.9856" end="69855.2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1581" y="817088"/>
            <a:ext cx="9088079" cy="54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1" y="90152"/>
            <a:ext cx="11441759" cy="6773664"/>
            <a:chOff x="341926" y="-291255"/>
            <a:chExt cx="11441759" cy="6773664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-291255"/>
              <a:ext cx="10876207" cy="6773664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8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050" y="5466948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0936" y="1810119"/>
            <a:ext cx="2161705" cy="2146040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781" y="4229353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9334" y="1634608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2306546"/>
            <a:ext cx="1030313" cy="1024217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5853" y="196562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6328" y="323861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88568" y="299086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8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3709115" cy="2257971"/>
          </a:xfrm>
          <a:prstGeom prst="rect">
            <a:avLst/>
          </a:prstGeom>
        </p:spPr>
      </p:pic>
      <p:sp>
        <p:nvSpPr>
          <p:cNvPr id="2" name="5-Point Star 1">
            <a:hlinkClick r:id="rId20" action="ppaction://hlinkfile"/>
          </p:cNvPr>
          <p:cNvSpPr/>
          <p:nvPr/>
        </p:nvSpPr>
        <p:spPr>
          <a:xfrm>
            <a:off x="11472866" y="5973320"/>
            <a:ext cx="428865" cy="6132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4489733" y="2392082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smtClean="0">
                <a:solidFill>
                  <a:prstClr val="black"/>
                </a:solidFill>
                <a:latin typeface="Times New Roman"/>
                <a:ea typeface="Times New Roman"/>
              </a:rPr>
              <a:t>6 x 4 = ?</a:t>
            </a:r>
            <a:endParaRPr lang="zh-CN" altLang="en-US" sz="6600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5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4705972" y="2384404"/>
            <a:ext cx="3692271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smtClean="0">
                <a:solidFill>
                  <a:prstClr val="black"/>
                </a:solidFill>
                <a:latin typeface="Times New Roman"/>
                <a:ea typeface="Times New Roman"/>
              </a:rPr>
              <a:t>6 x 4 = 24</a:t>
            </a:r>
            <a:endParaRPr lang="zh-CN" altLang="en-US" sz="6600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194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1" y="589893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8" y="565761"/>
            <a:ext cx="2208207" cy="792549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8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9" y="1527443"/>
            <a:ext cx="352299" cy="580253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" y="-1"/>
            <a:ext cx="4355559" cy="2651501"/>
          </a:xfrm>
          <a:prstGeom prst="rect">
            <a:avLst/>
          </a:prstGeom>
        </p:spPr>
      </p:pic>
      <p:sp>
        <p:nvSpPr>
          <p:cNvPr id="2" name="5-Point Star 1">
            <a:hlinkClick r:id="rId14" action="ppaction://hlinkfile"/>
          </p:cNvPr>
          <p:cNvSpPr/>
          <p:nvPr/>
        </p:nvSpPr>
        <p:spPr>
          <a:xfrm>
            <a:off x="11472866" y="5973320"/>
            <a:ext cx="428865" cy="6132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hicken Danc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327.7824" end="4790.075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2600" y="817087"/>
            <a:ext cx="8379088" cy="53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1" y="90152"/>
            <a:ext cx="11441759" cy="6773664"/>
            <a:chOff x="341926" y="-291255"/>
            <a:chExt cx="11441759" cy="6773664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-291255"/>
              <a:ext cx="10876207" cy="6773664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8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050" y="5466948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402" y="1810119"/>
            <a:ext cx="2161705" cy="2146040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781" y="4229353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6" y="159011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9399" y="1796166"/>
            <a:ext cx="1030313" cy="1024217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5853" y="196562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6328" y="323861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88568" y="299086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8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9" y="1527443"/>
            <a:ext cx="352299" cy="580253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3709115" cy="2257971"/>
          </a:xfrm>
          <a:prstGeom prst="rect">
            <a:avLst/>
          </a:prstGeom>
        </p:spPr>
      </p:pic>
      <p:sp>
        <p:nvSpPr>
          <p:cNvPr id="2" name="5-Point Star 1">
            <a:hlinkClick r:id="rId20" action="ppaction://hlinkfile"/>
          </p:cNvPr>
          <p:cNvSpPr/>
          <p:nvPr/>
        </p:nvSpPr>
        <p:spPr>
          <a:xfrm>
            <a:off x="11472866" y="5973320"/>
            <a:ext cx="428865" cy="6132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798062" y="2241296"/>
            <a:ext cx="916975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4400">
                <a:solidFill>
                  <a:prstClr val="black"/>
                </a:solidFill>
                <a:latin typeface="Times New Roman"/>
                <a:ea typeface="Times New Roman"/>
              </a:rPr>
              <a:t>Mỗi nhóm học sinh có 6 bạn. Hỏi 3 nhóm học sinh có bao nhiêu bạn?</a:t>
            </a:r>
            <a:endParaRPr lang="zh-CN" altLang="en-US" sz="4400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7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4108202" y="2392082"/>
            <a:ext cx="3338744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nl-NL" sz="6600" smtClean="0">
                <a:solidFill>
                  <a:prstClr val="black"/>
                </a:solidFill>
                <a:latin typeface="Times New Roman"/>
                <a:ea typeface="Times New Roman"/>
              </a:rPr>
              <a:t>18 bạn</a:t>
            </a:r>
            <a:endParaRPr lang="zh-CN" altLang="en-US" sz="6600" dirty="0">
              <a:solidFill>
                <a:srgbClr val="79C245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194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7186B1-B614-39CC-5674-D34251E7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AD65396-64C9-B009-D6A9-8CEF092F15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1646A49-D636-BAFF-F0D7-75D472AC32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D69F5A50-EFBD-5B32-831D-7CE416EB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33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638</Words>
  <Application>Microsoft Office PowerPoint</Application>
  <PresentationFormat>Custom</PresentationFormat>
  <Paragraphs>303</Paragraphs>
  <Slides>28</Slides>
  <Notes>12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Default Design</vt:lpstr>
      <vt:lpstr>3_Office Theme</vt:lpstr>
      <vt:lpstr>Office 主题​​</vt:lpstr>
      <vt:lpstr>Office Theme</vt:lpstr>
      <vt:lpstr>Perspective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Admin</cp:lastModifiedBy>
  <cp:revision>84</cp:revision>
  <dcterms:created xsi:type="dcterms:W3CDTF">2022-09-21T08:46:42Z</dcterms:created>
  <dcterms:modified xsi:type="dcterms:W3CDTF">2023-10-15T03:10:25Z</dcterms:modified>
</cp:coreProperties>
</file>