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Bryndan Write" panose="020B0604020202020204" charset="0"/>
      <p:regular r:id="rId12"/>
    </p:embeddedFont>
    <p:embeddedFont>
      <p:font typeface="Marykate" panose="020B0604020202020204" charset="0"/>
      <p:regular r:id="rId13"/>
    </p:embeddedFont>
    <p:embeddedFont>
      <p:font typeface="Coiny" panose="020B0604020202020204" charset="0"/>
      <p:regular r:id="rId14"/>
    </p:embeddedFont>
    <p:embeddedFont>
      <p:font typeface="Montserrat" panose="020B0604020202020204" charset="0"/>
      <p:regular r:id="rId15"/>
    </p:embeddedFont>
    <p:embeddedFont>
      <p:font typeface="Dancing Script Bold" panose="020B0604020202020204" charset="0"/>
      <p:regular r:id="rId16"/>
    </p:embeddedFont>
    <p:embeddedFont>
      <p:font typeface="Schoolbell" panose="020B0604020202020204" charset="0"/>
      <p:regular r:id="rId17"/>
    </p:embeddedFont>
    <p:embeddedFont>
      <p:font typeface="Genty Sans" panose="020B060402020202020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940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7.sv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0.sv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12.png"/><Relationship Id="rId17" Type="http://schemas.openxmlformats.org/officeDocument/2006/relationships/image" Target="../media/image24.svg"/><Relationship Id="rId2" Type="http://schemas.openxmlformats.org/officeDocument/2006/relationships/image" Target="../media/image7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6.sv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8.svg"/><Relationship Id="rId4" Type="http://schemas.openxmlformats.org/officeDocument/2006/relationships/image" Target="../media/image16.png"/><Relationship Id="rId9" Type="http://schemas.openxmlformats.org/officeDocument/2006/relationships/image" Target="../media/image3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4.sv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12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5" Type="http://schemas.openxmlformats.org/officeDocument/2006/relationships/image" Target="../media/image46.sv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40.sv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7.png"/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12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59.svg"/><Relationship Id="rId5" Type="http://schemas.openxmlformats.org/officeDocument/2006/relationships/image" Target="../media/image53.sv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57.svg"/><Relationship Id="rId14" Type="http://schemas.openxmlformats.org/officeDocument/2006/relationships/image" Target="../media/image3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9007" y="600096"/>
            <a:ext cx="15189986" cy="12417814"/>
          </a:xfrm>
          <a:custGeom>
            <a:avLst/>
            <a:gdLst/>
            <a:ahLst/>
            <a:cxnLst/>
            <a:rect l="l" t="t" r="r" b="b"/>
            <a:pathLst>
              <a:path w="15189986" h="12417814">
                <a:moveTo>
                  <a:pt x="0" y="0"/>
                </a:moveTo>
                <a:lnTo>
                  <a:pt x="15189986" y="0"/>
                </a:lnTo>
                <a:lnTo>
                  <a:pt x="15189986" y="12417814"/>
                </a:lnTo>
                <a:lnTo>
                  <a:pt x="0" y="124178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585868" y="4383284"/>
            <a:ext cx="14349733" cy="14770189"/>
          </a:xfrm>
          <a:custGeom>
            <a:avLst/>
            <a:gdLst/>
            <a:ahLst/>
            <a:cxnLst/>
            <a:rect l="l" t="t" r="r" b="b"/>
            <a:pathLst>
              <a:path w="14349733" h="14770189">
                <a:moveTo>
                  <a:pt x="14349733" y="0"/>
                </a:moveTo>
                <a:lnTo>
                  <a:pt x="0" y="0"/>
                </a:lnTo>
                <a:lnTo>
                  <a:pt x="0" y="14770189"/>
                </a:lnTo>
                <a:lnTo>
                  <a:pt x="14349733" y="14770189"/>
                </a:lnTo>
                <a:lnTo>
                  <a:pt x="14349733" y="0"/>
                </a:lnTo>
                <a:close/>
              </a:path>
            </a:pathLst>
          </a:custGeom>
          <a:blipFill>
            <a:blip r:embed="rId3"/>
            <a:stretch>
              <a:fillRect r="-228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033306" y="1627393"/>
            <a:ext cx="10221388" cy="1710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2"/>
              </a:lnSpc>
            </a:pPr>
            <a:r>
              <a:rPr lang="en-US" sz="4701">
                <a:solidFill>
                  <a:srgbClr val="3A3031"/>
                </a:solidFill>
                <a:latin typeface="Montserrat"/>
              </a:rPr>
              <a:t>CHÀO MỪNG CÁC THẦY CÔ GIÁO </a:t>
            </a:r>
          </a:p>
        </p:txBody>
      </p:sp>
      <p:sp>
        <p:nvSpPr>
          <p:cNvPr id="5" name="Freeform 5"/>
          <p:cNvSpPr/>
          <p:nvPr/>
        </p:nvSpPr>
        <p:spPr>
          <a:xfrm flipH="1">
            <a:off x="13962470" y="4156651"/>
            <a:ext cx="6593659" cy="7611728"/>
          </a:xfrm>
          <a:custGeom>
            <a:avLst/>
            <a:gdLst/>
            <a:ahLst/>
            <a:cxnLst/>
            <a:rect l="l" t="t" r="r" b="b"/>
            <a:pathLst>
              <a:path w="6593659" h="7611728">
                <a:moveTo>
                  <a:pt x="6593660" y="0"/>
                </a:moveTo>
                <a:lnTo>
                  <a:pt x="0" y="0"/>
                </a:lnTo>
                <a:lnTo>
                  <a:pt x="0" y="7611728"/>
                </a:lnTo>
                <a:lnTo>
                  <a:pt x="6593660" y="7611728"/>
                </a:lnTo>
                <a:lnTo>
                  <a:pt x="659366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429944">
            <a:off x="14867973" y="1243758"/>
            <a:ext cx="1337437" cy="1281508"/>
          </a:xfrm>
          <a:custGeom>
            <a:avLst/>
            <a:gdLst/>
            <a:ahLst/>
            <a:cxnLst/>
            <a:rect l="l" t="t" r="r" b="b"/>
            <a:pathLst>
              <a:path w="1337437" h="1281508">
                <a:moveTo>
                  <a:pt x="0" y="0"/>
                </a:moveTo>
                <a:lnTo>
                  <a:pt x="1337438" y="0"/>
                </a:lnTo>
                <a:lnTo>
                  <a:pt x="1337438" y="1281508"/>
                </a:lnTo>
                <a:lnTo>
                  <a:pt x="0" y="12815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3080411">
            <a:off x="2346006" y="7136232"/>
            <a:ext cx="1293894" cy="1239786"/>
          </a:xfrm>
          <a:custGeom>
            <a:avLst/>
            <a:gdLst/>
            <a:ahLst/>
            <a:cxnLst/>
            <a:rect l="l" t="t" r="r" b="b"/>
            <a:pathLst>
              <a:path w="1293894" h="1239786">
                <a:moveTo>
                  <a:pt x="0" y="0"/>
                </a:moveTo>
                <a:lnTo>
                  <a:pt x="1293894" y="0"/>
                </a:lnTo>
                <a:lnTo>
                  <a:pt x="1293894" y="1239786"/>
                </a:lnTo>
                <a:lnTo>
                  <a:pt x="0" y="12397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006779" y="3780650"/>
            <a:ext cx="12274441" cy="1784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54"/>
              </a:lnSpc>
            </a:pPr>
            <a:r>
              <a:rPr lang="en-US" sz="5299">
                <a:solidFill>
                  <a:srgbClr val="3A3031"/>
                </a:solidFill>
                <a:latin typeface="Coiny"/>
              </a:rPr>
              <a:t>HOẠT ĐỘNG TRẢI NGHIỆM </a:t>
            </a:r>
          </a:p>
          <a:p>
            <a:pPr algn="ctr">
              <a:lnSpc>
                <a:spcPts val="7154"/>
              </a:lnSpc>
            </a:pPr>
            <a:endParaRPr lang="en-US" sz="5299">
              <a:solidFill>
                <a:srgbClr val="3A3031"/>
              </a:solidFill>
              <a:latin typeface="Coiny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849441" y="5067300"/>
            <a:ext cx="6589118" cy="880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54"/>
              </a:lnSpc>
              <a:spcBef>
                <a:spcPct val="0"/>
              </a:spcBef>
            </a:pPr>
            <a:r>
              <a:rPr lang="en-US" sz="5299">
                <a:solidFill>
                  <a:srgbClr val="86884A"/>
                </a:solidFill>
                <a:latin typeface="Coiny"/>
              </a:rPr>
              <a:t>SỞ THÍCH CỦA EM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567261" y="7268444"/>
            <a:ext cx="9174758" cy="914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24"/>
              </a:lnSpc>
              <a:spcBef>
                <a:spcPct val="0"/>
              </a:spcBef>
            </a:pPr>
            <a:r>
              <a:rPr lang="en-US" sz="5499">
                <a:solidFill>
                  <a:srgbClr val="004AAD"/>
                </a:solidFill>
                <a:latin typeface="Dancing Script Bold"/>
              </a:rPr>
              <a:t>Giáo viên: Hà Phương Khánh Linh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C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33952">
            <a:off x="11723262" y="7008978"/>
            <a:ext cx="6627189" cy="2998803"/>
          </a:xfrm>
          <a:custGeom>
            <a:avLst/>
            <a:gdLst/>
            <a:ahLst/>
            <a:cxnLst/>
            <a:rect l="l" t="t" r="r" b="b"/>
            <a:pathLst>
              <a:path w="6627189" h="2998803">
                <a:moveTo>
                  <a:pt x="0" y="0"/>
                </a:moveTo>
                <a:lnTo>
                  <a:pt x="6627189" y="0"/>
                </a:lnTo>
                <a:lnTo>
                  <a:pt x="6627189" y="2998804"/>
                </a:lnTo>
                <a:lnTo>
                  <a:pt x="0" y="29988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3822829" cy="3717701"/>
          </a:xfrm>
          <a:custGeom>
            <a:avLst/>
            <a:gdLst/>
            <a:ahLst/>
            <a:cxnLst/>
            <a:rect l="l" t="t" r="r" b="b"/>
            <a:pathLst>
              <a:path w="3822829" h="3717701">
                <a:moveTo>
                  <a:pt x="0" y="0"/>
                </a:moveTo>
                <a:lnTo>
                  <a:pt x="3822829" y="0"/>
                </a:lnTo>
                <a:lnTo>
                  <a:pt x="3822829" y="3717701"/>
                </a:lnTo>
                <a:lnTo>
                  <a:pt x="0" y="37177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932446">
            <a:off x="15314830" y="927545"/>
            <a:ext cx="2168635" cy="2077947"/>
          </a:xfrm>
          <a:custGeom>
            <a:avLst/>
            <a:gdLst/>
            <a:ahLst/>
            <a:cxnLst/>
            <a:rect l="l" t="t" r="r" b="b"/>
            <a:pathLst>
              <a:path w="2168635" h="2077947">
                <a:moveTo>
                  <a:pt x="0" y="0"/>
                </a:moveTo>
                <a:lnTo>
                  <a:pt x="2168635" y="0"/>
                </a:lnTo>
                <a:lnTo>
                  <a:pt x="2168635" y="2077947"/>
                </a:lnTo>
                <a:lnTo>
                  <a:pt x="0" y="20779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135462" y="3633934"/>
            <a:ext cx="14017076" cy="2953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7"/>
              </a:lnSpc>
            </a:pPr>
            <a:r>
              <a:rPr lang="en-US" sz="4599">
                <a:solidFill>
                  <a:srgbClr val="3A3031"/>
                </a:solidFill>
                <a:latin typeface="Coiny"/>
              </a:rPr>
              <a:t>VỀ NHÀ EM HÃY CHIA SẺ VỚI GIA ĐÌNH VỀ SỞ THÍCH CỦA MÌNH VÀ CÁC BẠN. </a:t>
            </a:r>
          </a:p>
          <a:p>
            <a:pPr algn="ctr">
              <a:lnSpc>
                <a:spcPts val="5887"/>
              </a:lnSpc>
            </a:pPr>
            <a:r>
              <a:rPr lang="en-US" sz="4599">
                <a:solidFill>
                  <a:srgbClr val="3A3031"/>
                </a:solidFill>
                <a:latin typeface="Coiny"/>
              </a:rPr>
              <a:t>TÌM HIỂU SỞ THÍCH CỦA NHỮNG THÀNH VIÊN TRONG GIA ĐÌNH MÌNH NHÉ</a:t>
            </a:r>
          </a:p>
        </p:txBody>
      </p:sp>
      <p:sp>
        <p:nvSpPr>
          <p:cNvPr id="6" name="Freeform 6"/>
          <p:cNvSpPr/>
          <p:nvPr/>
        </p:nvSpPr>
        <p:spPr>
          <a:xfrm rot="-5833455">
            <a:off x="578856" y="7440049"/>
            <a:ext cx="2219133" cy="2126333"/>
          </a:xfrm>
          <a:custGeom>
            <a:avLst/>
            <a:gdLst/>
            <a:ahLst/>
            <a:cxnLst/>
            <a:rect l="l" t="t" r="r" b="b"/>
            <a:pathLst>
              <a:path w="2219133" h="2126333">
                <a:moveTo>
                  <a:pt x="0" y="0"/>
                </a:moveTo>
                <a:lnTo>
                  <a:pt x="2219133" y="0"/>
                </a:lnTo>
                <a:lnTo>
                  <a:pt x="2219133" y="2126333"/>
                </a:lnTo>
                <a:lnTo>
                  <a:pt x="0" y="21263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29944">
            <a:off x="14867973" y="1243758"/>
            <a:ext cx="1337437" cy="1281508"/>
          </a:xfrm>
          <a:custGeom>
            <a:avLst/>
            <a:gdLst/>
            <a:ahLst/>
            <a:cxnLst/>
            <a:rect l="l" t="t" r="r" b="b"/>
            <a:pathLst>
              <a:path w="1337437" h="1281508">
                <a:moveTo>
                  <a:pt x="0" y="0"/>
                </a:moveTo>
                <a:lnTo>
                  <a:pt x="1337438" y="0"/>
                </a:lnTo>
                <a:lnTo>
                  <a:pt x="1337438" y="1281508"/>
                </a:lnTo>
                <a:lnTo>
                  <a:pt x="0" y="12815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161707" y="90960"/>
            <a:ext cx="17964586" cy="10105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84309">
            <a:off x="5483867" y="1053711"/>
            <a:ext cx="10522094" cy="7901136"/>
          </a:xfrm>
          <a:custGeom>
            <a:avLst/>
            <a:gdLst/>
            <a:ahLst/>
            <a:cxnLst/>
            <a:rect l="l" t="t" r="r" b="b"/>
            <a:pathLst>
              <a:path w="10522094" h="7901136">
                <a:moveTo>
                  <a:pt x="0" y="0"/>
                </a:moveTo>
                <a:lnTo>
                  <a:pt x="10522094" y="0"/>
                </a:lnTo>
                <a:lnTo>
                  <a:pt x="10522094" y="7901136"/>
                </a:lnTo>
                <a:lnTo>
                  <a:pt x="0" y="79011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12812819" y="6897086"/>
            <a:ext cx="5884004" cy="4114800"/>
          </a:xfrm>
          <a:custGeom>
            <a:avLst/>
            <a:gdLst/>
            <a:ahLst/>
            <a:cxnLst/>
            <a:rect l="l" t="t" r="r" b="b"/>
            <a:pathLst>
              <a:path w="5884004" h="4114800">
                <a:moveTo>
                  <a:pt x="0" y="4114800"/>
                </a:moveTo>
                <a:lnTo>
                  <a:pt x="5884004" y="4114800"/>
                </a:lnTo>
                <a:lnTo>
                  <a:pt x="5884004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911692">
            <a:off x="14899375" y="47345"/>
            <a:ext cx="4216762" cy="1962711"/>
          </a:xfrm>
          <a:custGeom>
            <a:avLst/>
            <a:gdLst/>
            <a:ahLst/>
            <a:cxnLst/>
            <a:rect l="l" t="t" r="r" b="b"/>
            <a:pathLst>
              <a:path w="4216762" h="1962711">
                <a:moveTo>
                  <a:pt x="0" y="0"/>
                </a:moveTo>
                <a:lnTo>
                  <a:pt x="4216762" y="0"/>
                </a:lnTo>
                <a:lnTo>
                  <a:pt x="4216762" y="1962710"/>
                </a:lnTo>
                <a:lnTo>
                  <a:pt x="0" y="19627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0" y="0"/>
            <a:ext cx="3443110" cy="2407835"/>
          </a:xfrm>
          <a:custGeom>
            <a:avLst/>
            <a:gdLst/>
            <a:ahLst/>
            <a:cxnLst/>
            <a:rect l="l" t="t" r="r" b="b"/>
            <a:pathLst>
              <a:path w="3443110" h="2407835">
                <a:moveTo>
                  <a:pt x="3443110" y="0"/>
                </a:moveTo>
                <a:lnTo>
                  <a:pt x="0" y="0"/>
                </a:lnTo>
                <a:lnTo>
                  <a:pt x="0" y="2407835"/>
                </a:lnTo>
                <a:lnTo>
                  <a:pt x="3443110" y="2407835"/>
                </a:lnTo>
                <a:lnTo>
                  <a:pt x="344311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755125" flipH="1">
            <a:off x="13239306" y="6130619"/>
            <a:ext cx="6237935" cy="4602488"/>
          </a:xfrm>
          <a:custGeom>
            <a:avLst/>
            <a:gdLst/>
            <a:ahLst/>
            <a:cxnLst/>
            <a:rect l="l" t="t" r="r" b="b"/>
            <a:pathLst>
              <a:path w="6237935" h="4602488">
                <a:moveTo>
                  <a:pt x="6237936" y="0"/>
                </a:moveTo>
                <a:lnTo>
                  <a:pt x="0" y="0"/>
                </a:lnTo>
                <a:lnTo>
                  <a:pt x="0" y="4602488"/>
                </a:lnTo>
                <a:lnTo>
                  <a:pt x="6237936" y="4602488"/>
                </a:lnTo>
                <a:lnTo>
                  <a:pt x="623793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009805">
            <a:off x="-463854" y="7799742"/>
            <a:ext cx="3244027" cy="2309489"/>
          </a:xfrm>
          <a:custGeom>
            <a:avLst/>
            <a:gdLst/>
            <a:ahLst/>
            <a:cxnLst/>
            <a:rect l="l" t="t" r="r" b="b"/>
            <a:pathLst>
              <a:path w="3244027" h="2309489">
                <a:moveTo>
                  <a:pt x="0" y="0"/>
                </a:moveTo>
                <a:lnTo>
                  <a:pt x="3244027" y="0"/>
                </a:lnTo>
                <a:lnTo>
                  <a:pt x="3244027" y="2309489"/>
                </a:lnTo>
                <a:lnTo>
                  <a:pt x="0" y="23094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24949">
            <a:off x="13965811" y="1351787"/>
            <a:ext cx="2042620" cy="2112097"/>
          </a:xfrm>
          <a:custGeom>
            <a:avLst/>
            <a:gdLst/>
            <a:ahLst/>
            <a:cxnLst/>
            <a:rect l="l" t="t" r="r" b="b"/>
            <a:pathLst>
              <a:path w="2042620" h="2112097">
                <a:moveTo>
                  <a:pt x="0" y="0"/>
                </a:moveTo>
                <a:lnTo>
                  <a:pt x="2042620" y="0"/>
                </a:lnTo>
                <a:lnTo>
                  <a:pt x="2042620" y="2112096"/>
                </a:lnTo>
                <a:lnTo>
                  <a:pt x="0" y="211209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484146" y="4713586"/>
            <a:ext cx="8944295" cy="1368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19"/>
              </a:lnSpc>
            </a:pPr>
            <a:r>
              <a:rPr lang="en-US" sz="11286">
                <a:solidFill>
                  <a:srgbClr val="1B4262"/>
                </a:solidFill>
                <a:latin typeface="Marykate"/>
              </a:rPr>
              <a:t>Sở thích là gì?</a:t>
            </a:r>
          </a:p>
        </p:txBody>
      </p:sp>
      <p:sp>
        <p:nvSpPr>
          <p:cNvPr id="10" name="Freeform 10"/>
          <p:cNvSpPr/>
          <p:nvPr/>
        </p:nvSpPr>
        <p:spPr>
          <a:xfrm>
            <a:off x="1515064" y="1589201"/>
            <a:ext cx="6074291" cy="13166971"/>
          </a:xfrm>
          <a:custGeom>
            <a:avLst/>
            <a:gdLst/>
            <a:ahLst/>
            <a:cxnLst/>
            <a:rect l="l" t="t" r="r" b="b"/>
            <a:pathLst>
              <a:path w="6074291" h="13166971">
                <a:moveTo>
                  <a:pt x="0" y="0"/>
                </a:moveTo>
                <a:lnTo>
                  <a:pt x="6074291" y="0"/>
                </a:lnTo>
                <a:lnTo>
                  <a:pt x="6074291" y="13166971"/>
                </a:lnTo>
                <a:lnTo>
                  <a:pt x="0" y="1316697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37277" y="3658143"/>
            <a:ext cx="12413446" cy="5600157"/>
          </a:xfrm>
          <a:custGeom>
            <a:avLst/>
            <a:gdLst/>
            <a:ahLst/>
            <a:cxnLst/>
            <a:rect l="l" t="t" r="r" b="b"/>
            <a:pathLst>
              <a:path w="12413446" h="5600157">
                <a:moveTo>
                  <a:pt x="0" y="0"/>
                </a:moveTo>
                <a:lnTo>
                  <a:pt x="12413446" y="0"/>
                </a:lnTo>
                <a:lnTo>
                  <a:pt x="12413446" y="5600157"/>
                </a:lnTo>
                <a:lnTo>
                  <a:pt x="0" y="56001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536652" y="6653422"/>
            <a:ext cx="4221454" cy="3331111"/>
          </a:xfrm>
          <a:custGeom>
            <a:avLst/>
            <a:gdLst/>
            <a:ahLst/>
            <a:cxnLst/>
            <a:rect l="l" t="t" r="r" b="b"/>
            <a:pathLst>
              <a:path w="4221454" h="3331111">
                <a:moveTo>
                  <a:pt x="4221453" y="0"/>
                </a:moveTo>
                <a:lnTo>
                  <a:pt x="0" y="0"/>
                </a:lnTo>
                <a:lnTo>
                  <a:pt x="0" y="3331111"/>
                </a:lnTo>
                <a:lnTo>
                  <a:pt x="4221453" y="3331111"/>
                </a:lnTo>
                <a:lnTo>
                  <a:pt x="422145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751348" y="1316585"/>
            <a:ext cx="10785304" cy="1372675"/>
          </a:xfrm>
          <a:custGeom>
            <a:avLst/>
            <a:gdLst/>
            <a:ahLst/>
            <a:cxnLst/>
            <a:rect l="l" t="t" r="r" b="b"/>
            <a:pathLst>
              <a:path w="10785304" h="1372675">
                <a:moveTo>
                  <a:pt x="0" y="0"/>
                </a:moveTo>
                <a:lnTo>
                  <a:pt x="10785304" y="0"/>
                </a:lnTo>
                <a:lnTo>
                  <a:pt x="10785304" y="1372675"/>
                </a:lnTo>
                <a:lnTo>
                  <a:pt x="0" y="13726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070507" y="1469202"/>
            <a:ext cx="4217493" cy="2811662"/>
          </a:xfrm>
          <a:custGeom>
            <a:avLst/>
            <a:gdLst/>
            <a:ahLst/>
            <a:cxnLst/>
            <a:rect l="l" t="t" r="r" b="b"/>
            <a:pathLst>
              <a:path w="4217493" h="2811662">
                <a:moveTo>
                  <a:pt x="0" y="0"/>
                </a:moveTo>
                <a:lnTo>
                  <a:pt x="4217493" y="0"/>
                </a:lnTo>
                <a:lnTo>
                  <a:pt x="4217493" y="2811662"/>
                </a:lnTo>
                <a:lnTo>
                  <a:pt x="0" y="28116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16118" r="-117584" b="-16004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640363" y="6297503"/>
            <a:ext cx="4970261" cy="3687030"/>
          </a:xfrm>
          <a:custGeom>
            <a:avLst/>
            <a:gdLst/>
            <a:ahLst/>
            <a:cxnLst/>
            <a:rect l="l" t="t" r="r" b="b"/>
            <a:pathLst>
              <a:path w="4970261" h="3687030">
                <a:moveTo>
                  <a:pt x="0" y="0"/>
                </a:moveTo>
                <a:lnTo>
                  <a:pt x="4970261" y="0"/>
                </a:lnTo>
                <a:lnTo>
                  <a:pt x="4970261" y="3687030"/>
                </a:lnTo>
                <a:lnTo>
                  <a:pt x="0" y="36870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744503" y="1491862"/>
            <a:ext cx="8798994" cy="1197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0"/>
              </a:lnSpc>
            </a:pPr>
            <a:r>
              <a:rPr lang="en-US" sz="9000">
                <a:solidFill>
                  <a:srgbClr val="FFFEF7"/>
                </a:solidFill>
                <a:latin typeface="Bryndan Write"/>
              </a:rPr>
              <a:t>Chuẩn bị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759298" y="4317757"/>
            <a:ext cx="6919406" cy="4157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73832" lvl="1" indent="-636916">
              <a:lnSpc>
                <a:spcPts val="8260"/>
              </a:lnSpc>
              <a:buFont typeface="Arial"/>
              <a:buChar char="•"/>
            </a:pPr>
            <a:r>
              <a:rPr lang="en-US" sz="5900">
                <a:solidFill>
                  <a:srgbClr val="774613"/>
                </a:solidFill>
                <a:latin typeface="Schoolbell"/>
              </a:rPr>
              <a:t> Giấy màu</a:t>
            </a:r>
          </a:p>
          <a:p>
            <a:pPr marL="1273832" lvl="1" indent="-636916">
              <a:lnSpc>
                <a:spcPts val="8260"/>
              </a:lnSpc>
              <a:buFont typeface="Arial"/>
              <a:buChar char="•"/>
            </a:pPr>
            <a:r>
              <a:rPr lang="en-US" sz="5900">
                <a:solidFill>
                  <a:srgbClr val="774613"/>
                </a:solidFill>
                <a:latin typeface="Schoolbell"/>
              </a:rPr>
              <a:t> Kéo</a:t>
            </a:r>
          </a:p>
          <a:p>
            <a:pPr marL="1273832" lvl="1" indent="-636916">
              <a:lnSpc>
                <a:spcPts val="8260"/>
              </a:lnSpc>
              <a:buFont typeface="Arial"/>
              <a:buChar char="•"/>
            </a:pPr>
            <a:r>
              <a:rPr lang="en-US" sz="5900">
                <a:solidFill>
                  <a:srgbClr val="774613"/>
                </a:solidFill>
                <a:latin typeface="Schoolbell"/>
              </a:rPr>
              <a:t> Bút màu</a:t>
            </a:r>
          </a:p>
          <a:p>
            <a:pPr marL="1273832" lvl="1" indent="-636916">
              <a:lnSpc>
                <a:spcPts val="8260"/>
              </a:lnSpc>
              <a:buFont typeface="Arial"/>
              <a:buChar char="•"/>
            </a:pPr>
            <a:r>
              <a:rPr lang="en-US" sz="5900">
                <a:solidFill>
                  <a:srgbClr val="774613"/>
                </a:solidFill>
                <a:latin typeface="Schoolbell"/>
              </a:rPr>
              <a:t> Keo</a:t>
            </a:r>
          </a:p>
        </p:txBody>
      </p:sp>
      <p:sp>
        <p:nvSpPr>
          <p:cNvPr id="9" name="Freeform 9"/>
          <p:cNvSpPr/>
          <p:nvPr/>
        </p:nvSpPr>
        <p:spPr>
          <a:xfrm>
            <a:off x="-1508992" y="-377131"/>
            <a:ext cx="4217493" cy="2811662"/>
          </a:xfrm>
          <a:custGeom>
            <a:avLst/>
            <a:gdLst/>
            <a:ahLst/>
            <a:cxnLst/>
            <a:rect l="l" t="t" r="r" b="b"/>
            <a:pathLst>
              <a:path w="4217493" h="2811662">
                <a:moveTo>
                  <a:pt x="0" y="0"/>
                </a:moveTo>
                <a:lnTo>
                  <a:pt x="4217493" y="0"/>
                </a:lnTo>
                <a:lnTo>
                  <a:pt x="4217493" y="2811662"/>
                </a:lnTo>
                <a:lnTo>
                  <a:pt x="0" y="28116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16118" r="-117584" b="-160047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20662">
            <a:off x="5495031" y="1192932"/>
            <a:ext cx="10522094" cy="7901136"/>
          </a:xfrm>
          <a:custGeom>
            <a:avLst/>
            <a:gdLst/>
            <a:ahLst/>
            <a:cxnLst/>
            <a:rect l="l" t="t" r="r" b="b"/>
            <a:pathLst>
              <a:path w="10522094" h="7901136">
                <a:moveTo>
                  <a:pt x="0" y="0"/>
                </a:moveTo>
                <a:lnTo>
                  <a:pt x="10522095" y="0"/>
                </a:lnTo>
                <a:lnTo>
                  <a:pt x="10522095" y="7901136"/>
                </a:lnTo>
                <a:lnTo>
                  <a:pt x="0" y="79011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937332" y="3071851"/>
            <a:ext cx="7637493" cy="4232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5"/>
              </a:lnSpc>
            </a:pPr>
            <a:r>
              <a:rPr lang="en-US" sz="8300">
                <a:solidFill>
                  <a:srgbClr val="1B4262"/>
                </a:solidFill>
                <a:latin typeface="Schoolbell"/>
              </a:rPr>
              <a:t>Các nhóm trưng bày sản phẩm của nhóm mình</a:t>
            </a:r>
          </a:p>
        </p:txBody>
      </p:sp>
      <p:sp>
        <p:nvSpPr>
          <p:cNvPr id="4" name="Freeform 4"/>
          <p:cNvSpPr/>
          <p:nvPr/>
        </p:nvSpPr>
        <p:spPr>
          <a:xfrm flipH="1">
            <a:off x="-554826" y="7171542"/>
            <a:ext cx="3517400" cy="3575915"/>
          </a:xfrm>
          <a:custGeom>
            <a:avLst/>
            <a:gdLst/>
            <a:ahLst/>
            <a:cxnLst/>
            <a:rect l="l" t="t" r="r" b="b"/>
            <a:pathLst>
              <a:path w="3517400" h="3575915">
                <a:moveTo>
                  <a:pt x="3517400" y="0"/>
                </a:moveTo>
                <a:lnTo>
                  <a:pt x="0" y="0"/>
                </a:lnTo>
                <a:lnTo>
                  <a:pt x="0" y="3575915"/>
                </a:lnTo>
                <a:lnTo>
                  <a:pt x="3517400" y="3575915"/>
                </a:lnTo>
                <a:lnTo>
                  <a:pt x="35174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2132746"/>
            <a:ext cx="6679954" cy="10415148"/>
          </a:xfrm>
          <a:custGeom>
            <a:avLst/>
            <a:gdLst/>
            <a:ahLst/>
            <a:cxnLst/>
            <a:rect l="l" t="t" r="r" b="b"/>
            <a:pathLst>
              <a:path w="6679954" h="10415148">
                <a:moveTo>
                  <a:pt x="0" y="0"/>
                </a:moveTo>
                <a:lnTo>
                  <a:pt x="6679954" y="0"/>
                </a:lnTo>
                <a:lnTo>
                  <a:pt x="6679954" y="10415148"/>
                </a:lnTo>
                <a:lnTo>
                  <a:pt x="0" y="104151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193451" y="7171542"/>
            <a:ext cx="3517400" cy="3575915"/>
          </a:xfrm>
          <a:custGeom>
            <a:avLst/>
            <a:gdLst/>
            <a:ahLst/>
            <a:cxnLst/>
            <a:rect l="l" t="t" r="r" b="b"/>
            <a:pathLst>
              <a:path w="3517400" h="3575915">
                <a:moveTo>
                  <a:pt x="0" y="0"/>
                </a:moveTo>
                <a:lnTo>
                  <a:pt x="3517401" y="0"/>
                </a:lnTo>
                <a:lnTo>
                  <a:pt x="3517401" y="3575915"/>
                </a:lnTo>
                <a:lnTo>
                  <a:pt x="0" y="35759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938435" y="3348005"/>
            <a:ext cx="3947298" cy="10185587"/>
          </a:xfrm>
          <a:custGeom>
            <a:avLst/>
            <a:gdLst/>
            <a:ahLst/>
            <a:cxnLst/>
            <a:rect l="l" t="t" r="r" b="b"/>
            <a:pathLst>
              <a:path w="3947298" h="10185587">
                <a:moveTo>
                  <a:pt x="0" y="0"/>
                </a:moveTo>
                <a:lnTo>
                  <a:pt x="3947298" y="0"/>
                </a:lnTo>
                <a:lnTo>
                  <a:pt x="3947298" y="10185587"/>
                </a:lnTo>
                <a:lnTo>
                  <a:pt x="0" y="101855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695026" y="-431306"/>
            <a:ext cx="7315200" cy="2231136"/>
          </a:xfrm>
          <a:custGeom>
            <a:avLst/>
            <a:gdLst/>
            <a:ahLst/>
            <a:cxnLst/>
            <a:rect l="l" t="t" r="r" b="b"/>
            <a:pathLst>
              <a:path w="7315200" h="2231136">
                <a:moveTo>
                  <a:pt x="0" y="0"/>
                </a:moveTo>
                <a:lnTo>
                  <a:pt x="7315200" y="0"/>
                </a:lnTo>
                <a:lnTo>
                  <a:pt x="7315200" y="2231136"/>
                </a:lnTo>
                <a:lnTo>
                  <a:pt x="0" y="223113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983395" y="-431306"/>
            <a:ext cx="7315200" cy="2231136"/>
          </a:xfrm>
          <a:custGeom>
            <a:avLst/>
            <a:gdLst/>
            <a:ahLst/>
            <a:cxnLst/>
            <a:rect l="l" t="t" r="r" b="b"/>
            <a:pathLst>
              <a:path w="7315200" h="2231136">
                <a:moveTo>
                  <a:pt x="0" y="0"/>
                </a:moveTo>
                <a:lnTo>
                  <a:pt x="7315200" y="0"/>
                </a:lnTo>
                <a:lnTo>
                  <a:pt x="7315200" y="2231136"/>
                </a:lnTo>
                <a:lnTo>
                  <a:pt x="0" y="223113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C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2985437" y="4774507"/>
            <a:ext cx="5630678" cy="6500062"/>
          </a:xfrm>
          <a:custGeom>
            <a:avLst/>
            <a:gdLst/>
            <a:ahLst/>
            <a:cxnLst/>
            <a:rect l="l" t="t" r="r" b="b"/>
            <a:pathLst>
              <a:path w="5630678" h="6500062">
                <a:moveTo>
                  <a:pt x="5630679" y="0"/>
                </a:moveTo>
                <a:lnTo>
                  <a:pt x="0" y="0"/>
                </a:lnTo>
                <a:lnTo>
                  <a:pt x="0" y="6500061"/>
                </a:lnTo>
                <a:lnTo>
                  <a:pt x="5630679" y="6500061"/>
                </a:lnTo>
                <a:lnTo>
                  <a:pt x="563067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78687">
            <a:off x="550543" y="413111"/>
            <a:ext cx="3315468" cy="5081177"/>
          </a:xfrm>
          <a:custGeom>
            <a:avLst/>
            <a:gdLst/>
            <a:ahLst/>
            <a:cxnLst/>
            <a:rect l="l" t="t" r="r" b="b"/>
            <a:pathLst>
              <a:path w="3315468" h="5081177">
                <a:moveTo>
                  <a:pt x="0" y="0"/>
                </a:moveTo>
                <a:lnTo>
                  <a:pt x="3315468" y="0"/>
                </a:lnTo>
                <a:lnTo>
                  <a:pt x="3315468" y="5081177"/>
                </a:lnTo>
                <a:lnTo>
                  <a:pt x="0" y="50811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135258" y="3775208"/>
            <a:ext cx="10258938" cy="1581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93"/>
              </a:lnSpc>
            </a:pPr>
            <a:r>
              <a:rPr lang="en-US" sz="13248">
                <a:solidFill>
                  <a:srgbClr val="3A3031"/>
                </a:solidFill>
                <a:latin typeface="Genty Sans"/>
              </a:rPr>
              <a:t>PHỎNG VẤN</a:t>
            </a: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C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66058" y="223123"/>
            <a:ext cx="17891337" cy="10063877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C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475660" y="277170"/>
            <a:ext cx="17360144" cy="97650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57305" y="2481886"/>
            <a:ext cx="3573391" cy="3113317"/>
          </a:xfrm>
          <a:custGeom>
            <a:avLst/>
            <a:gdLst/>
            <a:ahLst/>
            <a:cxnLst/>
            <a:rect l="l" t="t" r="r" b="b"/>
            <a:pathLst>
              <a:path w="3573391" h="3113317">
                <a:moveTo>
                  <a:pt x="0" y="0"/>
                </a:moveTo>
                <a:lnTo>
                  <a:pt x="3573390" y="0"/>
                </a:lnTo>
                <a:lnTo>
                  <a:pt x="3573390" y="3113316"/>
                </a:lnTo>
                <a:lnTo>
                  <a:pt x="0" y="31133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86359" y="6469251"/>
            <a:ext cx="3210933" cy="3041630"/>
          </a:xfrm>
          <a:custGeom>
            <a:avLst/>
            <a:gdLst/>
            <a:ahLst/>
            <a:cxnLst/>
            <a:rect l="l" t="t" r="r" b="b"/>
            <a:pathLst>
              <a:path w="3210933" h="3041630">
                <a:moveTo>
                  <a:pt x="0" y="0"/>
                </a:moveTo>
                <a:lnTo>
                  <a:pt x="3210933" y="0"/>
                </a:lnTo>
                <a:lnTo>
                  <a:pt x="3210933" y="3041629"/>
                </a:lnTo>
                <a:lnTo>
                  <a:pt x="0" y="30416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055461" y="1759366"/>
            <a:ext cx="2922210" cy="3835836"/>
          </a:xfrm>
          <a:custGeom>
            <a:avLst/>
            <a:gdLst/>
            <a:ahLst/>
            <a:cxnLst/>
            <a:rect l="l" t="t" r="r" b="b"/>
            <a:pathLst>
              <a:path w="2922210" h="3835836">
                <a:moveTo>
                  <a:pt x="0" y="0"/>
                </a:moveTo>
                <a:lnTo>
                  <a:pt x="2922210" y="0"/>
                </a:lnTo>
                <a:lnTo>
                  <a:pt x="2922210" y="3835836"/>
                </a:lnTo>
                <a:lnTo>
                  <a:pt x="0" y="38358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193539" y="6469251"/>
            <a:ext cx="2515650" cy="3230369"/>
          </a:xfrm>
          <a:custGeom>
            <a:avLst/>
            <a:gdLst/>
            <a:ahLst/>
            <a:cxnLst/>
            <a:rect l="l" t="t" r="r" b="b"/>
            <a:pathLst>
              <a:path w="2515650" h="3230369">
                <a:moveTo>
                  <a:pt x="0" y="0"/>
                </a:moveTo>
                <a:lnTo>
                  <a:pt x="2515649" y="0"/>
                </a:lnTo>
                <a:lnTo>
                  <a:pt x="2515649" y="3230368"/>
                </a:lnTo>
                <a:lnTo>
                  <a:pt x="0" y="32303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505435" y="6469251"/>
            <a:ext cx="4472236" cy="2789049"/>
          </a:xfrm>
          <a:custGeom>
            <a:avLst/>
            <a:gdLst/>
            <a:ahLst/>
            <a:cxnLst/>
            <a:rect l="l" t="t" r="r" b="b"/>
            <a:pathLst>
              <a:path w="4472236" h="2789049">
                <a:moveTo>
                  <a:pt x="0" y="0"/>
                </a:moveTo>
                <a:lnTo>
                  <a:pt x="4472236" y="0"/>
                </a:lnTo>
                <a:lnTo>
                  <a:pt x="4472236" y="2789049"/>
                </a:lnTo>
                <a:lnTo>
                  <a:pt x="0" y="27890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186359" y="2201938"/>
            <a:ext cx="3631887" cy="3673211"/>
          </a:xfrm>
          <a:custGeom>
            <a:avLst/>
            <a:gdLst/>
            <a:ahLst/>
            <a:cxnLst/>
            <a:rect l="l" t="t" r="r" b="b"/>
            <a:pathLst>
              <a:path w="3631887" h="3673211">
                <a:moveTo>
                  <a:pt x="0" y="0"/>
                </a:moveTo>
                <a:lnTo>
                  <a:pt x="3631887" y="0"/>
                </a:lnTo>
                <a:lnTo>
                  <a:pt x="3631887" y="3673211"/>
                </a:lnTo>
                <a:lnTo>
                  <a:pt x="0" y="367321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469509" y="386691"/>
            <a:ext cx="10785304" cy="1372675"/>
          </a:xfrm>
          <a:custGeom>
            <a:avLst/>
            <a:gdLst/>
            <a:ahLst/>
            <a:cxnLst/>
            <a:rect l="l" t="t" r="r" b="b"/>
            <a:pathLst>
              <a:path w="10785304" h="1372675">
                <a:moveTo>
                  <a:pt x="0" y="0"/>
                </a:moveTo>
                <a:lnTo>
                  <a:pt x="10785304" y="0"/>
                </a:lnTo>
                <a:lnTo>
                  <a:pt x="10785304" y="1372675"/>
                </a:lnTo>
                <a:lnTo>
                  <a:pt x="0" y="137267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462663" y="561968"/>
            <a:ext cx="8798994" cy="1197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0"/>
              </a:lnSpc>
            </a:pPr>
            <a:r>
              <a:rPr lang="en-US" sz="9000">
                <a:solidFill>
                  <a:srgbClr val="FFFEF7"/>
                </a:solidFill>
                <a:latin typeface="Bryndan Write"/>
              </a:rPr>
              <a:t>Sở thích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</Words>
  <Application>Microsoft Office PowerPoint</Application>
  <PresentationFormat>Custom</PresentationFormat>
  <Paragraphs>15</Paragraphs>
  <Slides>10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Bryndan Write</vt:lpstr>
      <vt:lpstr>Marykate</vt:lpstr>
      <vt:lpstr>Coiny</vt:lpstr>
      <vt:lpstr>Arial</vt:lpstr>
      <vt:lpstr>Montserrat</vt:lpstr>
      <vt:lpstr>Dancing Script Bold</vt:lpstr>
      <vt:lpstr>Schoolbell</vt:lpstr>
      <vt:lpstr>Genty Sans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Pink Colorful Vintage Aesthetic Minimalist Home Decor Virtual Work From Home Never Have I Ever Game Presentation</dc:title>
  <dc:creator>KhanhLinh</dc:creator>
  <cp:lastModifiedBy>KhanhLinh</cp:lastModifiedBy>
  <cp:revision>2</cp:revision>
  <dcterms:created xsi:type="dcterms:W3CDTF">2006-08-16T00:00:00Z</dcterms:created>
  <dcterms:modified xsi:type="dcterms:W3CDTF">2023-11-20T15:11:10Z</dcterms:modified>
  <dc:identifier>DAFxg6qJsLc</dc:identifier>
</cp:coreProperties>
</file>