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  <p:sldMasterId id="2147483700" r:id="rId3"/>
  </p:sldMasterIdLst>
  <p:sldIdLst>
    <p:sldId id="256" r:id="rId4"/>
    <p:sldId id="258" r:id="rId5"/>
    <p:sldId id="259" r:id="rId6"/>
    <p:sldId id="294" r:id="rId7"/>
    <p:sldId id="263" r:id="rId8"/>
    <p:sldId id="304" r:id="rId9"/>
    <p:sldId id="260" r:id="rId10"/>
    <p:sldId id="265" r:id="rId11"/>
    <p:sldId id="293" r:id="rId12"/>
    <p:sldId id="266" r:id="rId13"/>
    <p:sldId id="295" r:id="rId14"/>
    <p:sldId id="298" r:id="rId15"/>
    <p:sldId id="299" r:id="rId16"/>
    <p:sldId id="296" r:id="rId17"/>
    <p:sldId id="264" r:id="rId18"/>
    <p:sldId id="307" r:id="rId19"/>
    <p:sldId id="308" r:id="rId20"/>
    <p:sldId id="309" r:id="rId21"/>
    <p:sldId id="310" r:id="rId22"/>
    <p:sldId id="311" r:id="rId23"/>
    <p:sldId id="312" r:id="rId24"/>
    <p:sldId id="262" r:id="rId25"/>
    <p:sldId id="313" r:id="rId26"/>
    <p:sldId id="316" r:id="rId27"/>
    <p:sldId id="315" r:id="rId28"/>
    <p:sldId id="31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0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96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044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20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1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11" indent="0" algn="ctr">
              <a:buNone/>
              <a:defRPr sz="2000"/>
            </a:lvl2pPr>
            <a:lvl3pPr marL="914037" indent="0" algn="ctr">
              <a:buNone/>
              <a:defRPr sz="1867"/>
            </a:lvl3pPr>
            <a:lvl4pPr marL="1371056" indent="0" algn="ctr">
              <a:buNone/>
              <a:defRPr sz="1600"/>
            </a:lvl4pPr>
            <a:lvl5pPr marL="1828074" indent="0" algn="ctr">
              <a:buNone/>
              <a:defRPr sz="1600"/>
            </a:lvl5pPr>
            <a:lvl6pPr marL="2285102" indent="0" algn="ctr">
              <a:buNone/>
              <a:defRPr sz="1600"/>
            </a:lvl6pPr>
            <a:lvl7pPr marL="2742110" indent="0" algn="ctr">
              <a:buNone/>
              <a:defRPr sz="1600"/>
            </a:lvl7pPr>
            <a:lvl8pPr marL="3199120" indent="0" algn="ctr">
              <a:buNone/>
              <a:defRPr sz="1600"/>
            </a:lvl8pPr>
            <a:lvl9pPr marL="365613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82" y="1930615"/>
            <a:ext cx="852023" cy="85202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19" rIns="91411" bIns="45719" rtlCol="0" anchor="ctr"/>
          <a:lstStyle/>
          <a:p>
            <a:pPr algn="ctr" defTabSz="914037"/>
            <a:endParaRPr lang="en-US" sz="18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6470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974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1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3429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" y="1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1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0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371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0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1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1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218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4723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54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467"/>
            </a:lvl2pPr>
            <a:lvl3pPr marL="914037" indent="0">
              <a:buNone/>
              <a:defRPr sz="1200"/>
            </a:lvl3pPr>
            <a:lvl4pPr marL="1371056" indent="0">
              <a:buNone/>
              <a:defRPr sz="1067"/>
            </a:lvl4pPr>
            <a:lvl5pPr marL="1828074" indent="0">
              <a:buNone/>
              <a:defRPr sz="1067"/>
            </a:lvl5pPr>
            <a:lvl6pPr marL="2285102" indent="0">
              <a:buNone/>
              <a:defRPr sz="1067"/>
            </a:lvl6pPr>
            <a:lvl7pPr marL="2742110" indent="0">
              <a:buNone/>
              <a:defRPr sz="1067"/>
            </a:lvl7pPr>
            <a:lvl8pPr marL="3199120" indent="0">
              <a:buNone/>
              <a:defRPr sz="1067"/>
            </a:lvl8pPr>
            <a:lvl9pPr marL="3656131" indent="0">
              <a:buNone/>
              <a:defRPr sz="10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471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60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37" indent="0">
              <a:buNone/>
              <a:defRPr sz="2400"/>
            </a:lvl3pPr>
            <a:lvl4pPr marL="1371056" indent="0">
              <a:buNone/>
              <a:defRPr sz="2000"/>
            </a:lvl4pPr>
            <a:lvl5pPr marL="1828074" indent="0">
              <a:buNone/>
              <a:defRPr sz="2000"/>
            </a:lvl5pPr>
            <a:lvl6pPr marL="2285102" indent="0">
              <a:buNone/>
              <a:defRPr sz="2000"/>
            </a:lvl6pPr>
            <a:lvl7pPr marL="2742110" indent="0">
              <a:buNone/>
              <a:defRPr sz="2000"/>
            </a:lvl7pPr>
            <a:lvl8pPr marL="3199120" indent="0">
              <a:buNone/>
              <a:defRPr sz="2000"/>
            </a:lvl8pPr>
            <a:lvl9pPr marL="365613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11" indent="0">
              <a:buNone/>
              <a:defRPr sz="1467"/>
            </a:lvl2pPr>
            <a:lvl3pPr marL="914037" indent="0">
              <a:buNone/>
              <a:defRPr sz="1200"/>
            </a:lvl3pPr>
            <a:lvl4pPr marL="1371056" indent="0">
              <a:buNone/>
              <a:defRPr sz="1067"/>
            </a:lvl4pPr>
            <a:lvl5pPr marL="1828074" indent="0">
              <a:buNone/>
              <a:defRPr sz="1067"/>
            </a:lvl5pPr>
            <a:lvl6pPr marL="2285102" indent="0">
              <a:buNone/>
              <a:defRPr sz="1067"/>
            </a:lvl6pPr>
            <a:lvl7pPr marL="2742110" indent="0">
              <a:buNone/>
              <a:defRPr sz="1067"/>
            </a:lvl7pPr>
            <a:lvl8pPr marL="3199120" indent="0">
              <a:buNone/>
              <a:defRPr sz="1067"/>
            </a:lvl8pPr>
            <a:lvl9pPr marL="3656131" indent="0">
              <a:buNone/>
              <a:defRPr sz="10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23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733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" y="2005"/>
            <a:ext cx="12184879" cy="6853995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4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4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316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867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37" indent="0">
              <a:buNone/>
              <a:defRPr sz="1867" b="1"/>
            </a:lvl3pPr>
            <a:lvl4pPr marL="1371056" indent="0">
              <a:buNone/>
              <a:defRPr sz="1600" b="1"/>
            </a:lvl4pPr>
            <a:lvl5pPr marL="1828074" indent="0">
              <a:buNone/>
              <a:defRPr sz="1600" b="1"/>
            </a:lvl5pPr>
            <a:lvl6pPr marL="2285102" indent="0">
              <a:buNone/>
              <a:defRPr sz="1600" b="1"/>
            </a:lvl6pPr>
            <a:lvl7pPr marL="2742110" indent="0">
              <a:buNone/>
              <a:defRPr sz="1600" b="1"/>
            </a:lvl7pPr>
            <a:lvl8pPr marL="3199120" indent="0">
              <a:buNone/>
              <a:defRPr sz="1600" b="1"/>
            </a:lvl8pPr>
            <a:lvl9pPr marL="3656131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529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1911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510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713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0807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468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70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21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48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992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028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36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9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9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4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040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5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09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85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477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00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42232-6A60-4BA3-BF84-2BEC9BCBB5FA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8D757-9086-47A5-8662-C5877FF57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812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1A61832-5EF8-78C7-B1EC-092C6CC3DE6F}"/>
              </a:ext>
            </a:extLst>
          </p:cNvPr>
          <p:cNvSpPr txBox="1"/>
          <p:nvPr userDrawn="1"/>
        </p:nvSpPr>
        <p:spPr>
          <a:xfrm>
            <a:off x="0" y="-2016442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58" tIns="34289" rIns="68558" bIns="3428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58" tIns="34289" rIns="68558" bIns="34289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68558" tIns="34289" rIns="68558" bIns="342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37"/>
            <a:fld id="{FE1C8935-5503-46B3-AA64-FDD06962785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37"/>
              <a:t>8/28/23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58" tIns="34289" rIns="68558" bIns="342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3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58" tIns="34289" rIns="68558" bIns="342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37"/>
            <a:fld id="{9306B73E-E889-4101-943F-C932486AC50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3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2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03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4" indent="-228514" algn="l" defTabSz="91403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0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6571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3597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6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7634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4662" indent="-228514" algn="l" defTabSz="91403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037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6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074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102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110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1" algn="l" defTabSz="914037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015485-3F6B-4B03-A8C5-9120DD0115A9}" type="datetimeFigureOut">
              <a:rPr lang="en-US" smtClean="0"/>
              <a:t>8/28/23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FD53E-6BFE-4477-907C-A87F66A63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0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89345" y="2428993"/>
            <a:ext cx="118317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en-US" sz="4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11: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685800"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42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3754" y="202625"/>
            <a:ext cx="2249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>
              <a:defRPr/>
            </a:pP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3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38221" y="814318"/>
            <a:ext cx="2739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10">
              <a:defRPr/>
            </a:pPr>
            <a:r>
              <a:rPr lang="en-US" sz="3600" b="1" dirty="0" err="1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ảy</a:t>
            </a:r>
            <a:r>
              <a:rPr lang="en-US" sz="3600" b="1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endParaRPr lang="en-US" sz="3600" b="1" dirty="0"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30046" y="799197"/>
            <a:ext cx="2944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10">
              <a:defRPr/>
            </a:pP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b="1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3600" b="1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bom</a:t>
            </a:r>
            <a:endParaRPr lang="en-US" sz="3600" b="1" dirty="0"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02603" y="816018"/>
            <a:ext cx="20592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10">
              <a:defRPr/>
            </a:pPr>
            <a:r>
              <a:rPr lang="en-US" sz="3600" b="1" dirty="0" err="1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huốc</a:t>
            </a:r>
            <a:r>
              <a:rPr lang="en-US" sz="3600" b="1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endParaRPr lang="en-US" sz="3600" b="1" dirty="0"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20826" y="814317"/>
            <a:ext cx="1133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10">
              <a:defRPr/>
            </a:pPr>
            <a:r>
              <a:rPr lang="en-US" sz="3600" b="1" dirty="0" err="1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đúc</a:t>
            </a:r>
            <a:endParaRPr lang="en-US" sz="3600" b="1" dirty="0"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07934" y="1445528"/>
            <a:ext cx="749806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lạ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 mầm nhanh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</a:t>
            </a:r>
            <a:r>
              <a:rPr 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thành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đầy quả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 hồ </a:t>
            </a: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hái</a:t>
            </a:r>
            <a:r>
              <a:rPr lang="vi-VN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chén ngọt lành.</a:t>
            </a:r>
            <a:endParaRPr lang="en-US" sz="3200" b="1" kern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	</a:t>
            </a: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Nếu chúng mình có phép lạ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Hóa</a:t>
            </a:r>
            <a:r>
              <a:rPr lang="vi-VN" sz="3200" b="1" kern="0" dirty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  <a:r>
              <a:rPr lang="vi-VN" sz="3200" b="1" kern="0" dirty="0">
                <a:solidFill>
                  <a:srgbClr val="3D0EB2"/>
                </a:solidFill>
                <a:latin typeface="Times New Roman" panose="02020603050405020304" pitchFamily="18" charset="0"/>
              </a:rPr>
              <a:t>trái bom</a:t>
            </a:r>
            <a:r>
              <a:rPr lang="en-US" sz="3200" b="1" kern="0" dirty="0">
                <a:solidFill>
                  <a:srgbClr val="3D0EB2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vi-VN" sz="3200" b="1" kern="0" dirty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thành trái ngon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Trong ruột </a:t>
            </a:r>
            <a:r>
              <a:rPr lang="en-US" sz="40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không còn thuốc nổ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//</a:t>
            </a:r>
            <a:endParaRPr lang="vi-VN" sz="3200" b="1" kern="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>
              <a:defRPr/>
            </a:pP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Chỉ</a:t>
            </a:r>
            <a:r>
              <a:rPr lang="vi-VN" sz="3200" b="1" kern="0" dirty="0">
                <a:solidFill>
                  <a:prstClr val="white"/>
                </a:solidFill>
                <a:latin typeface="Times New Roman" panose="02020603050405020304" pitchFamily="18" charset="0"/>
              </a:rPr>
              <a:t>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toàn kẹo </a:t>
            </a:r>
            <a:r>
              <a:rPr lang="en-US" sz="36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en-US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vi-VN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với </a:t>
            </a:r>
            <a:r>
              <a:rPr lang="vi-VN" sz="3200" b="1" kern="0" dirty="0">
                <a:solidFill>
                  <a:srgbClr val="FF0000"/>
                </a:solidFill>
                <a:latin typeface="Times New Roman" panose="02020603050405020304" pitchFamily="18" charset="0"/>
              </a:rPr>
              <a:t>bi tròn</a:t>
            </a:r>
            <a:r>
              <a:rPr lang="en-US" sz="3200" b="1" kern="0" dirty="0">
                <a:solidFill>
                  <a:srgbClr val="231CA8"/>
                </a:solidFill>
                <a:latin typeface="Times New Roman" panose="02020603050405020304" pitchFamily="18" charset="0"/>
              </a:rPr>
              <a:t>.</a:t>
            </a:r>
            <a:endParaRPr lang="en-US" sz="3200" b="1" kern="0" dirty="0">
              <a:solidFill>
                <a:srgbClr val="231C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57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3" t="87090" r="4354" b="2125"/>
          <a:stretch/>
        </p:blipFill>
        <p:spPr>
          <a:xfrm>
            <a:off x="202504" y="1890064"/>
            <a:ext cx="11786992" cy="2003227"/>
          </a:xfrm>
          <a:prstGeom prst="rect">
            <a:avLst/>
          </a:prstGeom>
        </p:spPr>
      </p:pic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D0CB0045-76E3-AF93-7F98-E448C2D7C41C}"/>
              </a:ext>
            </a:extLst>
          </p:cNvPr>
          <p:cNvSpPr/>
          <p:nvPr/>
        </p:nvSpPr>
        <p:spPr>
          <a:xfrm>
            <a:off x="374019" y="878414"/>
            <a:ext cx="2722519" cy="900937"/>
          </a:xfrm>
          <a:prstGeom prst="roundRect">
            <a:avLst/>
          </a:prstGeom>
          <a:solidFill>
            <a:srgbClr val="7030A0"/>
          </a:solidFill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Calibri" panose="020F0502020204030204" pitchFamily="34" charset="0"/>
              </a:rPr>
              <a:t>CHÚ THÍCH</a:t>
            </a:r>
          </a:p>
        </p:txBody>
      </p:sp>
    </p:spTree>
    <p:extLst>
      <p:ext uri="{BB962C8B-B14F-4D97-AF65-F5344CB8AC3E}">
        <p14:creationId xmlns:p14="http://schemas.microsoft.com/office/powerpoint/2010/main" val="401711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18" y="-16099"/>
            <a:ext cx="12420600" cy="6986588"/>
          </a:xfrm>
          <a:prstGeom prst="rect">
            <a:avLst/>
          </a:prstGeom>
        </p:spPr>
      </p:pic>
      <p:sp>
        <p:nvSpPr>
          <p:cNvPr id="4" name="Text Box 1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571482" y="1075933"/>
            <a:ext cx="7239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endParaRPr lang="en-US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0" descr="Thao luan nhon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447800" y="2057400"/>
            <a:ext cx="8763000" cy="3962400"/>
          </a:xfrm>
        </p:spPr>
      </p:pic>
    </p:spTree>
    <p:extLst>
      <p:ext uri="{BB962C8B-B14F-4D97-AF65-F5344CB8AC3E}">
        <p14:creationId xmlns:p14="http://schemas.microsoft.com/office/powerpoint/2010/main" val="26258724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B9BFF-F372-4E0E-8014-A26542C0B640}"/>
              </a:ext>
            </a:extLst>
          </p:cNvPr>
          <p:cNvSpPr txBox="1"/>
          <p:nvPr/>
        </p:nvSpPr>
        <p:spPr>
          <a:xfrm>
            <a:off x="2652773" y="-62284"/>
            <a:ext cx="7495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944064-C235-47C8-AB4E-13C070420D26}"/>
              </a:ext>
            </a:extLst>
          </p:cNvPr>
          <p:cNvSpPr txBox="1"/>
          <p:nvPr/>
        </p:nvSpPr>
        <p:spPr>
          <a:xfrm>
            <a:off x="614151" y="795129"/>
            <a:ext cx="538072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 chúng mình có phép lạ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Bắt hạt giống nảy mầm nhanh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Chớp mắt thành cây đầy quả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 hồ hái chén ngọt lành.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4A0CA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4A0CA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Nếu chúng mình có phép lạ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Ngủ dậy thành người lớn ngay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Đứa thì lặn xuống đáy biển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Đứa thì ngồi lái máy bay.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231CA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B7E89-E016-4C38-AEFE-549B3F90AA8F}"/>
              </a:ext>
            </a:extLst>
          </p:cNvPr>
          <p:cNvSpPr txBox="1"/>
          <p:nvPr/>
        </p:nvSpPr>
        <p:spPr>
          <a:xfrm>
            <a:off x="6609027" y="821546"/>
            <a:ext cx="598743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Nếu chúng mình có phép lạ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Hái triệu vì sao xuống cùng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Đúc thành ông mặt trời mới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Mãi mãi không còn mùa đông.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Nếu chúng mình có phép lạ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Hóa trái bom thành trái ngon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Trong ruột không còn thuốc nổ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Chỉ toàn kẹo với bi tròn.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Nếu chúng mình có phép lạ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Nếu chúng mình có phép lạ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                                </a:t>
            </a:r>
            <a:r>
              <a:rPr kumimoji="0" lang="vi-VN" sz="3000" b="1" i="1" u="none" strike="noStrike" kern="120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Định Hải</a:t>
            </a:r>
          </a:p>
        </p:txBody>
      </p:sp>
    </p:spTree>
    <p:extLst>
      <p:ext uri="{BB962C8B-B14F-4D97-AF65-F5344CB8AC3E}">
        <p14:creationId xmlns:p14="http://schemas.microsoft.com/office/powerpoint/2010/main" val="38165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185099" y="548680"/>
            <a:ext cx="3112747" cy="58566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26" y="452670"/>
            <a:ext cx="8020404" cy="537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8043" y="2948948"/>
            <a:ext cx="520046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>
              <a:defRPr/>
            </a:pPr>
            <a:r>
              <a:rPr lang="en-US" sz="8000" b="1" dirty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  <a:cs typeface="Times New Roman" panose="02020603050405020304" pitchFamily="18" charset="0"/>
              </a:rPr>
              <a:t>ĐỌC HIỂU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4458C-4A31-43CD-ACD5-B4E1612362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304246" y="4515719"/>
            <a:ext cx="3480252" cy="23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906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oogle Shape;1184;p63">
            <a:extLst>
              <a:ext uri="{FF2B5EF4-FFF2-40B4-BE49-F238E27FC236}">
                <a16:creationId xmlns:a16="http://schemas.microsoft.com/office/drawing/2014/main" id="{95FA68C9-9372-E452-44C1-144686F3BEDA}"/>
              </a:ext>
            </a:extLst>
          </p:cNvPr>
          <p:cNvGrpSpPr/>
          <p:nvPr/>
        </p:nvGrpSpPr>
        <p:grpSpPr>
          <a:xfrm rot="21193171">
            <a:off x="234419" y="1720580"/>
            <a:ext cx="1400928" cy="1715019"/>
            <a:chOff x="2039108" y="678179"/>
            <a:chExt cx="1846062" cy="2319889"/>
          </a:xfrm>
        </p:grpSpPr>
        <p:grpSp>
          <p:nvGrpSpPr>
            <p:cNvPr id="8" name="Google Shape;1185;p63">
              <a:extLst>
                <a:ext uri="{FF2B5EF4-FFF2-40B4-BE49-F238E27FC236}">
                  <a16:creationId xmlns:a16="http://schemas.microsoft.com/office/drawing/2014/main" id="{86E206B2-94F1-CA5F-3C2E-E64623477236}"/>
                </a:ext>
              </a:extLst>
            </p:cNvPr>
            <p:cNvGrpSpPr/>
            <p:nvPr/>
          </p:nvGrpSpPr>
          <p:grpSpPr>
            <a:xfrm>
              <a:off x="2039108" y="678179"/>
              <a:ext cx="1846062" cy="2319889"/>
              <a:chOff x="-1122992" y="804804"/>
              <a:chExt cx="1846062" cy="2319889"/>
            </a:xfrm>
          </p:grpSpPr>
          <p:sp>
            <p:nvSpPr>
              <p:cNvPr id="10" name="Google Shape;1186;p63">
                <a:extLst>
                  <a:ext uri="{FF2B5EF4-FFF2-40B4-BE49-F238E27FC236}">
                    <a16:creationId xmlns:a16="http://schemas.microsoft.com/office/drawing/2014/main" id="{85B752FA-C3A8-8BB5-E425-4C2F7AFE60CD}"/>
                  </a:ext>
                </a:extLst>
              </p:cNvPr>
              <p:cNvSpPr/>
              <p:nvPr/>
            </p:nvSpPr>
            <p:spPr>
              <a:xfrm>
                <a:off x="-901238" y="2245689"/>
                <a:ext cx="1402621" cy="655824"/>
              </a:xfrm>
              <a:custGeom>
                <a:avLst/>
                <a:gdLst/>
                <a:ahLst/>
                <a:cxnLst/>
                <a:rect l="l" t="t" r="r" b="b"/>
                <a:pathLst>
                  <a:path w="23466" h="10972" extrusionOk="0">
                    <a:moveTo>
                      <a:pt x="15508" y="0"/>
                    </a:moveTo>
                    <a:cubicBezTo>
                      <a:pt x="14830" y="0"/>
                      <a:pt x="14408" y="90"/>
                      <a:pt x="14408" y="90"/>
                    </a:cubicBezTo>
                    <a:lnTo>
                      <a:pt x="14073" y="1123"/>
                    </a:lnTo>
                    <a:cubicBezTo>
                      <a:pt x="13344" y="1458"/>
                      <a:pt x="12158" y="1488"/>
                      <a:pt x="11763" y="1518"/>
                    </a:cubicBezTo>
                    <a:lnTo>
                      <a:pt x="11733" y="1518"/>
                    </a:lnTo>
                    <a:cubicBezTo>
                      <a:pt x="11307" y="1488"/>
                      <a:pt x="10122" y="1458"/>
                      <a:pt x="9392" y="1123"/>
                    </a:cubicBezTo>
                    <a:lnTo>
                      <a:pt x="9362" y="211"/>
                    </a:lnTo>
                    <a:cubicBezTo>
                      <a:pt x="9362" y="211"/>
                      <a:pt x="8855" y="99"/>
                      <a:pt x="8060" y="99"/>
                    </a:cubicBezTo>
                    <a:cubicBezTo>
                      <a:pt x="6046" y="99"/>
                      <a:pt x="2179" y="818"/>
                      <a:pt x="0" y="5895"/>
                    </a:cubicBezTo>
                    <a:cubicBezTo>
                      <a:pt x="0" y="5895"/>
                      <a:pt x="3526" y="8327"/>
                      <a:pt x="4590" y="8509"/>
                    </a:cubicBezTo>
                    <a:lnTo>
                      <a:pt x="4833" y="10698"/>
                    </a:lnTo>
                    <a:lnTo>
                      <a:pt x="11398" y="10819"/>
                    </a:lnTo>
                    <a:lnTo>
                      <a:pt x="12098" y="10819"/>
                    </a:lnTo>
                    <a:lnTo>
                      <a:pt x="18693" y="10971"/>
                    </a:lnTo>
                    <a:lnTo>
                      <a:pt x="18876" y="8509"/>
                    </a:lnTo>
                    <a:cubicBezTo>
                      <a:pt x="19970" y="8327"/>
                      <a:pt x="23466" y="5895"/>
                      <a:pt x="23466" y="5895"/>
                    </a:cubicBezTo>
                    <a:cubicBezTo>
                      <a:pt x="21231" y="690"/>
                      <a:pt x="17388" y="0"/>
                      <a:pt x="15508" y="0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1" name="Google Shape;1187;p63">
                <a:extLst>
                  <a:ext uri="{FF2B5EF4-FFF2-40B4-BE49-F238E27FC236}">
                    <a16:creationId xmlns:a16="http://schemas.microsoft.com/office/drawing/2014/main" id="{592D7C1E-DC9C-B912-189C-4DFBB8ED6FA7}"/>
                  </a:ext>
                </a:extLst>
              </p:cNvPr>
              <p:cNvSpPr/>
              <p:nvPr/>
            </p:nvSpPr>
            <p:spPr>
              <a:xfrm>
                <a:off x="-372555" y="2082037"/>
                <a:ext cx="388820" cy="262401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4390" extrusionOk="0">
                    <a:moveTo>
                      <a:pt x="6505" y="1"/>
                    </a:moveTo>
                    <a:lnTo>
                      <a:pt x="0" y="639"/>
                    </a:lnTo>
                    <a:cubicBezTo>
                      <a:pt x="0" y="639"/>
                      <a:pt x="578" y="2007"/>
                      <a:pt x="608" y="4074"/>
                    </a:cubicBezTo>
                    <a:cubicBezTo>
                      <a:pt x="608" y="4074"/>
                      <a:pt x="1725" y="4389"/>
                      <a:pt x="3052" y="4389"/>
                    </a:cubicBezTo>
                    <a:cubicBezTo>
                      <a:pt x="3743" y="4389"/>
                      <a:pt x="4491" y="4304"/>
                      <a:pt x="5167" y="4044"/>
                    </a:cubicBezTo>
                    <a:lnTo>
                      <a:pt x="6505" y="1"/>
                    </a:ln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2" name="Google Shape;1188;p63">
                <a:extLst>
                  <a:ext uri="{FF2B5EF4-FFF2-40B4-BE49-F238E27FC236}">
                    <a16:creationId xmlns:a16="http://schemas.microsoft.com/office/drawing/2014/main" id="{74BEB145-7C00-28FD-DD4E-1B9F158993E1}"/>
                  </a:ext>
                </a:extLst>
              </p:cNvPr>
              <p:cNvSpPr/>
              <p:nvPr/>
            </p:nvSpPr>
            <p:spPr>
              <a:xfrm>
                <a:off x="-1061128" y="1684786"/>
                <a:ext cx="270769" cy="167662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2805" extrusionOk="0">
                    <a:moveTo>
                      <a:pt x="2592" y="0"/>
                    </a:moveTo>
                    <a:cubicBezTo>
                      <a:pt x="1673" y="0"/>
                      <a:pt x="757" y="289"/>
                      <a:pt x="0" y="865"/>
                    </a:cubicBezTo>
                    <a:cubicBezTo>
                      <a:pt x="199" y="1859"/>
                      <a:pt x="1055" y="2804"/>
                      <a:pt x="2558" y="2804"/>
                    </a:cubicBezTo>
                    <a:cubicBezTo>
                      <a:pt x="3124" y="2804"/>
                      <a:pt x="3781" y="2670"/>
                      <a:pt x="4529" y="2354"/>
                    </a:cubicBezTo>
                    <a:lnTo>
                      <a:pt x="4438" y="409"/>
                    </a:lnTo>
                    <a:cubicBezTo>
                      <a:pt x="3856" y="137"/>
                      <a:pt x="3224" y="0"/>
                      <a:pt x="2592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3" name="Google Shape;1189;p63">
                <a:extLst>
                  <a:ext uri="{FF2B5EF4-FFF2-40B4-BE49-F238E27FC236}">
                    <a16:creationId xmlns:a16="http://schemas.microsoft.com/office/drawing/2014/main" id="{148D4740-C0C0-8783-4EB3-5F31032814AF}"/>
                  </a:ext>
                </a:extLst>
              </p:cNvPr>
              <p:cNvSpPr/>
              <p:nvPr/>
            </p:nvSpPr>
            <p:spPr>
              <a:xfrm>
                <a:off x="-1070213" y="1590284"/>
                <a:ext cx="274356" cy="146861"/>
              </a:xfrm>
              <a:custGeom>
                <a:avLst/>
                <a:gdLst/>
                <a:ahLst/>
                <a:cxnLst/>
                <a:rect l="l" t="t" r="r" b="b"/>
                <a:pathLst>
                  <a:path w="4590" h="2457" extrusionOk="0">
                    <a:moveTo>
                      <a:pt x="2427" y="1"/>
                    </a:moveTo>
                    <a:cubicBezTo>
                      <a:pt x="1936" y="1"/>
                      <a:pt x="1404" y="118"/>
                      <a:pt x="882" y="451"/>
                    </a:cubicBezTo>
                    <a:cubicBezTo>
                      <a:pt x="243" y="876"/>
                      <a:pt x="0" y="1697"/>
                      <a:pt x="152" y="2457"/>
                    </a:cubicBezTo>
                    <a:cubicBezTo>
                      <a:pt x="909" y="1881"/>
                      <a:pt x="1825" y="1592"/>
                      <a:pt x="2744" y="1592"/>
                    </a:cubicBezTo>
                    <a:cubicBezTo>
                      <a:pt x="3376" y="1592"/>
                      <a:pt x="4008" y="1729"/>
                      <a:pt x="4590" y="2001"/>
                    </a:cubicBezTo>
                    <a:lnTo>
                      <a:pt x="4529" y="664"/>
                    </a:lnTo>
                    <a:cubicBezTo>
                      <a:pt x="4529" y="664"/>
                      <a:pt x="3595" y="1"/>
                      <a:pt x="242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4" name="Google Shape;1190;p63">
                <a:extLst>
                  <a:ext uri="{FF2B5EF4-FFF2-40B4-BE49-F238E27FC236}">
                    <a16:creationId xmlns:a16="http://schemas.microsoft.com/office/drawing/2014/main" id="{FD2E7818-1463-39B8-873B-624B93E6E103}"/>
                  </a:ext>
                </a:extLst>
              </p:cNvPr>
              <p:cNvSpPr/>
              <p:nvPr/>
            </p:nvSpPr>
            <p:spPr>
              <a:xfrm>
                <a:off x="-983006" y="1697293"/>
                <a:ext cx="170830" cy="135923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274" extrusionOk="0">
                    <a:moveTo>
                      <a:pt x="1290" y="0"/>
                    </a:moveTo>
                    <a:cubicBezTo>
                      <a:pt x="860" y="0"/>
                      <a:pt x="406" y="123"/>
                      <a:pt x="31" y="237"/>
                    </a:cubicBezTo>
                    <a:cubicBezTo>
                      <a:pt x="0" y="237"/>
                      <a:pt x="0" y="298"/>
                      <a:pt x="31" y="298"/>
                    </a:cubicBezTo>
                    <a:cubicBezTo>
                      <a:pt x="440" y="264"/>
                      <a:pt x="897" y="134"/>
                      <a:pt x="1327" y="134"/>
                    </a:cubicBezTo>
                    <a:cubicBezTo>
                      <a:pt x="1663" y="134"/>
                      <a:pt x="1983" y="214"/>
                      <a:pt x="2250" y="480"/>
                    </a:cubicBezTo>
                    <a:cubicBezTo>
                      <a:pt x="2645" y="906"/>
                      <a:pt x="2645" y="1635"/>
                      <a:pt x="2675" y="2183"/>
                    </a:cubicBezTo>
                    <a:cubicBezTo>
                      <a:pt x="2690" y="2243"/>
                      <a:pt x="2736" y="2274"/>
                      <a:pt x="2778" y="2274"/>
                    </a:cubicBezTo>
                    <a:cubicBezTo>
                      <a:pt x="2819" y="2274"/>
                      <a:pt x="2857" y="2243"/>
                      <a:pt x="2857" y="2183"/>
                    </a:cubicBezTo>
                    <a:cubicBezTo>
                      <a:pt x="2827" y="1575"/>
                      <a:pt x="2797" y="784"/>
                      <a:pt x="2280" y="359"/>
                    </a:cubicBezTo>
                    <a:cubicBezTo>
                      <a:pt x="2013" y="91"/>
                      <a:pt x="1660" y="0"/>
                      <a:pt x="1290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5" name="Google Shape;1191;p63">
                <a:extLst>
                  <a:ext uri="{FF2B5EF4-FFF2-40B4-BE49-F238E27FC236}">
                    <a16:creationId xmlns:a16="http://schemas.microsoft.com/office/drawing/2014/main" id="{70B6558E-A719-1766-620A-A4FDE061F49B}"/>
                  </a:ext>
                </a:extLst>
              </p:cNvPr>
              <p:cNvSpPr/>
              <p:nvPr/>
            </p:nvSpPr>
            <p:spPr>
              <a:xfrm>
                <a:off x="-911698" y="1733763"/>
                <a:ext cx="98445" cy="5499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920" extrusionOk="0">
                    <a:moveTo>
                      <a:pt x="580" y="1"/>
                    </a:moveTo>
                    <a:cubicBezTo>
                      <a:pt x="408" y="1"/>
                      <a:pt x="229" y="64"/>
                      <a:pt x="53" y="213"/>
                    </a:cubicBezTo>
                    <a:cubicBezTo>
                      <a:pt x="1" y="266"/>
                      <a:pt x="62" y="341"/>
                      <a:pt x="119" y="341"/>
                    </a:cubicBezTo>
                    <a:cubicBezTo>
                      <a:pt x="127" y="341"/>
                      <a:pt x="136" y="339"/>
                      <a:pt x="145" y="335"/>
                    </a:cubicBezTo>
                    <a:cubicBezTo>
                      <a:pt x="297" y="244"/>
                      <a:pt x="441" y="190"/>
                      <a:pt x="585" y="190"/>
                    </a:cubicBezTo>
                    <a:cubicBezTo>
                      <a:pt x="730" y="190"/>
                      <a:pt x="874" y="244"/>
                      <a:pt x="1026" y="365"/>
                    </a:cubicBezTo>
                    <a:cubicBezTo>
                      <a:pt x="1209" y="517"/>
                      <a:pt x="1330" y="730"/>
                      <a:pt x="1482" y="882"/>
                    </a:cubicBezTo>
                    <a:cubicBezTo>
                      <a:pt x="1500" y="909"/>
                      <a:pt x="1523" y="920"/>
                      <a:pt x="1545" y="920"/>
                    </a:cubicBezTo>
                    <a:cubicBezTo>
                      <a:pt x="1598" y="920"/>
                      <a:pt x="1647" y="855"/>
                      <a:pt x="1604" y="791"/>
                    </a:cubicBezTo>
                    <a:cubicBezTo>
                      <a:pt x="1388" y="380"/>
                      <a:pt x="1003" y="1"/>
                      <a:pt x="580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6" name="Google Shape;1192;p63">
                <a:extLst>
                  <a:ext uri="{FF2B5EF4-FFF2-40B4-BE49-F238E27FC236}">
                    <a16:creationId xmlns:a16="http://schemas.microsoft.com/office/drawing/2014/main" id="{F689D185-ABA0-038B-805C-366DE1A2A230}"/>
                  </a:ext>
                </a:extLst>
              </p:cNvPr>
              <p:cNvSpPr/>
              <p:nvPr/>
            </p:nvSpPr>
            <p:spPr>
              <a:xfrm>
                <a:off x="408664" y="1616687"/>
                <a:ext cx="265330" cy="168678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2822" extrusionOk="0">
                    <a:moveTo>
                      <a:pt x="2197" y="0"/>
                    </a:moveTo>
                    <a:cubicBezTo>
                      <a:pt x="1430" y="0"/>
                      <a:pt x="663" y="198"/>
                      <a:pt x="0" y="589"/>
                    </a:cubicBezTo>
                    <a:lnTo>
                      <a:pt x="92" y="2534"/>
                    </a:lnTo>
                    <a:cubicBezTo>
                      <a:pt x="711" y="2734"/>
                      <a:pt x="1262" y="2822"/>
                      <a:pt x="1746" y="2822"/>
                    </a:cubicBezTo>
                    <a:cubicBezTo>
                      <a:pt x="3470" y="2822"/>
                      <a:pt x="4343" y="1711"/>
                      <a:pt x="4438" y="619"/>
                    </a:cubicBezTo>
                    <a:cubicBezTo>
                      <a:pt x="3763" y="205"/>
                      <a:pt x="2980" y="0"/>
                      <a:pt x="2197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7" name="Google Shape;1193;p63">
                <a:extLst>
                  <a:ext uri="{FF2B5EF4-FFF2-40B4-BE49-F238E27FC236}">
                    <a16:creationId xmlns:a16="http://schemas.microsoft.com/office/drawing/2014/main" id="{9EE75C83-0C41-D9BC-75D7-3E5D00AD2B93}"/>
                  </a:ext>
                </a:extLst>
              </p:cNvPr>
              <p:cNvSpPr/>
              <p:nvPr/>
            </p:nvSpPr>
            <p:spPr>
              <a:xfrm>
                <a:off x="403225" y="1521229"/>
                <a:ext cx="276209" cy="133173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2228" extrusionOk="0">
                    <a:moveTo>
                      <a:pt x="2320" y="0"/>
                    </a:moveTo>
                    <a:cubicBezTo>
                      <a:pt x="1018" y="0"/>
                      <a:pt x="0" y="860"/>
                      <a:pt x="0" y="860"/>
                    </a:cubicBezTo>
                    <a:lnTo>
                      <a:pt x="91" y="2197"/>
                    </a:lnTo>
                    <a:cubicBezTo>
                      <a:pt x="754" y="1806"/>
                      <a:pt x="1521" y="1608"/>
                      <a:pt x="2288" y="1608"/>
                    </a:cubicBezTo>
                    <a:cubicBezTo>
                      <a:pt x="3071" y="1608"/>
                      <a:pt x="3854" y="1813"/>
                      <a:pt x="4529" y="2227"/>
                    </a:cubicBezTo>
                    <a:cubicBezTo>
                      <a:pt x="4620" y="1437"/>
                      <a:pt x="4286" y="677"/>
                      <a:pt x="3617" y="313"/>
                    </a:cubicBezTo>
                    <a:cubicBezTo>
                      <a:pt x="3172" y="86"/>
                      <a:pt x="2731" y="0"/>
                      <a:pt x="2320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8" name="Google Shape;1194;p63">
                <a:extLst>
                  <a:ext uri="{FF2B5EF4-FFF2-40B4-BE49-F238E27FC236}">
                    <a16:creationId xmlns:a16="http://schemas.microsoft.com/office/drawing/2014/main" id="{4E03210A-E3B7-EC21-A012-F4EF06434E7C}"/>
                  </a:ext>
                </a:extLst>
              </p:cNvPr>
              <p:cNvSpPr/>
              <p:nvPr/>
            </p:nvSpPr>
            <p:spPr>
              <a:xfrm>
                <a:off x="430481" y="1626823"/>
                <a:ext cx="163538" cy="1446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420" extrusionOk="0">
                    <a:moveTo>
                      <a:pt x="1698" y="1"/>
                    </a:moveTo>
                    <a:cubicBezTo>
                      <a:pt x="1228" y="1"/>
                      <a:pt x="771" y="106"/>
                      <a:pt x="456" y="474"/>
                    </a:cubicBezTo>
                    <a:cubicBezTo>
                      <a:pt x="0" y="960"/>
                      <a:pt x="31" y="1720"/>
                      <a:pt x="91" y="2328"/>
                    </a:cubicBezTo>
                    <a:cubicBezTo>
                      <a:pt x="91" y="2389"/>
                      <a:pt x="129" y="2419"/>
                      <a:pt x="167" y="2419"/>
                    </a:cubicBezTo>
                    <a:cubicBezTo>
                      <a:pt x="205" y="2419"/>
                      <a:pt x="243" y="2389"/>
                      <a:pt x="243" y="2328"/>
                    </a:cubicBezTo>
                    <a:cubicBezTo>
                      <a:pt x="243" y="1811"/>
                      <a:pt x="152" y="1173"/>
                      <a:pt x="456" y="687"/>
                    </a:cubicBezTo>
                    <a:cubicBezTo>
                      <a:pt x="740" y="226"/>
                      <a:pt x="1199" y="137"/>
                      <a:pt x="1683" y="137"/>
                    </a:cubicBezTo>
                    <a:cubicBezTo>
                      <a:pt x="1987" y="137"/>
                      <a:pt x="2301" y="172"/>
                      <a:pt x="2587" y="172"/>
                    </a:cubicBezTo>
                    <a:cubicBezTo>
                      <a:pt x="2627" y="172"/>
                      <a:pt x="2667" y="172"/>
                      <a:pt x="2705" y="170"/>
                    </a:cubicBezTo>
                    <a:cubicBezTo>
                      <a:pt x="2736" y="170"/>
                      <a:pt x="2736" y="140"/>
                      <a:pt x="2705" y="109"/>
                    </a:cubicBezTo>
                    <a:cubicBezTo>
                      <a:pt x="2396" y="58"/>
                      <a:pt x="2043" y="1"/>
                      <a:pt x="1698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19" name="Google Shape;1195;p63">
                <a:extLst>
                  <a:ext uri="{FF2B5EF4-FFF2-40B4-BE49-F238E27FC236}">
                    <a16:creationId xmlns:a16="http://schemas.microsoft.com/office/drawing/2014/main" id="{4A977C59-B54A-B618-448A-9469CD16D699}"/>
                  </a:ext>
                </a:extLst>
              </p:cNvPr>
              <p:cNvSpPr/>
              <p:nvPr/>
            </p:nvSpPr>
            <p:spPr>
              <a:xfrm>
                <a:off x="431736" y="1665276"/>
                <a:ext cx="93006" cy="60071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005" extrusionOk="0">
                    <a:moveTo>
                      <a:pt x="1029" y="1"/>
                    </a:moveTo>
                    <a:cubicBezTo>
                      <a:pt x="582" y="1"/>
                      <a:pt x="220" y="440"/>
                      <a:pt x="40" y="912"/>
                    </a:cubicBezTo>
                    <a:cubicBezTo>
                      <a:pt x="1" y="971"/>
                      <a:pt x="50" y="1004"/>
                      <a:pt x="106" y="1004"/>
                    </a:cubicBezTo>
                    <a:cubicBezTo>
                      <a:pt x="137" y="1004"/>
                      <a:pt x="170" y="994"/>
                      <a:pt x="192" y="972"/>
                    </a:cubicBezTo>
                    <a:cubicBezTo>
                      <a:pt x="344" y="760"/>
                      <a:pt x="435" y="517"/>
                      <a:pt x="648" y="334"/>
                    </a:cubicBezTo>
                    <a:cubicBezTo>
                      <a:pt x="775" y="223"/>
                      <a:pt x="910" y="178"/>
                      <a:pt x="1054" y="178"/>
                    </a:cubicBezTo>
                    <a:cubicBezTo>
                      <a:pt x="1185" y="178"/>
                      <a:pt x="1324" y="215"/>
                      <a:pt x="1469" y="273"/>
                    </a:cubicBezTo>
                    <a:cubicBezTo>
                      <a:pt x="1477" y="278"/>
                      <a:pt x="1485" y="279"/>
                      <a:pt x="1492" y="279"/>
                    </a:cubicBezTo>
                    <a:cubicBezTo>
                      <a:pt x="1537" y="279"/>
                      <a:pt x="1555" y="208"/>
                      <a:pt x="1529" y="182"/>
                    </a:cubicBezTo>
                    <a:cubicBezTo>
                      <a:pt x="1355" y="55"/>
                      <a:pt x="1187" y="1"/>
                      <a:pt x="1029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0" name="Google Shape;1196;p63">
                <a:extLst>
                  <a:ext uri="{FF2B5EF4-FFF2-40B4-BE49-F238E27FC236}">
                    <a16:creationId xmlns:a16="http://schemas.microsoft.com/office/drawing/2014/main" id="{B8BC55D9-358C-EE47-F99A-7A330B8771A4}"/>
                  </a:ext>
                </a:extLst>
              </p:cNvPr>
              <p:cNvSpPr/>
              <p:nvPr/>
            </p:nvSpPr>
            <p:spPr>
              <a:xfrm>
                <a:off x="-859930" y="960743"/>
                <a:ext cx="1321054" cy="1205850"/>
              </a:xfrm>
              <a:custGeom>
                <a:avLst/>
                <a:gdLst/>
                <a:ahLst/>
                <a:cxnLst/>
                <a:rect l="l" t="t" r="r" b="b"/>
                <a:pathLst>
                  <a:path w="21991" h="20174" extrusionOk="0">
                    <a:moveTo>
                      <a:pt x="8671" y="0"/>
                    </a:moveTo>
                    <a:cubicBezTo>
                      <a:pt x="4207" y="0"/>
                      <a:pt x="1" y="2149"/>
                      <a:pt x="622" y="10585"/>
                    </a:cubicBezTo>
                    <a:cubicBezTo>
                      <a:pt x="622" y="10585"/>
                      <a:pt x="713" y="14384"/>
                      <a:pt x="1716" y="16208"/>
                    </a:cubicBezTo>
                    <a:cubicBezTo>
                      <a:pt x="2719" y="18062"/>
                      <a:pt x="5880" y="20007"/>
                      <a:pt x="9984" y="20159"/>
                    </a:cubicBezTo>
                    <a:cubicBezTo>
                      <a:pt x="10192" y="20169"/>
                      <a:pt x="10404" y="20173"/>
                      <a:pt x="10618" y="20173"/>
                    </a:cubicBezTo>
                    <a:cubicBezTo>
                      <a:pt x="14596" y="20173"/>
                      <a:pt x="19491" y="18577"/>
                      <a:pt x="20501" y="15721"/>
                    </a:cubicBezTo>
                    <a:cubicBezTo>
                      <a:pt x="21595" y="12712"/>
                      <a:pt x="21990" y="10645"/>
                      <a:pt x="21473" y="7667"/>
                    </a:cubicBezTo>
                    <a:cubicBezTo>
                      <a:pt x="20926" y="4688"/>
                      <a:pt x="20713" y="3350"/>
                      <a:pt x="17856" y="2135"/>
                    </a:cubicBezTo>
                    <a:cubicBezTo>
                      <a:pt x="16536" y="1587"/>
                      <a:pt x="12508" y="0"/>
                      <a:pt x="8671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1" name="Google Shape;1197;p63">
                <a:extLst>
                  <a:ext uri="{FF2B5EF4-FFF2-40B4-BE49-F238E27FC236}">
                    <a16:creationId xmlns:a16="http://schemas.microsoft.com/office/drawing/2014/main" id="{C951FAA5-5095-C136-718D-4105DF138C72}"/>
                  </a:ext>
                </a:extLst>
              </p:cNvPr>
              <p:cNvSpPr/>
              <p:nvPr/>
            </p:nvSpPr>
            <p:spPr>
              <a:xfrm>
                <a:off x="-238128" y="1562929"/>
                <a:ext cx="92707" cy="152958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2559" extrusionOk="0">
                    <a:moveTo>
                      <a:pt x="259" y="0"/>
                    </a:moveTo>
                    <a:cubicBezTo>
                      <a:pt x="244" y="0"/>
                      <a:pt x="228" y="8"/>
                      <a:pt x="213" y="23"/>
                    </a:cubicBezTo>
                    <a:cubicBezTo>
                      <a:pt x="122" y="388"/>
                      <a:pt x="122" y="783"/>
                      <a:pt x="61" y="1117"/>
                    </a:cubicBezTo>
                    <a:cubicBezTo>
                      <a:pt x="31" y="1361"/>
                      <a:pt x="0" y="1634"/>
                      <a:pt x="152" y="1817"/>
                    </a:cubicBezTo>
                    <a:cubicBezTo>
                      <a:pt x="228" y="1943"/>
                      <a:pt x="347" y="2007"/>
                      <a:pt x="472" y="2007"/>
                    </a:cubicBezTo>
                    <a:cubicBezTo>
                      <a:pt x="497" y="2007"/>
                      <a:pt x="522" y="2004"/>
                      <a:pt x="548" y="1999"/>
                    </a:cubicBezTo>
                    <a:cubicBezTo>
                      <a:pt x="639" y="1969"/>
                      <a:pt x="730" y="1908"/>
                      <a:pt x="791" y="1847"/>
                    </a:cubicBezTo>
                    <a:cubicBezTo>
                      <a:pt x="821" y="1847"/>
                      <a:pt x="973" y="1695"/>
                      <a:pt x="1034" y="1695"/>
                    </a:cubicBezTo>
                    <a:cubicBezTo>
                      <a:pt x="1095" y="1847"/>
                      <a:pt x="1186" y="1999"/>
                      <a:pt x="1277" y="2151"/>
                    </a:cubicBezTo>
                    <a:cubicBezTo>
                      <a:pt x="1186" y="2273"/>
                      <a:pt x="1095" y="2333"/>
                      <a:pt x="973" y="2394"/>
                    </a:cubicBezTo>
                    <a:cubicBezTo>
                      <a:pt x="895" y="2420"/>
                      <a:pt x="951" y="2558"/>
                      <a:pt x="1026" y="2558"/>
                    </a:cubicBezTo>
                    <a:cubicBezTo>
                      <a:pt x="1039" y="2558"/>
                      <a:pt x="1051" y="2555"/>
                      <a:pt x="1064" y="2546"/>
                    </a:cubicBezTo>
                    <a:cubicBezTo>
                      <a:pt x="1338" y="2424"/>
                      <a:pt x="1551" y="2181"/>
                      <a:pt x="1520" y="1877"/>
                    </a:cubicBezTo>
                    <a:cubicBezTo>
                      <a:pt x="1469" y="1670"/>
                      <a:pt x="1285" y="1530"/>
                      <a:pt x="1081" y="1530"/>
                    </a:cubicBezTo>
                    <a:cubicBezTo>
                      <a:pt x="1046" y="1530"/>
                      <a:pt x="1009" y="1534"/>
                      <a:pt x="973" y="1543"/>
                    </a:cubicBezTo>
                    <a:cubicBezTo>
                      <a:pt x="852" y="1573"/>
                      <a:pt x="791" y="1665"/>
                      <a:pt x="700" y="1725"/>
                    </a:cubicBezTo>
                    <a:cubicBezTo>
                      <a:pt x="615" y="1758"/>
                      <a:pt x="544" y="1773"/>
                      <a:pt x="485" y="1773"/>
                    </a:cubicBezTo>
                    <a:cubicBezTo>
                      <a:pt x="163" y="1773"/>
                      <a:pt x="192" y="1335"/>
                      <a:pt x="244" y="1026"/>
                    </a:cubicBezTo>
                    <a:cubicBezTo>
                      <a:pt x="274" y="753"/>
                      <a:pt x="456" y="297"/>
                      <a:pt x="304" y="23"/>
                    </a:cubicBezTo>
                    <a:cubicBezTo>
                      <a:pt x="289" y="8"/>
                      <a:pt x="274" y="0"/>
                      <a:pt x="259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2" name="Google Shape;1198;p63">
                <a:extLst>
                  <a:ext uri="{FF2B5EF4-FFF2-40B4-BE49-F238E27FC236}">
                    <a16:creationId xmlns:a16="http://schemas.microsoft.com/office/drawing/2014/main" id="{C8E7B12C-5F15-FC22-DCF5-B2EA84F5D7F7}"/>
                  </a:ext>
                </a:extLst>
              </p:cNvPr>
              <p:cNvSpPr/>
              <p:nvPr/>
            </p:nvSpPr>
            <p:spPr>
              <a:xfrm>
                <a:off x="-630531" y="1389893"/>
                <a:ext cx="116317" cy="9103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523" extrusionOk="0">
                    <a:moveTo>
                      <a:pt x="1824" y="0"/>
                    </a:moveTo>
                    <a:cubicBezTo>
                      <a:pt x="1125" y="0"/>
                      <a:pt x="122" y="730"/>
                      <a:pt x="0" y="1459"/>
                    </a:cubicBezTo>
                    <a:cubicBezTo>
                      <a:pt x="0" y="1497"/>
                      <a:pt x="23" y="1523"/>
                      <a:pt x="48" y="1523"/>
                    </a:cubicBezTo>
                    <a:cubicBezTo>
                      <a:pt x="64" y="1523"/>
                      <a:pt x="80" y="1513"/>
                      <a:pt x="91" y="1490"/>
                    </a:cubicBezTo>
                    <a:cubicBezTo>
                      <a:pt x="517" y="821"/>
                      <a:pt x="1033" y="395"/>
                      <a:pt x="1854" y="183"/>
                    </a:cubicBezTo>
                    <a:cubicBezTo>
                      <a:pt x="1945" y="152"/>
                      <a:pt x="1915" y="31"/>
                      <a:pt x="1824" y="0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3" name="Google Shape;1199;p63">
                <a:extLst>
                  <a:ext uri="{FF2B5EF4-FFF2-40B4-BE49-F238E27FC236}">
                    <a16:creationId xmlns:a16="http://schemas.microsoft.com/office/drawing/2014/main" id="{EF9968A4-9A4A-EB03-CF08-B8638A272E6E}"/>
                  </a:ext>
                </a:extLst>
              </p:cNvPr>
              <p:cNvSpPr/>
              <p:nvPr/>
            </p:nvSpPr>
            <p:spPr>
              <a:xfrm>
                <a:off x="81652" y="1345722"/>
                <a:ext cx="133293" cy="53138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889" extrusionOk="0">
                    <a:moveTo>
                      <a:pt x="435" y="1"/>
                    </a:moveTo>
                    <a:cubicBezTo>
                      <a:pt x="304" y="1"/>
                      <a:pt x="178" y="14"/>
                      <a:pt x="61" y="40"/>
                    </a:cubicBezTo>
                    <a:cubicBezTo>
                      <a:pt x="0" y="40"/>
                      <a:pt x="0" y="131"/>
                      <a:pt x="61" y="162"/>
                    </a:cubicBezTo>
                    <a:cubicBezTo>
                      <a:pt x="760" y="283"/>
                      <a:pt x="1429" y="344"/>
                      <a:pt x="1976" y="861"/>
                    </a:cubicBezTo>
                    <a:cubicBezTo>
                      <a:pt x="2002" y="881"/>
                      <a:pt x="2030" y="889"/>
                      <a:pt x="2056" y="889"/>
                    </a:cubicBezTo>
                    <a:cubicBezTo>
                      <a:pt x="2152" y="889"/>
                      <a:pt x="2230" y="780"/>
                      <a:pt x="2158" y="709"/>
                    </a:cubicBezTo>
                    <a:cubicBezTo>
                      <a:pt x="1782" y="282"/>
                      <a:pt x="1054" y="1"/>
                      <a:pt x="435" y="1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4" name="Google Shape;1200;p63">
                <a:extLst>
                  <a:ext uri="{FF2B5EF4-FFF2-40B4-BE49-F238E27FC236}">
                    <a16:creationId xmlns:a16="http://schemas.microsoft.com/office/drawing/2014/main" id="{DFA6D0B3-C00F-D9DB-1CE8-67A2DB1D2A3C}"/>
                  </a:ext>
                </a:extLst>
              </p:cNvPr>
              <p:cNvSpPr/>
              <p:nvPr/>
            </p:nvSpPr>
            <p:spPr>
              <a:xfrm>
                <a:off x="-653294" y="1750149"/>
                <a:ext cx="287196" cy="26402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3774" extrusionOk="0">
                    <a:moveTo>
                      <a:pt x="2063" y="1"/>
                    </a:moveTo>
                    <a:cubicBezTo>
                      <a:pt x="2024" y="1"/>
                      <a:pt x="1985" y="2"/>
                      <a:pt x="1946" y="4"/>
                    </a:cubicBezTo>
                    <a:cubicBezTo>
                      <a:pt x="852" y="65"/>
                      <a:pt x="1" y="946"/>
                      <a:pt x="61" y="1980"/>
                    </a:cubicBezTo>
                    <a:cubicBezTo>
                      <a:pt x="91" y="2994"/>
                      <a:pt x="999" y="3774"/>
                      <a:pt x="2067" y="3774"/>
                    </a:cubicBezTo>
                    <a:cubicBezTo>
                      <a:pt x="2088" y="3774"/>
                      <a:pt x="2108" y="3774"/>
                      <a:pt x="2128" y="3773"/>
                    </a:cubicBezTo>
                    <a:cubicBezTo>
                      <a:pt x="3253" y="3712"/>
                      <a:pt x="4104" y="2831"/>
                      <a:pt x="4043" y="1797"/>
                    </a:cubicBezTo>
                    <a:cubicBezTo>
                      <a:pt x="3985" y="800"/>
                      <a:pt x="3133" y="1"/>
                      <a:pt x="2063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5" name="Google Shape;1201;p63">
                <a:extLst>
                  <a:ext uri="{FF2B5EF4-FFF2-40B4-BE49-F238E27FC236}">
                    <a16:creationId xmlns:a16="http://schemas.microsoft.com/office/drawing/2014/main" id="{7DAF0875-9B7F-6209-1ADF-C7DB96123A59}"/>
                  </a:ext>
                </a:extLst>
              </p:cNvPr>
              <p:cNvSpPr/>
              <p:nvPr/>
            </p:nvSpPr>
            <p:spPr>
              <a:xfrm>
                <a:off x="-13510" y="1706137"/>
                <a:ext cx="313902" cy="28869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3747" extrusionOk="0">
                    <a:moveTo>
                      <a:pt x="2064" y="1"/>
                    </a:moveTo>
                    <a:cubicBezTo>
                      <a:pt x="2024" y="1"/>
                      <a:pt x="1985" y="2"/>
                      <a:pt x="1945" y="4"/>
                    </a:cubicBezTo>
                    <a:cubicBezTo>
                      <a:pt x="851" y="35"/>
                      <a:pt x="0" y="916"/>
                      <a:pt x="30" y="1980"/>
                    </a:cubicBezTo>
                    <a:cubicBezTo>
                      <a:pt x="89" y="2976"/>
                      <a:pt x="967" y="3746"/>
                      <a:pt x="2010" y="3746"/>
                    </a:cubicBezTo>
                    <a:cubicBezTo>
                      <a:pt x="2049" y="3746"/>
                      <a:pt x="2088" y="3745"/>
                      <a:pt x="2128" y="3743"/>
                    </a:cubicBezTo>
                    <a:cubicBezTo>
                      <a:pt x="3222" y="3682"/>
                      <a:pt x="4073" y="2801"/>
                      <a:pt x="4043" y="1767"/>
                    </a:cubicBezTo>
                    <a:cubicBezTo>
                      <a:pt x="3984" y="771"/>
                      <a:pt x="3107" y="1"/>
                      <a:pt x="2064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6" name="Google Shape;1202;p63">
                <a:extLst>
                  <a:ext uri="{FF2B5EF4-FFF2-40B4-BE49-F238E27FC236}">
                    <a16:creationId xmlns:a16="http://schemas.microsoft.com/office/drawing/2014/main" id="{0564BC76-4742-0475-73BA-4D9C73CF8056}"/>
                  </a:ext>
                </a:extLst>
              </p:cNvPr>
              <p:cNvSpPr/>
              <p:nvPr/>
            </p:nvSpPr>
            <p:spPr>
              <a:xfrm>
                <a:off x="-516127" y="159867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64" y="0"/>
                    </a:moveTo>
                    <a:cubicBezTo>
                      <a:pt x="548" y="0"/>
                      <a:pt x="533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913" y="1279"/>
                      <a:pt x="1126" y="975"/>
                      <a:pt x="1095" y="611"/>
                    </a:cubicBezTo>
                    <a:cubicBezTo>
                      <a:pt x="1066" y="264"/>
                      <a:pt x="846" y="0"/>
                      <a:pt x="564" y="0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7" name="Google Shape;1203;p63">
                <a:extLst>
                  <a:ext uri="{FF2B5EF4-FFF2-40B4-BE49-F238E27FC236}">
                    <a16:creationId xmlns:a16="http://schemas.microsoft.com/office/drawing/2014/main" id="{7F4F4961-AC2D-AF7F-2BB6-BF7D3E4F44FD}"/>
                  </a:ext>
                </a:extLst>
              </p:cNvPr>
              <p:cNvSpPr/>
              <p:nvPr/>
            </p:nvSpPr>
            <p:spPr>
              <a:xfrm>
                <a:off x="16201" y="156233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59" y="1"/>
                    </a:moveTo>
                    <a:cubicBezTo>
                      <a:pt x="545" y="1"/>
                      <a:pt x="532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882" y="1279"/>
                      <a:pt x="1126" y="976"/>
                      <a:pt x="1095" y="611"/>
                    </a:cubicBezTo>
                    <a:cubicBezTo>
                      <a:pt x="1066" y="265"/>
                      <a:pt x="818" y="1"/>
                      <a:pt x="559" y="1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8" name="Google Shape;1204;p63">
                <a:extLst>
                  <a:ext uri="{FF2B5EF4-FFF2-40B4-BE49-F238E27FC236}">
                    <a16:creationId xmlns:a16="http://schemas.microsoft.com/office/drawing/2014/main" id="{E6391C85-2187-82AD-E1C6-5E4CE07A07C3}"/>
                  </a:ext>
                </a:extLst>
              </p:cNvPr>
              <p:cNvSpPr/>
              <p:nvPr/>
            </p:nvSpPr>
            <p:spPr>
              <a:xfrm>
                <a:off x="-944705" y="978696"/>
                <a:ext cx="316197" cy="640621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10719" extrusionOk="0">
                    <a:moveTo>
                      <a:pt x="5289" y="1"/>
                    </a:moveTo>
                    <a:lnTo>
                      <a:pt x="5289" y="1"/>
                    </a:lnTo>
                    <a:cubicBezTo>
                      <a:pt x="3192" y="882"/>
                      <a:pt x="1520" y="2554"/>
                      <a:pt x="973" y="4165"/>
                    </a:cubicBezTo>
                    <a:cubicBezTo>
                      <a:pt x="0" y="7022"/>
                      <a:pt x="547" y="10244"/>
                      <a:pt x="547" y="10244"/>
                    </a:cubicBezTo>
                    <a:cubicBezTo>
                      <a:pt x="912" y="10305"/>
                      <a:pt x="1976" y="10639"/>
                      <a:pt x="2158" y="10700"/>
                    </a:cubicBezTo>
                    <a:cubicBezTo>
                      <a:pt x="2179" y="10712"/>
                      <a:pt x="2196" y="10718"/>
                      <a:pt x="2209" y="10718"/>
                    </a:cubicBezTo>
                    <a:cubicBezTo>
                      <a:pt x="2388" y="10718"/>
                      <a:pt x="1905" y="9628"/>
                      <a:pt x="2189" y="9514"/>
                    </a:cubicBezTo>
                    <a:cubicBezTo>
                      <a:pt x="2857" y="9302"/>
                      <a:pt x="3526" y="9119"/>
                      <a:pt x="4195" y="8998"/>
                    </a:cubicBezTo>
                    <a:cubicBezTo>
                      <a:pt x="3830" y="6414"/>
                      <a:pt x="4134" y="3831"/>
                      <a:pt x="4894" y="1460"/>
                    </a:cubicBezTo>
                    <a:cubicBezTo>
                      <a:pt x="5046" y="973"/>
                      <a:pt x="5167" y="487"/>
                      <a:pt x="5289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29" name="Google Shape;1205;p63">
                <a:extLst>
                  <a:ext uri="{FF2B5EF4-FFF2-40B4-BE49-F238E27FC236}">
                    <a16:creationId xmlns:a16="http://schemas.microsoft.com/office/drawing/2014/main" id="{F432954D-3682-2059-52F5-986CEEF42559}"/>
                  </a:ext>
                </a:extLst>
              </p:cNvPr>
              <p:cNvSpPr/>
              <p:nvPr/>
            </p:nvSpPr>
            <p:spPr>
              <a:xfrm>
                <a:off x="-724621" y="949286"/>
                <a:ext cx="206611" cy="57015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9484" extrusionOk="0">
                    <a:moveTo>
                      <a:pt x="3040" y="0"/>
                    </a:moveTo>
                    <a:cubicBezTo>
                      <a:pt x="2492" y="92"/>
                      <a:pt x="1976" y="274"/>
                      <a:pt x="1489" y="487"/>
                    </a:cubicBezTo>
                    <a:cubicBezTo>
                      <a:pt x="1337" y="973"/>
                      <a:pt x="1216" y="1459"/>
                      <a:pt x="1094" y="1946"/>
                    </a:cubicBezTo>
                    <a:cubicBezTo>
                      <a:pt x="334" y="4317"/>
                      <a:pt x="0" y="6900"/>
                      <a:pt x="365" y="9484"/>
                    </a:cubicBezTo>
                    <a:cubicBezTo>
                      <a:pt x="1337" y="9271"/>
                      <a:pt x="2280" y="9119"/>
                      <a:pt x="3222" y="8997"/>
                    </a:cubicBezTo>
                    <a:cubicBezTo>
                      <a:pt x="2553" y="6019"/>
                      <a:pt x="2523" y="2979"/>
                      <a:pt x="3040" y="0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0" name="Google Shape;1206;p63">
                <a:extLst>
                  <a:ext uri="{FF2B5EF4-FFF2-40B4-BE49-F238E27FC236}">
                    <a16:creationId xmlns:a16="http://schemas.microsoft.com/office/drawing/2014/main" id="{51519330-DB32-CCE7-0F9A-48F301FD406F}"/>
                  </a:ext>
                </a:extLst>
              </p:cNvPr>
              <p:cNvSpPr/>
              <p:nvPr/>
            </p:nvSpPr>
            <p:spPr>
              <a:xfrm>
                <a:off x="-576698" y="804804"/>
                <a:ext cx="831620" cy="695991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1644" extrusionOk="0">
                    <a:moveTo>
                      <a:pt x="6538" y="1"/>
                    </a:moveTo>
                    <a:cubicBezTo>
                      <a:pt x="6527" y="1"/>
                      <a:pt x="6517" y="1"/>
                      <a:pt x="6506" y="2"/>
                    </a:cubicBezTo>
                    <a:cubicBezTo>
                      <a:pt x="5563" y="32"/>
                      <a:pt x="5138" y="2525"/>
                      <a:pt x="5138" y="2525"/>
                    </a:cubicBezTo>
                    <a:cubicBezTo>
                      <a:pt x="5138" y="2525"/>
                      <a:pt x="4806" y="839"/>
                      <a:pt x="3954" y="839"/>
                    </a:cubicBezTo>
                    <a:cubicBezTo>
                      <a:pt x="3877" y="839"/>
                      <a:pt x="3795" y="853"/>
                      <a:pt x="3709" y="883"/>
                    </a:cubicBezTo>
                    <a:cubicBezTo>
                      <a:pt x="2676" y="1248"/>
                      <a:pt x="4135" y="2616"/>
                      <a:pt x="4135" y="2616"/>
                    </a:cubicBezTo>
                    <a:cubicBezTo>
                      <a:pt x="3453" y="2394"/>
                      <a:pt x="2762" y="2297"/>
                      <a:pt x="2083" y="2297"/>
                    </a:cubicBezTo>
                    <a:cubicBezTo>
                      <a:pt x="1551" y="2297"/>
                      <a:pt x="1025" y="2357"/>
                      <a:pt x="518" y="2464"/>
                    </a:cubicBezTo>
                    <a:cubicBezTo>
                      <a:pt x="1" y="5473"/>
                      <a:pt x="31" y="8513"/>
                      <a:pt x="700" y="11491"/>
                    </a:cubicBezTo>
                    <a:cubicBezTo>
                      <a:pt x="2549" y="11286"/>
                      <a:pt x="4267" y="11237"/>
                      <a:pt x="5490" y="11237"/>
                    </a:cubicBezTo>
                    <a:cubicBezTo>
                      <a:pt x="6619" y="11237"/>
                      <a:pt x="7326" y="11279"/>
                      <a:pt x="7326" y="11279"/>
                    </a:cubicBezTo>
                    <a:cubicBezTo>
                      <a:pt x="7326" y="11279"/>
                      <a:pt x="7103" y="8376"/>
                      <a:pt x="7396" y="8376"/>
                    </a:cubicBezTo>
                    <a:cubicBezTo>
                      <a:pt x="7427" y="8376"/>
                      <a:pt x="7465" y="8409"/>
                      <a:pt x="7509" y="8482"/>
                    </a:cubicBezTo>
                    <a:cubicBezTo>
                      <a:pt x="7965" y="9242"/>
                      <a:pt x="8208" y="11339"/>
                      <a:pt x="8208" y="11339"/>
                    </a:cubicBezTo>
                    <a:lnTo>
                      <a:pt x="11035" y="11309"/>
                    </a:lnTo>
                    <a:cubicBezTo>
                      <a:pt x="11156" y="10610"/>
                      <a:pt x="10852" y="7449"/>
                      <a:pt x="10852" y="7449"/>
                    </a:cubicBezTo>
                    <a:lnTo>
                      <a:pt x="10852" y="7449"/>
                    </a:lnTo>
                    <a:cubicBezTo>
                      <a:pt x="11521" y="8482"/>
                      <a:pt x="12220" y="11431"/>
                      <a:pt x="12220" y="11431"/>
                    </a:cubicBezTo>
                    <a:cubicBezTo>
                      <a:pt x="12585" y="11491"/>
                      <a:pt x="13071" y="11583"/>
                      <a:pt x="13588" y="11643"/>
                    </a:cubicBezTo>
                    <a:cubicBezTo>
                      <a:pt x="12858" y="8269"/>
                      <a:pt x="11095" y="4987"/>
                      <a:pt x="9180" y="2008"/>
                    </a:cubicBezTo>
                    <a:cubicBezTo>
                      <a:pt x="7387" y="2099"/>
                      <a:pt x="5928" y="2494"/>
                      <a:pt x="5928" y="2494"/>
                    </a:cubicBezTo>
                    <a:cubicBezTo>
                      <a:pt x="5928" y="2494"/>
                      <a:pt x="7412" y="1"/>
                      <a:pt x="6538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1" name="Google Shape;1207;p63">
                <a:extLst>
                  <a:ext uri="{FF2B5EF4-FFF2-40B4-BE49-F238E27FC236}">
                    <a16:creationId xmlns:a16="http://schemas.microsoft.com/office/drawing/2014/main" id="{351A7ECF-08DD-1DD6-DBA3-2D82C4D69C82}"/>
                  </a:ext>
                </a:extLst>
              </p:cNvPr>
              <p:cNvSpPr/>
              <p:nvPr/>
            </p:nvSpPr>
            <p:spPr>
              <a:xfrm>
                <a:off x="-27600" y="924907"/>
                <a:ext cx="438386" cy="594543"/>
              </a:xfrm>
              <a:custGeom>
                <a:avLst/>
                <a:gdLst/>
                <a:ahLst/>
                <a:cxnLst/>
                <a:rect l="l" t="t" r="r" b="b"/>
                <a:pathLst>
                  <a:path w="6961" h="9981" extrusionOk="0">
                    <a:moveTo>
                      <a:pt x="617" y="1"/>
                    </a:moveTo>
                    <a:cubicBezTo>
                      <a:pt x="409" y="1"/>
                      <a:pt x="203" y="4"/>
                      <a:pt x="0" y="11"/>
                    </a:cubicBezTo>
                    <a:cubicBezTo>
                      <a:pt x="1915" y="3020"/>
                      <a:pt x="3678" y="6303"/>
                      <a:pt x="4408" y="9646"/>
                    </a:cubicBezTo>
                    <a:cubicBezTo>
                      <a:pt x="5259" y="9768"/>
                      <a:pt x="6201" y="9890"/>
                      <a:pt x="6961" y="9981"/>
                    </a:cubicBezTo>
                    <a:cubicBezTo>
                      <a:pt x="6566" y="6455"/>
                      <a:pt x="5168" y="2959"/>
                      <a:pt x="2949" y="193"/>
                    </a:cubicBezTo>
                    <a:cubicBezTo>
                      <a:pt x="2162" y="50"/>
                      <a:pt x="1374" y="1"/>
                      <a:pt x="617" y="1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2" name="Google Shape;1208;p63">
                <a:extLst>
                  <a:ext uri="{FF2B5EF4-FFF2-40B4-BE49-F238E27FC236}">
                    <a16:creationId xmlns:a16="http://schemas.microsoft.com/office/drawing/2014/main" id="{BFDCDCD4-0C3D-472E-59E5-884990093B9C}"/>
                  </a:ext>
                </a:extLst>
              </p:cNvPr>
              <p:cNvSpPr/>
              <p:nvPr/>
            </p:nvSpPr>
            <p:spPr>
              <a:xfrm>
                <a:off x="157272" y="935691"/>
                <a:ext cx="336161" cy="614384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10305" extrusionOk="0">
                    <a:moveTo>
                      <a:pt x="1" y="0"/>
                    </a:moveTo>
                    <a:cubicBezTo>
                      <a:pt x="2220" y="2766"/>
                      <a:pt x="3618" y="6262"/>
                      <a:pt x="4013" y="9788"/>
                    </a:cubicBezTo>
                    <a:cubicBezTo>
                      <a:pt x="4195" y="9818"/>
                      <a:pt x="4378" y="9818"/>
                      <a:pt x="4560" y="9849"/>
                    </a:cubicBezTo>
                    <a:cubicBezTo>
                      <a:pt x="5046" y="9909"/>
                      <a:pt x="4469" y="10274"/>
                      <a:pt x="4712" y="10304"/>
                    </a:cubicBezTo>
                    <a:cubicBezTo>
                      <a:pt x="4955" y="10304"/>
                      <a:pt x="5594" y="9940"/>
                      <a:pt x="5594" y="9940"/>
                    </a:cubicBezTo>
                    <a:cubicBezTo>
                      <a:pt x="5594" y="9940"/>
                      <a:pt x="5624" y="7478"/>
                      <a:pt x="3739" y="2797"/>
                    </a:cubicBezTo>
                    <a:cubicBezTo>
                      <a:pt x="3040" y="1125"/>
                      <a:pt x="1581" y="335"/>
                      <a:pt x="1" y="0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3" name="Google Shape;1209;p63">
                <a:extLst>
                  <a:ext uri="{FF2B5EF4-FFF2-40B4-BE49-F238E27FC236}">
                    <a16:creationId xmlns:a16="http://schemas.microsoft.com/office/drawing/2014/main" id="{24DFB0C4-1A83-D8A8-96A5-E79EBB002CFB}"/>
                  </a:ext>
                </a:extLst>
              </p:cNvPr>
              <p:cNvSpPr/>
              <p:nvPr/>
            </p:nvSpPr>
            <p:spPr>
              <a:xfrm>
                <a:off x="-1108407" y="2605269"/>
                <a:ext cx="394319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6418" extrusionOk="0">
                    <a:moveTo>
                      <a:pt x="3648" y="1"/>
                    </a:moveTo>
                    <a:cubicBezTo>
                      <a:pt x="3648" y="1"/>
                      <a:pt x="1" y="4165"/>
                      <a:pt x="31" y="5624"/>
                    </a:cubicBezTo>
                    <a:cubicBezTo>
                      <a:pt x="44" y="6237"/>
                      <a:pt x="659" y="6418"/>
                      <a:pt x="1379" y="6418"/>
                    </a:cubicBezTo>
                    <a:cubicBezTo>
                      <a:pt x="2407" y="6418"/>
                      <a:pt x="3648" y="6050"/>
                      <a:pt x="3648" y="6050"/>
                    </a:cubicBezTo>
                    <a:lnTo>
                      <a:pt x="6597" y="1551"/>
                    </a:lnTo>
                    <a:lnTo>
                      <a:pt x="3648" y="1"/>
                    </a:ln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4" name="Google Shape;1210;p63">
                <a:extLst>
                  <a:ext uri="{FF2B5EF4-FFF2-40B4-BE49-F238E27FC236}">
                    <a16:creationId xmlns:a16="http://schemas.microsoft.com/office/drawing/2014/main" id="{C4F1801F-8FC3-7A90-0443-E36A110295F3}"/>
                  </a:ext>
                </a:extLst>
              </p:cNvPr>
              <p:cNvSpPr/>
              <p:nvPr/>
            </p:nvSpPr>
            <p:spPr>
              <a:xfrm>
                <a:off x="-681456" y="2174741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1278" y="0"/>
                    </a:moveTo>
                    <a:lnTo>
                      <a:pt x="882" y="2067"/>
                    </a:lnTo>
                    <a:lnTo>
                      <a:pt x="1" y="10031"/>
                    </a:lnTo>
                    <a:lnTo>
                      <a:pt x="7721" y="13465"/>
                    </a:lnTo>
                    <a:lnTo>
                      <a:pt x="7721" y="4073"/>
                    </a:lnTo>
                    <a:cubicBezTo>
                      <a:pt x="6202" y="1945"/>
                      <a:pt x="1278" y="0"/>
                      <a:pt x="1278" y="0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5" name="Google Shape;1211;p63">
                <a:extLst>
                  <a:ext uri="{FF2B5EF4-FFF2-40B4-BE49-F238E27FC236}">
                    <a16:creationId xmlns:a16="http://schemas.microsoft.com/office/drawing/2014/main" id="{05A09C81-4B31-D37B-EF37-78A9A78107C8}"/>
                  </a:ext>
                </a:extLst>
              </p:cNvPr>
              <p:cNvSpPr/>
              <p:nvPr/>
            </p:nvSpPr>
            <p:spPr>
              <a:xfrm>
                <a:off x="-570580" y="2154718"/>
                <a:ext cx="370649" cy="80495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7" extrusionOk="0">
                    <a:moveTo>
                      <a:pt x="1034" y="1"/>
                    </a:moveTo>
                    <a:lnTo>
                      <a:pt x="699" y="2068"/>
                    </a:lnTo>
                    <a:lnTo>
                      <a:pt x="0" y="10031"/>
                    </a:lnTo>
                    <a:lnTo>
                      <a:pt x="6201" y="13466"/>
                    </a:lnTo>
                    <a:lnTo>
                      <a:pt x="6201" y="4074"/>
                    </a:lnTo>
                    <a:cubicBezTo>
                      <a:pt x="4985" y="1977"/>
                      <a:pt x="1034" y="1"/>
                      <a:pt x="1034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6" name="Google Shape;1212;p63">
                <a:extLst>
                  <a:ext uri="{FF2B5EF4-FFF2-40B4-BE49-F238E27FC236}">
                    <a16:creationId xmlns:a16="http://schemas.microsoft.com/office/drawing/2014/main" id="{87E73B6F-6876-6A4E-CC00-CE4F0C09FC73}"/>
                  </a:ext>
                </a:extLst>
              </p:cNvPr>
              <p:cNvSpPr/>
              <p:nvPr/>
            </p:nvSpPr>
            <p:spPr>
              <a:xfrm>
                <a:off x="-450677" y="2140194"/>
                <a:ext cx="25259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13466" extrusionOk="0">
                    <a:moveTo>
                      <a:pt x="699" y="1"/>
                    </a:moveTo>
                    <a:lnTo>
                      <a:pt x="456" y="2068"/>
                    </a:lnTo>
                    <a:lnTo>
                      <a:pt x="0" y="10031"/>
                    </a:lnTo>
                    <a:lnTo>
                      <a:pt x="4225" y="13466"/>
                    </a:lnTo>
                    <a:lnTo>
                      <a:pt x="4225" y="4074"/>
                    </a:lnTo>
                    <a:cubicBezTo>
                      <a:pt x="3405" y="1976"/>
                      <a:pt x="699" y="1"/>
                      <a:pt x="699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7" name="Google Shape;1213;p63">
                <a:extLst>
                  <a:ext uri="{FF2B5EF4-FFF2-40B4-BE49-F238E27FC236}">
                    <a16:creationId xmlns:a16="http://schemas.microsoft.com/office/drawing/2014/main" id="{1FD4D946-A0A7-D21B-5EF8-0BFD1B184B12}"/>
                  </a:ext>
                </a:extLst>
              </p:cNvPr>
              <p:cNvSpPr/>
              <p:nvPr/>
            </p:nvSpPr>
            <p:spPr>
              <a:xfrm>
                <a:off x="-196348" y="2171095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6444" y="0"/>
                    </a:moveTo>
                    <a:cubicBezTo>
                      <a:pt x="6444" y="0"/>
                      <a:pt x="1520" y="1976"/>
                      <a:pt x="1" y="4104"/>
                    </a:cubicBezTo>
                    <a:lnTo>
                      <a:pt x="1" y="13466"/>
                    </a:lnTo>
                    <a:lnTo>
                      <a:pt x="7721" y="10061"/>
                    </a:lnTo>
                    <a:lnTo>
                      <a:pt x="6870" y="2067"/>
                    </a:lnTo>
                    <a:lnTo>
                      <a:pt x="6444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8" name="Google Shape;1214;p63">
                <a:extLst>
                  <a:ext uri="{FF2B5EF4-FFF2-40B4-BE49-F238E27FC236}">
                    <a16:creationId xmlns:a16="http://schemas.microsoft.com/office/drawing/2014/main" id="{8715F1C5-C40F-EBCA-B578-3BEF312D297D}"/>
                  </a:ext>
                </a:extLst>
              </p:cNvPr>
              <p:cNvSpPr/>
              <p:nvPr/>
            </p:nvSpPr>
            <p:spPr>
              <a:xfrm>
                <a:off x="-216311" y="2151132"/>
                <a:ext cx="37064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6" extrusionOk="0">
                    <a:moveTo>
                      <a:pt x="5168" y="0"/>
                    </a:moveTo>
                    <a:cubicBezTo>
                      <a:pt x="5168" y="0"/>
                      <a:pt x="1216" y="1976"/>
                      <a:pt x="0" y="4103"/>
                    </a:cubicBezTo>
                    <a:lnTo>
                      <a:pt x="0" y="13465"/>
                    </a:lnTo>
                    <a:lnTo>
                      <a:pt x="6201" y="10061"/>
                    </a:lnTo>
                    <a:lnTo>
                      <a:pt x="5502" y="2067"/>
                    </a:lnTo>
                    <a:lnTo>
                      <a:pt x="5168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39" name="Google Shape;1215;p63">
                <a:extLst>
                  <a:ext uri="{FF2B5EF4-FFF2-40B4-BE49-F238E27FC236}">
                    <a16:creationId xmlns:a16="http://schemas.microsoft.com/office/drawing/2014/main" id="{D4773B8F-7591-E848-8F38-BCABD0F9F655}"/>
                  </a:ext>
                </a:extLst>
              </p:cNvPr>
              <p:cNvSpPr/>
              <p:nvPr/>
            </p:nvSpPr>
            <p:spPr>
              <a:xfrm>
                <a:off x="-218164" y="2138400"/>
                <a:ext cx="254452" cy="803103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13436" extrusionOk="0">
                    <a:moveTo>
                      <a:pt x="3557" y="0"/>
                    </a:moveTo>
                    <a:cubicBezTo>
                      <a:pt x="3557" y="0"/>
                      <a:pt x="852" y="1946"/>
                      <a:pt x="1" y="4073"/>
                    </a:cubicBezTo>
                    <a:lnTo>
                      <a:pt x="1" y="13435"/>
                    </a:lnTo>
                    <a:lnTo>
                      <a:pt x="4256" y="10031"/>
                    </a:lnTo>
                    <a:lnTo>
                      <a:pt x="3770" y="2037"/>
                    </a:lnTo>
                    <a:lnTo>
                      <a:pt x="3557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0" name="Google Shape;1216;p63">
                <a:extLst>
                  <a:ext uri="{FF2B5EF4-FFF2-40B4-BE49-F238E27FC236}">
                    <a16:creationId xmlns:a16="http://schemas.microsoft.com/office/drawing/2014/main" id="{9AEC952F-B616-576C-EB3B-40D8D7D1FE48}"/>
                  </a:ext>
                </a:extLst>
              </p:cNvPr>
              <p:cNvSpPr/>
              <p:nvPr/>
            </p:nvSpPr>
            <p:spPr>
              <a:xfrm>
                <a:off x="-746608" y="2223335"/>
                <a:ext cx="499459" cy="778118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8" extrusionOk="0">
                    <a:moveTo>
                      <a:pt x="1182" y="1"/>
                    </a:moveTo>
                    <a:cubicBezTo>
                      <a:pt x="1" y="1"/>
                      <a:pt x="179" y="1376"/>
                      <a:pt x="179" y="1376"/>
                    </a:cubicBezTo>
                    <a:lnTo>
                      <a:pt x="453" y="9704"/>
                    </a:lnTo>
                    <a:cubicBezTo>
                      <a:pt x="2276" y="10069"/>
                      <a:pt x="8356" y="13017"/>
                      <a:pt x="8356" y="13017"/>
                    </a:cubicBezTo>
                    <a:lnTo>
                      <a:pt x="8356" y="3199"/>
                    </a:lnTo>
                    <a:cubicBezTo>
                      <a:pt x="7869" y="2835"/>
                      <a:pt x="3097" y="342"/>
                      <a:pt x="1547" y="38"/>
                    </a:cubicBezTo>
                    <a:cubicBezTo>
                      <a:pt x="1413" y="12"/>
                      <a:pt x="1292" y="1"/>
                      <a:pt x="1182" y="1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1" name="Google Shape;1217;p63">
                <a:extLst>
                  <a:ext uri="{FF2B5EF4-FFF2-40B4-BE49-F238E27FC236}">
                    <a16:creationId xmlns:a16="http://schemas.microsoft.com/office/drawing/2014/main" id="{A873E9B1-32FC-8358-DBB1-6754BF49613C}"/>
                  </a:ext>
                </a:extLst>
              </p:cNvPr>
              <p:cNvSpPr/>
              <p:nvPr/>
            </p:nvSpPr>
            <p:spPr>
              <a:xfrm>
                <a:off x="-149128" y="2212456"/>
                <a:ext cx="499459" cy="778059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7" extrusionOk="0">
                    <a:moveTo>
                      <a:pt x="7174" y="0"/>
                    </a:moveTo>
                    <a:cubicBezTo>
                      <a:pt x="7065" y="0"/>
                      <a:pt x="6943" y="12"/>
                      <a:pt x="6810" y="38"/>
                    </a:cubicBezTo>
                    <a:cubicBezTo>
                      <a:pt x="5259" y="311"/>
                      <a:pt x="487" y="2956"/>
                      <a:pt x="1" y="3321"/>
                    </a:cubicBezTo>
                    <a:lnTo>
                      <a:pt x="1" y="13017"/>
                    </a:lnTo>
                    <a:cubicBezTo>
                      <a:pt x="1" y="13017"/>
                      <a:pt x="6080" y="10068"/>
                      <a:pt x="7904" y="9673"/>
                    </a:cubicBezTo>
                    <a:lnTo>
                      <a:pt x="8177" y="1375"/>
                    </a:lnTo>
                    <a:cubicBezTo>
                      <a:pt x="8177" y="1375"/>
                      <a:pt x="8356" y="0"/>
                      <a:pt x="7174" y="0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2" name="Google Shape;1218;p63">
                <a:extLst>
                  <a:ext uri="{FF2B5EF4-FFF2-40B4-BE49-F238E27FC236}">
                    <a16:creationId xmlns:a16="http://schemas.microsoft.com/office/drawing/2014/main" id="{C82DC8BB-5476-75AC-63DA-449FE7E7E424}"/>
                  </a:ext>
                </a:extLst>
              </p:cNvPr>
              <p:cNvSpPr/>
              <p:nvPr/>
            </p:nvSpPr>
            <p:spPr>
              <a:xfrm>
                <a:off x="-247213" y="2396430"/>
                <a:ext cx="98146" cy="611712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0234" extrusionOk="0">
                    <a:moveTo>
                      <a:pt x="1008" y="1"/>
                    </a:moveTo>
                    <a:cubicBezTo>
                      <a:pt x="505" y="1"/>
                      <a:pt x="1" y="303"/>
                      <a:pt x="1" y="303"/>
                    </a:cubicBezTo>
                    <a:lnTo>
                      <a:pt x="1" y="10121"/>
                    </a:lnTo>
                    <a:cubicBezTo>
                      <a:pt x="342" y="10203"/>
                      <a:pt x="615" y="10234"/>
                      <a:pt x="832" y="10234"/>
                    </a:cubicBezTo>
                    <a:cubicBezTo>
                      <a:pt x="1503" y="10234"/>
                      <a:pt x="1642" y="9939"/>
                      <a:pt x="1642" y="9939"/>
                    </a:cubicBezTo>
                    <a:lnTo>
                      <a:pt x="1642" y="243"/>
                    </a:lnTo>
                    <a:cubicBezTo>
                      <a:pt x="1462" y="63"/>
                      <a:pt x="1235" y="1"/>
                      <a:pt x="100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3" name="Google Shape;1219;p63">
                <a:extLst>
                  <a:ext uri="{FF2B5EF4-FFF2-40B4-BE49-F238E27FC236}">
                    <a16:creationId xmlns:a16="http://schemas.microsoft.com/office/drawing/2014/main" id="{754825DA-2E16-7669-C669-46E20E660857}"/>
                  </a:ext>
                </a:extLst>
              </p:cNvPr>
              <p:cNvSpPr/>
              <p:nvPr/>
            </p:nvSpPr>
            <p:spPr>
              <a:xfrm>
                <a:off x="-1122992" y="2570961"/>
                <a:ext cx="632393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9264" extrusionOk="0">
                    <a:moveTo>
                      <a:pt x="8803" y="1"/>
                    </a:moveTo>
                    <a:cubicBezTo>
                      <a:pt x="8019" y="1"/>
                      <a:pt x="6962" y="1639"/>
                      <a:pt x="6962" y="1639"/>
                    </a:cubicBezTo>
                    <a:cubicBezTo>
                      <a:pt x="6962" y="1639"/>
                      <a:pt x="6699" y="31"/>
                      <a:pt x="5975" y="31"/>
                    </a:cubicBezTo>
                    <a:cubicBezTo>
                      <a:pt x="5922" y="31"/>
                      <a:pt x="5866" y="39"/>
                      <a:pt x="5807" y="58"/>
                    </a:cubicBezTo>
                    <a:cubicBezTo>
                      <a:pt x="4926" y="301"/>
                      <a:pt x="5807" y="2642"/>
                      <a:pt x="5807" y="2642"/>
                    </a:cubicBezTo>
                    <a:lnTo>
                      <a:pt x="1400" y="5134"/>
                    </a:lnTo>
                    <a:cubicBezTo>
                      <a:pt x="1400" y="5134"/>
                      <a:pt x="397" y="5621"/>
                      <a:pt x="245" y="6198"/>
                    </a:cubicBezTo>
                    <a:cubicBezTo>
                      <a:pt x="1" y="7467"/>
                      <a:pt x="2087" y="9264"/>
                      <a:pt x="3832" y="9264"/>
                    </a:cubicBezTo>
                    <a:cubicBezTo>
                      <a:pt x="4261" y="9264"/>
                      <a:pt x="4669" y="9155"/>
                      <a:pt x="5017" y="8903"/>
                    </a:cubicBezTo>
                    <a:cubicBezTo>
                      <a:pt x="6810" y="7657"/>
                      <a:pt x="10579" y="2824"/>
                      <a:pt x="10549" y="2368"/>
                    </a:cubicBezTo>
                    <a:cubicBezTo>
                      <a:pt x="10549" y="2110"/>
                      <a:pt x="10413" y="2019"/>
                      <a:pt x="10222" y="2019"/>
                    </a:cubicBezTo>
                    <a:cubicBezTo>
                      <a:pt x="9946" y="2019"/>
                      <a:pt x="9554" y="2207"/>
                      <a:pt x="9283" y="2360"/>
                    </a:cubicBezTo>
                    <a:lnTo>
                      <a:pt x="9283" y="2360"/>
                    </a:lnTo>
                    <a:cubicBezTo>
                      <a:pt x="9753" y="2055"/>
                      <a:pt x="10530" y="1460"/>
                      <a:pt x="10002" y="1152"/>
                    </a:cubicBezTo>
                    <a:cubicBezTo>
                      <a:pt x="9906" y="1094"/>
                      <a:pt x="9804" y="1069"/>
                      <a:pt x="9700" y="1069"/>
                    </a:cubicBezTo>
                    <a:cubicBezTo>
                      <a:pt x="9281" y="1069"/>
                      <a:pt x="8823" y="1479"/>
                      <a:pt x="8548" y="1773"/>
                    </a:cubicBezTo>
                    <a:lnTo>
                      <a:pt x="8548" y="1773"/>
                    </a:lnTo>
                    <a:cubicBezTo>
                      <a:pt x="8921" y="1266"/>
                      <a:pt x="9557" y="234"/>
                      <a:pt x="8969" y="28"/>
                    </a:cubicBezTo>
                    <a:cubicBezTo>
                      <a:pt x="8915" y="9"/>
                      <a:pt x="8860" y="1"/>
                      <a:pt x="8803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4" name="Google Shape;1220;p63">
                <a:extLst>
                  <a:ext uri="{FF2B5EF4-FFF2-40B4-BE49-F238E27FC236}">
                    <a16:creationId xmlns:a16="http://schemas.microsoft.com/office/drawing/2014/main" id="{68A50B16-8373-81A3-6D5C-D4CE9A0B4864}"/>
                  </a:ext>
                </a:extLst>
              </p:cNvPr>
              <p:cNvSpPr/>
              <p:nvPr/>
            </p:nvSpPr>
            <p:spPr>
              <a:xfrm>
                <a:off x="314164" y="2605269"/>
                <a:ext cx="396172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6418" extrusionOk="0">
                    <a:moveTo>
                      <a:pt x="2980" y="1"/>
                    </a:moveTo>
                    <a:lnTo>
                      <a:pt x="1" y="1551"/>
                    </a:lnTo>
                    <a:lnTo>
                      <a:pt x="2980" y="6050"/>
                    </a:lnTo>
                    <a:cubicBezTo>
                      <a:pt x="2980" y="6050"/>
                      <a:pt x="4221" y="6418"/>
                      <a:pt x="5249" y="6418"/>
                    </a:cubicBezTo>
                    <a:cubicBezTo>
                      <a:pt x="5969" y="6418"/>
                      <a:pt x="6584" y="6237"/>
                      <a:pt x="6597" y="5624"/>
                    </a:cubicBezTo>
                    <a:cubicBezTo>
                      <a:pt x="6627" y="4165"/>
                      <a:pt x="2980" y="1"/>
                      <a:pt x="2980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  <p:sp>
            <p:nvSpPr>
              <p:cNvPr id="45" name="Google Shape;1221;p63">
                <a:extLst>
                  <a:ext uri="{FF2B5EF4-FFF2-40B4-BE49-F238E27FC236}">
                    <a16:creationId xmlns:a16="http://schemas.microsoft.com/office/drawing/2014/main" id="{7E27138C-2544-8EA3-C0C9-C7333798D074}"/>
                  </a:ext>
                </a:extLst>
              </p:cNvPr>
              <p:cNvSpPr/>
              <p:nvPr/>
            </p:nvSpPr>
            <p:spPr>
              <a:xfrm>
                <a:off x="92530" y="2570961"/>
                <a:ext cx="630540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49" h="9264" extrusionOk="0">
                    <a:moveTo>
                      <a:pt x="1777" y="1"/>
                    </a:moveTo>
                    <a:cubicBezTo>
                      <a:pt x="1720" y="1"/>
                      <a:pt x="1665" y="9"/>
                      <a:pt x="1611" y="28"/>
                    </a:cubicBezTo>
                    <a:cubicBezTo>
                      <a:pt x="973" y="241"/>
                      <a:pt x="1703" y="1335"/>
                      <a:pt x="2067" y="1821"/>
                    </a:cubicBezTo>
                    <a:cubicBezTo>
                      <a:pt x="2189" y="1973"/>
                      <a:pt x="2250" y="2064"/>
                      <a:pt x="2250" y="2064"/>
                    </a:cubicBezTo>
                    <a:cubicBezTo>
                      <a:pt x="2250" y="2064"/>
                      <a:pt x="1526" y="1069"/>
                      <a:pt x="878" y="1069"/>
                    </a:cubicBezTo>
                    <a:cubicBezTo>
                      <a:pt x="775" y="1069"/>
                      <a:pt x="674" y="1094"/>
                      <a:pt x="578" y="1152"/>
                    </a:cubicBezTo>
                    <a:cubicBezTo>
                      <a:pt x="48" y="1461"/>
                      <a:pt x="832" y="2059"/>
                      <a:pt x="1302" y="2363"/>
                    </a:cubicBezTo>
                    <a:lnTo>
                      <a:pt x="1302" y="2363"/>
                    </a:lnTo>
                    <a:cubicBezTo>
                      <a:pt x="1029" y="2210"/>
                      <a:pt x="631" y="2019"/>
                      <a:pt x="348" y="2019"/>
                    </a:cubicBezTo>
                    <a:cubicBezTo>
                      <a:pt x="151" y="2019"/>
                      <a:pt x="9" y="2110"/>
                      <a:pt x="1" y="2368"/>
                    </a:cubicBezTo>
                    <a:cubicBezTo>
                      <a:pt x="1" y="2824"/>
                      <a:pt x="3770" y="7657"/>
                      <a:pt x="5563" y="8903"/>
                    </a:cubicBezTo>
                    <a:cubicBezTo>
                      <a:pt x="5911" y="9155"/>
                      <a:pt x="6318" y="9264"/>
                      <a:pt x="6745" y="9264"/>
                    </a:cubicBezTo>
                    <a:cubicBezTo>
                      <a:pt x="8482" y="9264"/>
                      <a:pt x="10549" y="7467"/>
                      <a:pt x="10305" y="6198"/>
                    </a:cubicBezTo>
                    <a:cubicBezTo>
                      <a:pt x="10183" y="5621"/>
                      <a:pt x="9150" y="5134"/>
                      <a:pt x="9150" y="5134"/>
                    </a:cubicBezTo>
                    <a:lnTo>
                      <a:pt x="4773" y="2642"/>
                    </a:lnTo>
                    <a:cubicBezTo>
                      <a:pt x="4773" y="2642"/>
                      <a:pt x="5624" y="301"/>
                      <a:pt x="4773" y="58"/>
                    </a:cubicBezTo>
                    <a:cubicBezTo>
                      <a:pt x="4712" y="39"/>
                      <a:pt x="4654" y="31"/>
                      <a:pt x="4599" y="31"/>
                    </a:cubicBezTo>
                    <a:cubicBezTo>
                      <a:pt x="3851" y="31"/>
                      <a:pt x="3587" y="1639"/>
                      <a:pt x="3587" y="1639"/>
                    </a:cubicBezTo>
                    <a:cubicBezTo>
                      <a:pt x="3587" y="1639"/>
                      <a:pt x="2557" y="1"/>
                      <a:pt x="177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390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</a:endParaRPr>
              </a:p>
            </p:txBody>
          </p:sp>
        </p:grpSp>
        <p:sp>
          <p:nvSpPr>
            <p:cNvPr id="9" name="Google Shape;1222;p63">
              <a:extLst>
                <a:ext uri="{FF2B5EF4-FFF2-40B4-BE49-F238E27FC236}">
                  <a16:creationId xmlns:a16="http://schemas.microsoft.com/office/drawing/2014/main" id="{9A92C28D-D4E3-114A-E03E-B7B92854E478}"/>
                </a:ext>
              </a:extLst>
            </p:cNvPr>
            <p:cNvSpPr/>
            <p:nvPr/>
          </p:nvSpPr>
          <p:spPr>
            <a:xfrm>
              <a:off x="2888352" y="1644281"/>
              <a:ext cx="152775" cy="140503"/>
            </a:xfrm>
            <a:custGeom>
              <a:avLst/>
              <a:gdLst/>
              <a:ahLst/>
              <a:cxnLst/>
              <a:rect l="l" t="t" r="r" b="b"/>
              <a:pathLst>
                <a:path w="4074" h="3747" extrusionOk="0">
                  <a:moveTo>
                    <a:pt x="2064" y="1"/>
                  </a:moveTo>
                  <a:cubicBezTo>
                    <a:pt x="2024" y="1"/>
                    <a:pt x="1985" y="2"/>
                    <a:pt x="1945" y="4"/>
                  </a:cubicBezTo>
                  <a:cubicBezTo>
                    <a:pt x="851" y="35"/>
                    <a:pt x="0" y="916"/>
                    <a:pt x="30" y="1980"/>
                  </a:cubicBezTo>
                  <a:cubicBezTo>
                    <a:pt x="89" y="2976"/>
                    <a:pt x="967" y="3746"/>
                    <a:pt x="2010" y="3746"/>
                  </a:cubicBezTo>
                  <a:cubicBezTo>
                    <a:pt x="2049" y="3746"/>
                    <a:pt x="2088" y="3745"/>
                    <a:pt x="2128" y="3743"/>
                  </a:cubicBezTo>
                  <a:cubicBezTo>
                    <a:pt x="3222" y="3682"/>
                    <a:pt x="4073" y="2801"/>
                    <a:pt x="4043" y="1767"/>
                  </a:cubicBezTo>
                  <a:cubicBezTo>
                    <a:pt x="3984" y="771"/>
                    <a:pt x="3107" y="1"/>
                    <a:pt x="2064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</p:grpSp>
      <p:grpSp>
        <p:nvGrpSpPr>
          <p:cNvPr id="46" name="Google Shape;1608;p70">
            <a:extLst>
              <a:ext uri="{FF2B5EF4-FFF2-40B4-BE49-F238E27FC236}">
                <a16:creationId xmlns:a16="http://schemas.microsoft.com/office/drawing/2014/main" id="{8CECC9E8-7532-4CF8-ED78-AEBC506E6DFC}"/>
              </a:ext>
            </a:extLst>
          </p:cNvPr>
          <p:cNvGrpSpPr/>
          <p:nvPr/>
        </p:nvGrpSpPr>
        <p:grpSpPr>
          <a:xfrm flipH="1">
            <a:off x="9916473" y="4259305"/>
            <a:ext cx="2156583" cy="2593933"/>
            <a:chOff x="1862899" y="1669750"/>
            <a:chExt cx="2709114" cy="4593105"/>
          </a:xfrm>
        </p:grpSpPr>
        <p:sp>
          <p:nvSpPr>
            <p:cNvPr id="47" name="Google Shape;1609;p70">
              <a:extLst>
                <a:ext uri="{FF2B5EF4-FFF2-40B4-BE49-F238E27FC236}">
                  <a16:creationId xmlns:a16="http://schemas.microsoft.com/office/drawing/2014/main" id="{20DDA559-8FE7-4A39-60ED-58552F6EFE1E}"/>
                </a:ext>
              </a:extLst>
            </p:cNvPr>
            <p:cNvSpPr/>
            <p:nvPr/>
          </p:nvSpPr>
          <p:spPr>
            <a:xfrm>
              <a:off x="1894306" y="5659175"/>
              <a:ext cx="2598422" cy="603680"/>
            </a:xfrm>
            <a:custGeom>
              <a:avLst/>
              <a:gdLst/>
              <a:ahLst/>
              <a:cxnLst/>
              <a:rect l="l" t="t" r="r" b="b"/>
              <a:pathLst>
                <a:path w="40822" h="9484" extrusionOk="0">
                  <a:moveTo>
                    <a:pt x="20426" y="0"/>
                  </a:moveTo>
                  <a:cubicBezTo>
                    <a:pt x="9149" y="0"/>
                    <a:pt x="0" y="2128"/>
                    <a:pt x="0" y="4742"/>
                  </a:cubicBezTo>
                  <a:cubicBezTo>
                    <a:pt x="0" y="7386"/>
                    <a:pt x="9149" y="9483"/>
                    <a:pt x="20426" y="9483"/>
                  </a:cubicBezTo>
                  <a:cubicBezTo>
                    <a:pt x="31703" y="9483"/>
                    <a:pt x="40821" y="7386"/>
                    <a:pt x="40821" y="4742"/>
                  </a:cubicBezTo>
                  <a:cubicBezTo>
                    <a:pt x="40821" y="2128"/>
                    <a:pt x="31703" y="0"/>
                    <a:pt x="20426" y="0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48" name="Google Shape;1610;p70">
              <a:extLst>
                <a:ext uri="{FF2B5EF4-FFF2-40B4-BE49-F238E27FC236}">
                  <a16:creationId xmlns:a16="http://schemas.microsoft.com/office/drawing/2014/main" id="{FC778AB3-00E4-F222-1E56-4CC79B78B23B}"/>
                </a:ext>
              </a:extLst>
            </p:cNvPr>
            <p:cNvSpPr/>
            <p:nvPr/>
          </p:nvSpPr>
          <p:spPr>
            <a:xfrm>
              <a:off x="2103210" y="3029857"/>
              <a:ext cx="416033" cy="483759"/>
            </a:xfrm>
            <a:custGeom>
              <a:avLst/>
              <a:gdLst/>
              <a:ahLst/>
              <a:cxnLst/>
              <a:rect l="l" t="t" r="r" b="b"/>
              <a:pathLst>
                <a:path w="6536" h="7600" extrusionOk="0">
                  <a:moveTo>
                    <a:pt x="1" y="0"/>
                  </a:moveTo>
                  <a:cubicBezTo>
                    <a:pt x="1946" y="3405"/>
                    <a:pt x="4439" y="6475"/>
                    <a:pt x="6110" y="7599"/>
                  </a:cubicBezTo>
                  <a:lnTo>
                    <a:pt x="6536" y="791"/>
                  </a:lnTo>
                  <a:lnTo>
                    <a:pt x="6536" y="791"/>
                  </a:lnTo>
                  <a:cubicBezTo>
                    <a:pt x="5822" y="974"/>
                    <a:pt x="5108" y="1059"/>
                    <a:pt x="4401" y="1059"/>
                  </a:cubicBezTo>
                  <a:cubicBezTo>
                    <a:pt x="2880" y="1059"/>
                    <a:pt x="1391" y="664"/>
                    <a:pt x="1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49" name="Google Shape;1611;p70">
              <a:extLst>
                <a:ext uri="{FF2B5EF4-FFF2-40B4-BE49-F238E27FC236}">
                  <a16:creationId xmlns:a16="http://schemas.microsoft.com/office/drawing/2014/main" id="{8DE69FDE-7C3D-6509-9F90-52A0E2A9F685}"/>
                </a:ext>
              </a:extLst>
            </p:cNvPr>
            <p:cNvSpPr/>
            <p:nvPr/>
          </p:nvSpPr>
          <p:spPr>
            <a:xfrm>
              <a:off x="1862899" y="2185683"/>
              <a:ext cx="663705" cy="915132"/>
            </a:xfrm>
            <a:custGeom>
              <a:avLst/>
              <a:gdLst/>
              <a:ahLst/>
              <a:cxnLst/>
              <a:rect l="l" t="t" r="r" b="b"/>
              <a:pathLst>
                <a:path w="10427" h="14377" extrusionOk="0">
                  <a:moveTo>
                    <a:pt x="3233" y="0"/>
                  </a:moveTo>
                  <a:cubicBezTo>
                    <a:pt x="3219" y="0"/>
                    <a:pt x="3206" y="2"/>
                    <a:pt x="3192" y="4"/>
                  </a:cubicBezTo>
                  <a:cubicBezTo>
                    <a:pt x="2585" y="126"/>
                    <a:pt x="3192" y="2375"/>
                    <a:pt x="3192" y="2375"/>
                  </a:cubicBezTo>
                  <a:cubicBezTo>
                    <a:pt x="3192" y="2375"/>
                    <a:pt x="2544" y="146"/>
                    <a:pt x="1953" y="146"/>
                  </a:cubicBezTo>
                  <a:cubicBezTo>
                    <a:pt x="1930" y="146"/>
                    <a:pt x="1908" y="150"/>
                    <a:pt x="1885" y="156"/>
                  </a:cubicBezTo>
                  <a:cubicBezTo>
                    <a:pt x="1338" y="339"/>
                    <a:pt x="1916" y="2466"/>
                    <a:pt x="1977" y="2770"/>
                  </a:cubicBezTo>
                  <a:cubicBezTo>
                    <a:pt x="1917" y="2473"/>
                    <a:pt x="1365" y="670"/>
                    <a:pt x="887" y="670"/>
                  </a:cubicBezTo>
                  <a:cubicBezTo>
                    <a:pt x="875" y="670"/>
                    <a:pt x="863" y="671"/>
                    <a:pt x="852" y="673"/>
                  </a:cubicBezTo>
                  <a:cubicBezTo>
                    <a:pt x="335" y="764"/>
                    <a:pt x="1" y="4503"/>
                    <a:pt x="1855" y="9244"/>
                  </a:cubicBezTo>
                  <a:cubicBezTo>
                    <a:pt x="2372" y="10582"/>
                    <a:pt x="3071" y="11980"/>
                    <a:pt x="3831" y="13317"/>
                  </a:cubicBezTo>
                  <a:cubicBezTo>
                    <a:pt x="5242" y="13981"/>
                    <a:pt x="6724" y="14376"/>
                    <a:pt x="8247" y="14376"/>
                  </a:cubicBezTo>
                  <a:cubicBezTo>
                    <a:pt x="8956" y="14376"/>
                    <a:pt x="9673" y="14291"/>
                    <a:pt x="10396" y="14108"/>
                  </a:cubicBezTo>
                  <a:lnTo>
                    <a:pt x="10427" y="13591"/>
                  </a:lnTo>
                  <a:cubicBezTo>
                    <a:pt x="10427" y="13591"/>
                    <a:pt x="6323" y="8971"/>
                    <a:pt x="5472" y="6934"/>
                  </a:cubicBezTo>
                  <a:cubicBezTo>
                    <a:pt x="4651" y="4898"/>
                    <a:pt x="4591" y="4533"/>
                    <a:pt x="4591" y="4533"/>
                  </a:cubicBezTo>
                  <a:cubicBezTo>
                    <a:pt x="4591" y="4533"/>
                    <a:pt x="5655" y="2162"/>
                    <a:pt x="4955" y="1767"/>
                  </a:cubicBezTo>
                  <a:cubicBezTo>
                    <a:pt x="4847" y="1704"/>
                    <a:pt x="4754" y="1677"/>
                    <a:pt x="4676" y="1677"/>
                  </a:cubicBezTo>
                  <a:cubicBezTo>
                    <a:pt x="4226" y="1677"/>
                    <a:pt x="4226" y="2557"/>
                    <a:pt x="4226" y="2557"/>
                  </a:cubicBezTo>
                  <a:cubicBezTo>
                    <a:pt x="4226" y="2557"/>
                    <a:pt x="3819" y="0"/>
                    <a:pt x="323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0" name="Google Shape;1612;p70">
              <a:extLst>
                <a:ext uri="{FF2B5EF4-FFF2-40B4-BE49-F238E27FC236}">
                  <a16:creationId xmlns:a16="http://schemas.microsoft.com/office/drawing/2014/main" id="{B85B02FD-7A9D-981E-FA6C-D1BDBE60EC66}"/>
                </a:ext>
              </a:extLst>
            </p:cNvPr>
            <p:cNvSpPr/>
            <p:nvPr/>
          </p:nvSpPr>
          <p:spPr>
            <a:xfrm>
              <a:off x="2933225" y="3040373"/>
              <a:ext cx="323164" cy="134360"/>
            </a:xfrm>
            <a:custGeom>
              <a:avLst/>
              <a:gdLst/>
              <a:ahLst/>
              <a:cxnLst/>
              <a:rect l="l" t="t" r="r" b="b"/>
              <a:pathLst>
                <a:path w="5077" h="2081" extrusionOk="0">
                  <a:moveTo>
                    <a:pt x="915" y="1"/>
                  </a:moveTo>
                  <a:cubicBezTo>
                    <a:pt x="610" y="1"/>
                    <a:pt x="305" y="7"/>
                    <a:pt x="1" y="18"/>
                  </a:cubicBezTo>
                  <a:cubicBezTo>
                    <a:pt x="183" y="961"/>
                    <a:pt x="213" y="1781"/>
                    <a:pt x="213" y="1781"/>
                  </a:cubicBezTo>
                  <a:cubicBezTo>
                    <a:pt x="944" y="1995"/>
                    <a:pt x="1581" y="2080"/>
                    <a:pt x="2132" y="2080"/>
                  </a:cubicBezTo>
                  <a:cubicBezTo>
                    <a:pt x="4236" y="2080"/>
                    <a:pt x="5077" y="839"/>
                    <a:pt x="5077" y="839"/>
                  </a:cubicBezTo>
                  <a:cubicBezTo>
                    <a:pt x="4985" y="717"/>
                    <a:pt x="4894" y="565"/>
                    <a:pt x="4833" y="383"/>
                  </a:cubicBezTo>
                  <a:cubicBezTo>
                    <a:pt x="3527" y="112"/>
                    <a:pt x="2221" y="1"/>
                    <a:pt x="9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1" name="Google Shape;1613;p70">
              <a:extLst>
                <a:ext uri="{FF2B5EF4-FFF2-40B4-BE49-F238E27FC236}">
                  <a16:creationId xmlns:a16="http://schemas.microsoft.com/office/drawing/2014/main" id="{495E5D5A-3A1C-77CF-1284-37C903FFF374}"/>
                </a:ext>
              </a:extLst>
            </p:cNvPr>
            <p:cNvSpPr/>
            <p:nvPr/>
          </p:nvSpPr>
          <p:spPr>
            <a:xfrm>
              <a:off x="2896500" y="2917639"/>
              <a:ext cx="344424" cy="149011"/>
            </a:xfrm>
            <a:custGeom>
              <a:avLst/>
              <a:gdLst/>
              <a:ahLst/>
              <a:cxnLst/>
              <a:rect l="l" t="t" r="r" b="b"/>
              <a:pathLst>
                <a:path w="5411" h="2341" extrusionOk="0">
                  <a:moveTo>
                    <a:pt x="5319" y="1"/>
                  </a:moveTo>
                  <a:lnTo>
                    <a:pt x="0" y="183"/>
                  </a:lnTo>
                  <a:cubicBezTo>
                    <a:pt x="274" y="730"/>
                    <a:pt x="456" y="1368"/>
                    <a:pt x="578" y="1976"/>
                  </a:cubicBezTo>
                  <a:cubicBezTo>
                    <a:pt x="882" y="1965"/>
                    <a:pt x="1187" y="1959"/>
                    <a:pt x="1492" y="1959"/>
                  </a:cubicBezTo>
                  <a:cubicBezTo>
                    <a:pt x="2798" y="1959"/>
                    <a:pt x="4104" y="2070"/>
                    <a:pt x="5410" y="2341"/>
                  </a:cubicBezTo>
                  <a:cubicBezTo>
                    <a:pt x="5076" y="1368"/>
                    <a:pt x="5319" y="1"/>
                    <a:pt x="5319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2" name="Google Shape;1614;p70">
              <a:extLst>
                <a:ext uri="{FF2B5EF4-FFF2-40B4-BE49-F238E27FC236}">
                  <a16:creationId xmlns:a16="http://schemas.microsoft.com/office/drawing/2014/main" id="{9F47ADB1-5BFA-5A0E-8609-BCB39213FEF8}"/>
                </a:ext>
              </a:extLst>
            </p:cNvPr>
            <p:cNvSpPr/>
            <p:nvPr/>
          </p:nvSpPr>
          <p:spPr>
            <a:xfrm>
              <a:off x="2499823" y="3033739"/>
              <a:ext cx="1298320" cy="489551"/>
            </a:xfrm>
            <a:custGeom>
              <a:avLst/>
              <a:gdLst/>
              <a:ahLst/>
              <a:cxnLst/>
              <a:rect l="l" t="t" r="r" b="b"/>
              <a:pathLst>
                <a:path w="20397" h="7691" extrusionOk="0">
                  <a:moveTo>
                    <a:pt x="396" y="0"/>
                  </a:moveTo>
                  <a:cubicBezTo>
                    <a:pt x="396" y="0"/>
                    <a:pt x="214" y="973"/>
                    <a:pt x="62" y="2250"/>
                  </a:cubicBezTo>
                  <a:cubicBezTo>
                    <a:pt x="31" y="2432"/>
                    <a:pt x="31" y="2645"/>
                    <a:pt x="1" y="2827"/>
                  </a:cubicBezTo>
                  <a:cubicBezTo>
                    <a:pt x="6080" y="5623"/>
                    <a:pt x="12828" y="7326"/>
                    <a:pt x="19454" y="7690"/>
                  </a:cubicBezTo>
                  <a:cubicBezTo>
                    <a:pt x="20032" y="7265"/>
                    <a:pt x="20396" y="6991"/>
                    <a:pt x="20396" y="6991"/>
                  </a:cubicBezTo>
                  <a:cubicBezTo>
                    <a:pt x="20244" y="6687"/>
                    <a:pt x="20062" y="6383"/>
                    <a:pt x="19849" y="6079"/>
                  </a:cubicBezTo>
                  <a:cubicBezTo>
                    <a:pt x="19333" y="5350"/>
                    <a:pt x="18725" y="4529"/>
                    <a:pt x="18086" y="3800"/>
                  </a:cubicBezTo>
                  <a:cubicBezTo>
                    <a:pt x="17661" y="3313"/>
                    <a:pt x="17205" y="2857"/>
                    <a:pt x="16779" y="2462"/>
                  </a:cubicBezTo>
                  <a:cubicBezTo>
                    <a:pt x="16415" y="2158"/>
                    <a:pt x="16050" y="1885"/>
                    <a:pt x="15715" y="1672"/>
                  </a:cubicBezTo>
                  <a:cubicBezTo>
                    <a:pt x="14582" y="1002"/>
                    <a:pt x="13584" y="843"/>
                    <a:pt x="12890" y="843"/>
                  </a:cubicBezTo>
                  <a:cubicBezTo>
                    <a:pt x="12263" y="843"/>
                    <a:pt x="11886" y="973"/>
                    <a:pt x="11886" y="973"/>
                  </a:cubicBezTo>
                  <a:cubicBezTo>
                    <a:pt x="11004" y="1841"/>
                    <a:pt x="9922" y="2078"/>
                    <a:pt x="9003" y="2078"/>
                  </a:cubicBezTo>
                  <a:cubicBezTo>
                    <a:pt x="7895" y="2078"/>
                    <a:pt x="7022" y="1733"/>
                    <a:pt x="7022" y="1733"/>
                  </a:cubicBezTo>
                  <a:lnTo>
                    <a:pt x="4864" y="1550"/>
                  </a:lnTo>
                  <a:cubicBezTo>
                    <a:pt x="4317" y="1155"/>
                    <a:pt x="396" y="0"/>
                    <a:pt x="396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3" name="Google Shape;1615;p70">
              <a:extLst>
                <a:ext uri="{FF2B5EF4-FFF2-40B4-BE49-F238E27FC236}">
                  <a16:creationId xmlns:a16="http://schemas.microsoft.com/office/drawing/2014/main" id="{4A100BAA-832E-D539-0634-786D9276A9CD}"/>
                </a:ext>
              </a:extLst>
            </p:cNvPr>
            <p:cNvSpPr/>
            <p:nvPr/>
          </p:nvSpPr>
          <p:spPr>
            <a:xfrm>
              <a:off x="2482446" y="3210208"/>
              <a:ext cx="1257646" cy="726593"/>
            </a:xfrm>
            <a:custGeom>
              <a:avLst/>
              <a:gdLst/>
              <a:ahLst/>
              <a:cxnLst/>
              <a:rect l="l" t="t" r="r" b="b"/>
              <a:pathLst>
                <a:path w="19758" h="11415" extrusionOk="0">
                  <a:moveTo>
                    <a:pt x="274" y="0"/>
                  </a:moveTo>
                  <a:cubicBezTo>
                    <a:pt x="213" y="486"/>
                    <a:pt x="183" y="973"/>
                    <a:pt x="122" y="1489"/>
                  </a:cubicBezTo>
                  <a:cubicBezTo>
                    <a:pt x="92" y="1793"/>
                    <a:pt x="92" y="2128"/>
                    <a:pt x="61" y="2432"/>
                  </a:cubicBezTo>
                  <a:cubicBezTo>
                    <a:pt x="0" y="3678"/>
                    <a:pt x="31" y="4742"/>
                    <a:pt x="304" y="5137"/>
                  </a:cubicBezTo>
                  <a:cubicBezTo>
                    <a:pt x="547" y="5471"/>
                    <a:pt x="851" y="5806"/>
                    <a:pt x="1155" y="6110"/>
                  </a:cubicBezTo>
                  <a:cubicBezTo>
                    <a:pt x="1946" y="6900"/>
                    <a:pt x="2827" y="7538"/>
                    <a:pt x="2827" y="7538"/>
                  </a:cubicBezTo>
                  <a:cubicBezTo>
                    <a:pt x="2827" y="7538"/>
                    <a:pt x="3253" y="10031"/>
                    <a:pt x="3830" y="10942"/>
                  </a:cubicBezTo>
                  <a:cubicBezTo>
                    <a:pt x="4040" y="11264"/>
                    <a:pt x="6141" y="11414"/>
                    <a:pt x="8547" y="11414"/>
                  </a:cubicBezTo>
                  <a:cubicBezTo>
                    <a:pt x="12057" y="11414"/>
                    <a:pt x="16218" y="11094"/>
                    <a:pt x="16110" y="10517"/>
                  </a:cubicBezTo>
                  <a:cubicBezTo>
                    <a:pt x="15988" y="9727"/>
                    <a:pt x="15745" y="8602"/>
                    <a:pt x="15593" y="7842"/>
                  </a:cubicBezTo>
                  <a:cubicBezTo>
                    <a:pt x="15502" y="7417"/>
                    <a:pt x="15441" y="7113"/>
                    <a:pt x="15441" y="7113"/>
                  </a:cubicBezTo>
                  <a:cubicBezTo>
                    <a:pt x="16931" y="6748"/>
                    <a:pt x="18694" y="5623"/>
                    <a:pt x="19758" y="4863"/>
                  </a:cubicBezTo>
                  <a:cubicBezTo>
                    <a:pt x="13131" y="4499"/>
                    <a:pt x="6353" y="2827"/>
                    <a:pt x="274" y="0"/>
                  </a:cubicBezTo>
                  <a:close/>
                </a:path>
              </a:pathLst>
            </a:custGeom>
            <a:solidFill>
              <a:srgbClr val="70AD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4" name="Google Shape;1616;p70">
              <a:extLst>
                <a:ext uri="{FF2B5EF4-FFF2-40B4-BE49-F238E27FC236}">
                  <a16:creationId xmlns:a16="http://schemas.microsoft.com/office/drawing/2014/main" id="{D5A18FE3-2491-EC02-9D88-2640A54507AA}"/>
                </a:ext>
              </a:extLst>
            </p:cNvPr>
            <p:cNvSpPr/>
            <p:nvPr/>
          </p:nvSpPr>
          <p:spPr>
            <a:xfrm>
              <a:off x="2213519" y="2588115"/>
              <a:ext cx="417051" cy="586176"/>
            </a:xfrm>
            <a:custGeom>
              <a:avLst/>
              <a:gdLst/>
              <a:ahLst/>
              <a:cxnLst/>
              <a:rect l="l" t="t" r="r" b="b"/>
              <a:pathLst>
                <a:path w="6552" h="9209" extrusionOk="0">
                  <a:moveTo>
                    <a:pt x="3403" y="0"/>
                  </a:moveTo>
                  <a:cubicBezTo>
                    <a:pt x="3352" y="0"/>
                    <a:pt x="3302" y="4"/>
                    <a:pt x="3253" y="10"/>
                  </a:cubicBezTo>
                  <a:cubicBezTo>
                    <a:pt x="3253" y="10"/>
                    <a:pt x="3982" y="2199"/>
                    <a:pt x="4256" y="2746"/>
                  </a:cubicBezTo>
                  <a:cubicBezTo>
                    <a:pt x="4256" y="2746"/>
                    <a:pt x="1520" y="4326"/>
                    <a:pt x="0" y="4600"/>
                  </a:cubicBezTo>
                  <a:cubicBezTo>
                    <a:pt x="0" y="4600"/>
                    <a:pt x="851" y="5877"/>
                    <a:pt x="1551" y="6576"/>
                  </a:cubicBezTo>
                  <a:cubicBezTo>
                    <a:pt x="1551" y="6576"/>
                    <a:pt x="2158" y="6302"/>
                    <a:pt x="2523" y="5846"/>
                  </a:cubicBezTo>
                  <a:cubicBezTo>
                    <a:pt x="2561" y="5802"/>
                    <a:pt x="2589" y="5782"/>
                    <a:pt x="2609" y="5782"/>
                  </a:cubicBezTo>
                  <a:cubicBezTo>
                    <a:pt x="2790" y="5782"/>
                    <a:pt x="2219" y="7518"/>
                    <a:pt x="2219" y="7518"/>
                  </a:cubicBezTo>
                  <a:cubicBezTo>
                    <a:pt x="2219" y="7518"/>
                    <a:pt x="2736" y="8551"/>
                    <a:pt x="3952" y="9038"/>
                  </a:cubicBezTo>
                  <a:cubicBezTo>
                    <a:pt x="4243" y="9162"/>
                    <a:pt x="4499" y="9209"/>
                    <a:pt x="4721" y="9209"/>
                  </a:cubicBezTo>
                  <a:cubicBezTo>
                    <a:pt x="5424" y="9209"/>
                    <a:pt x="5776" y="8734"/>
                    <a:pt x="5776" y="8734"/>
                  </a:cubicBezTo>
                  <a:cubicBezTo>
                    <a:pt x="5776" y="8734"/>
                    <a:pt x="5776" y="5451"/>
                    <a:pt x="6171" y="3840"/>
                  </a:cubicBezTo>
                  <a:cubicBezTo>
                    <a:pt x="6552" y="2287"/>
                    <a:pt x="4758" y="0"/>
                    <a:pt x="3403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5" name="Google Shape;1617;p70">
              <a:extLst>
                <a:ext uri="{FF2B5EF4-FFF2-40B4-BE49-F238E27FC236}">
                  <a16:creationId xmlns:a16="http://schemas.microsoft.com/office/drawing/2014/main" id="{78A8876E-C979-CF71-2AFF-FA5BD808EFD2}"/>
                </a:ext>
              </a:extLst>
            </p:cNvPr>
            <p:cNvSpPr/>
            <p:nvPr/>
          </p:nvSpPr>
          <p:spPr>
            <a:xfrm>
              <a:off x="2432162" y="2695177"/>
              <a:ext cx="222529" cy="175172"/>
            </a:xfrm>
            <a:custGeom>
              <a:avLst/>
              <a:gdLst/>
              <a:ahLst/>
              <a:cxnLst/>
              <a:rect l="l" t="t" r="r" b="b"/>
              <a:pathLst>
                <a:path w="3496" h="2752" extrusionOk="0">
                  <a:moveTo>
                    <a:pt x="882" y="0"/>
                  </a:moveTo>
                  <a:cubicBezTo>
                    <a:pt x="881" y="0"/>
                    <a:pt x="0" y="243"/>
                    <a:pt x="1125" y="1611"/>
                  </a:cubicBezTo>
                  <a:cubicBezTo>
                    <a:pt x="1776" y="2408"/>
                    <a:pt x="2417" y="2751"/>
                    <a:pt x="2855" y="2751"/>
                  </a:cubicBezTo>
                  <a:cubicBezTo>
                    <a:pt x="3152" y="2751"/>
                    <a:pt x="3355" y="2593"/>
                    <a:pt x="3404" y="2310"/>
                  </a:cubicBezTo>
                  <a:cubicBezTo>
                    <a:pt x="3496" y="1641"/>
                    <a:pt x="882" y="0"/>
                    <a:pt x="882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6" name="Google Shape;1618;p70">
              <a:extLst>
                <a:ext uri="{FF2B5EF4-FFF2-40B4-BE49-F238E27FC236}">
                  <a16:creationId xmlns:a16="http://schemas.microsoft.com/office/drawing/2014/main" id="{224B825A-E44E-06A8-8B33-6AD6689670DE}"/>
                </a:ext>
              </a:extLst>
            </p:cNvPr>
            <p:cNvSpPr/>
            <p:nvPr/>
          </p:nvSpPr>
          <p:spPr>
            <a:xfrm>
              <a:off x="3446768" y="2588115"/>
              <a:ext cx="417115" cy="586176"/>
            </a:xfrm>
            <a:custGeom>
              <a:avLst/>
              <a:gdLst/>
              <a:ahLst/>
              <a:cxnLst/>
              <a:rect l="l" t="t" r="r" b="b"/>
              <a:pathLst>
                <a:path w="6553" h="9209" extrusionOk="0">
                  <a:moveTo>
                    <a:pt x="3150" y="0"/>
                  </a:moveTo>
                  <a:cubicBezTo>
                    <a:pt x="1795" y="0"/>
                    <a:pt x="1" y="2287"/>
                    <a:pt x="352" y="3840"/>
                  </a:cubicBezTo>
                  <a:cubicBezTo>
                    <a:pt x="747" y="5451"/>
                    <a:pt x="778" y="8734"/>
                    <a:pt x="778" y="8734"/>
                  </a:cubicBezTo>
                  <a:cubicBezTo>
                    <a:pt x="778" y="8734"/>
                    <a:pt x="1129" y="9209"/>
                    <a:pt x="1833" y="9209"/>
                  </a:cubicBezTo>
                  <a:cubicBezTo>
                    <a:pt x="2054" y="9209"/>
                    <a:pt x="2310" y="9162"/>
                    <a:pt x="2601" y="9038"/>
                  </a:cubicBezTo>
                  <a:cubicBezTo>
                    <a:pt x="3817" y="8551"/>
                    <a:pt x="4304" y="7518"/>
                    <a:pt x="4304" y="7518"/>
                  </a:cubicBezTo>
                  <a:cubicBezTo>
                    <a:pt x="4304" y="7518"/>
                    <a:pt x="3758" y="5782"/>
                    <a:pt x="3921" y="5782"/>
                  </a:cubicBezTo>
                  <a:cubicBezTo>
                    <a:pt x="3939" y="5782"/>
                    <a:pt x="3964" y="5802"/>
                    <a:pt x="4000" y="5846"/>
                  </a:cubicBezTo>
                  <a:cubicBezTo>
                    <a:pt x="4364" y="6302"/>
                    <a:pt x="5003" y="6576"/>
                    <a:pt x="5003" y="6576"/>
                  </a:cubicBezTo>
                  <a:cubicBezTo>
                    <a:pt x="5702" y="5877"/>
                    <a:pt x="6553" y="4600"/>
                    <a:pt x="6553" y="4600"/>
                  </a:cubicBezTo>
                  <a:cubicBezTo>
                    <a:pt x="5003" y="4326"/>
                    <a:pt x="2267" y="2746"/>
                    <a:pt x="2267" y="2746"/>
                  </a:cubicBezTo>
                  <a:cubicBezTo>
                    <a:pt x="2571" y="2199"/>
                    <a:pt x="3301" y="10"/>
                    <a:pt x="3301" y="10"/>
                  </a:cubicBezTo>
                  <a:cubicBezTo>
                    <a:pt x="3251" y="4"/>
                    <a:pt x="3201" y="0"/>
                    <a:pt x="315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7" name="Google Shape;1619;p70">
              <a:extLst>
                <a:ext uri="{FF2B5EF4-FFF2-40B4-BE49-F238E27FC236}">
                  <a16:creationId xmlns:a16="http://schemas.microsoft.com/office/drawing/2014/main" id="{269F4B1A-F9DF-72C8-436F-52BB63E35F69}"/>
                </a:ext>
              </a:extLst>
            </p:cNvPr>
            <p:cNvSpPr/>
            <p:nvPr/>
          </p:nvSpPr>
          <p:spPr>
            <a:xfrm>
              <a:off x="3422707" y="2695177"/>
              <a:ext cx="222593" cy="175172"/>
            </a:xfrm>
            <a:custGeom>
              <a:avLst/>
              <a:gdLst/>
              <a:ahLst/>
              <a:cxnLst/>
              <a:rect l="l" t="t" r="r" b="b"/>
              <a:pathLst>
                <a:path w="3497" h="2752" extrusionOk="0">
                  <a:moveTo>
                    <a:pt x="2615" y="0"/>
                  </a:moveTo>
                  <a:cubicBezTo>
                    <a:pt x="2615" y="0"/>
                    <a:pt x="1" y="1641"/>
                    <a:pt x="92" y="2310"/>
                  </a:cubicBezTo>
                  <a:cubicBezTo>
                    <a:pt x="141" y="2593"/>
                    <a:pt x="344" y="2751"/>
                    <a:pt x="641" y="2751"/>
                  </a:cubicBezTo>
                  <a:cubicBezTo>
                    <a:pt x="1079" y="2751"/>
                    <a:pt x="1720" y="2408"/>
                    <a:pt x="2372" y="1611"/>
                  </a:cubicBezTo>
                  <a:cubicBezTo>
                    <a:pt x="3496" y="243"/>
                    <a:pt x="2615" y="0"/>
                    <a:pt x="2615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8" name="Google Shape;1620;p70">
              <a:extLst>
                <a:ext uri="{FF2B5EF4-FFF2-40B4-BE49-F238E27FC236}">
                  <a16:creationId xmlns:a16="http://schemas.microsoft.com/office/drawing/2014/main" id="{B6DDFF49-FE00-A44B-018B-8023936265F2}"/>
                </a:ext>
              </a:extLst>
            </p:cNvPr>
            <p:cNvSpPr/>
            <p:nvPr/>
          </p:nvSpPr>
          <p:spPr>
            <a:xfrm>
              <a:off x="2213519" y="2471850"/>
              <a:ext cx="251555" cy="160850"/>
            </a:xfrm>
            <a:custGeom>
              <a:avLst/>
              <a:gdLst/>
              <a:ahLst/>
              <a:cxnLst/>
              <a:rect l="l" t="t" r="r" b="b"/>
              <a:pathLst>
                <a:path w="3952" h="2527" extrusionOk="0">
                  <a:moveTo>
                    <a:pt x="2186" y="1"/>
                  </a:moveTo>
                  <a:cubicBezTo>
                    <a:pt x="1416" y="1"/>
                    <a:pt x="643" y="232"/>
                    <a:pt x="0" y="688"/>
                  </a:cubicBezTo>
                  <a:cubicBezTo>
                    <a:pt x="138" y="1607"/>
                    <a:pt x="901" y="2526"/>
                    <a:pt x="2342" y="2526"/>
                  </a:cubicBezTo>
                  <a:cubicBezTo>
                    <a:pt x="2808" y="2526"/>
                    <a:pt x="3343" y="2430"/>
                    <a:pt x="3952" y="2208"/>
                  </a:cubicBezTo>
                  <a:lnTo>
                    <a:pt x="3952" y="445"/>
                  </a:lnTo>
                  <a:cubicBezTo>
                    <a:pt x="3412" y="148"/>
                    <a:pt x="2800" y="1"/>
                    <a:pt x="2186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59" name="Google Shape;1621;p70">
              <a:extLst>
                <a:ext uri="{FF2B5EF4-FFF2-40B4-BE49-F238E27FC236}">
                  <a16:creationId xmlns:a16="http://schemas.microsoft.com/office/drawing/2014/main" id="{8554B2D8-9CB1-1469-91CC-8CEEE47AB3EA}"/>
                </a:ext>
              </a:extLst>
            </p:cNvPr>
            <p:cNvSpPr/>
            <p:nvPr/>
          </p:nvSpPr>
          <p:spPr>
            <a:xfrm>
              <a:off x="2205753" y="2381337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2123" y="0"/>
                  </a:moveTo>
                  <a:cubicBezTo>
                    <a:pt x="1720" y="0"/>
                    <a:pt x="1286" y="93"/>
                    <a:pt x="852" y="347"/>
                  </a:cubicBezTo>
                  <a:cubicBezTo>
                    <a:pt x="244" y="681"/>
                    <a:pt x="1" y="1411"/>
                    <a:pt x="122" y="2110"/>
                  </a:cubicBezTo>
                  <a:cubicBezTo>
                    <a:pt x="765" y="1654"/>
                    <a:pt x="1529" y="1423"/>
                    <a:pt x="2295" y="1423"/>
                  </a:cubicBezTo>
                  <a:cubicBezTo>
                    <a:pt x="2907" y="1423"/>
                    <a:pt x="3521" y="1570"/>
                    <a:pt x="4074" y="1867"/>
                  </a:cubicBezTo>
                  <a:lnTo>
                    <a:pt x="4074" y="681"/>
                  </a:lnTo>
                  <a:cubicBezTo>
                    <a:pt x="4074" y="681"/>
                    <a:pt x="3214" y="0"/>
                    <a:pt x="212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0" name="Google Shape;1622;p70">
              <a:extLst>
                <a:ext uri="{FF2B5EF4-FFF2-40B4-BE49-F238E27FC236}">
                  <a16:creationId xmlns:a16="http://schemas.microsoft.com/office/drawing/2014/main" id="{D8284F78-3F2B-4961-438C-3A49AD403C58}"/>
                </a:ext>
              </a:extLst>
            </p:cNvPr>
            <p:cNvSpPr/>
            <p:nvPr/>
          </p:nvSpPr>
          <p:spPr>
            <a:xfrm>
              <a:off x="2288946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049" y="1"/>
                  </a:moveTo>
                  <a:cubicBezTo>
                    <a:pt x="692" y="1"/>
                    <a:pt x="320" y="85"/>
                    <a:pt x="1" y="161"/>
                  </a:cubicBezTo>
                  <a:cubicBezTo>
                    <a:pt x="1" y="161"/>
                    <a:pt x="1" y="191"/>
                    <a:pt x="31" y="191"/>
                  </a:cubicBezTo>
                  <a:cubicBezTo>
                    <a:pt x="60" y="192"/>
                    <a:pt x="90" y="193"/>
                    <a:pt x="120" y="193"/>
                  </a:cubicBezTo>
                  <a:cubicBezTo>
                    <a:pt x="411" y="193"/>
                    <a:pt x="745" y="134"/>
                    <a:pt x="1065" y="134"/>
                  </a:cubicBezTo>
                  <a:cubicBezTo>
                    <a:pt x="1435" y="134"/>
                    <a:pt x="1788" y="213"/>
                    <a:pt x="2037" y="556"/>
                  </a:cubicBezTo>
                  <a:cubicBezTo>
                    <a:pt x="2311" y="951"/>
                    <a:pt x="2280" y="1528"/>
                    <a:pt x="2280" y="2015"/>
                  </a:cubicBezTo>
                  <a:cubicBezTo>
                    <a:pt x="2296" y="2060"/>
                    <a:pt x="2334" y="2083"/>
                    <a:pt x="2368" y="2083"/>
                  </a:cubicBezTo>
                  <a:cubicBezTo>
                    <a:pt x="2402" y="2083"/>
                    <a:pt x="2432" y="2060"/>
                    <a:pt x="2432" y="2015"/>
                  </a:cubicBezTo>
                  <a:cubicBezTo>
                    <a:pt x="2463" y="1468"/>
                    <a:pt x="2432" y="768"/>
                    <a:pt x="2007" y="343"/>
                  </a:cubicBezTo>
                  <a:cubicBezTo>
                    <a:pt x="1749" y="85"/>
                    <a:pt x="1407" y="1"/>
                    <a:pt x="104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1" name="Google Shape;1623;p70">
              <a:extLst>
                <a:ext uri="{FF2B5EF4-FFF2-40B4-BE49-F238E27FC236}">
                  <a16:creationId xmlns:a16="http://schemas.microsoft.com/office/drawing/2014/main" id="{E39D70E6-1AA6-5A41-0E8A-64FB88D46673}"/>
                </a:ext>
              </a:extLst>
            </p:cNvPr>
            <p:cNvSpPr/>
            <p:nvPr/>
          </p:nvSpPr>
          <p:spPr>
            <a:xfrm>
              <a:off x="2355016" y="2520008"/>
              <a:ext cx="90259" cy="54550"/>
            </a:xfrm>
            <a:custGeom>
              <a:avLst/>
              <a:gdLst/>
              <a:ahLst/>
              <a:cxnLst/>
              <a:rect l="l" t="t" r="r" b="b"/>
              <a:pathLst>
                <a:path w="1418" h="857" extrusionOk="0">
                  <a:moveTo>
                    <a:pt x="481" y="0"/>
                  </a:moveTo>
                  <a:cubicBezTo>
                    <a:pt x="332" y="0"/>
                    <a:pt x="178" y="50"/>
                    <a:pt x="27" y="168"/>
                  </a:cubicBezTo>
                  <a:cubicBezTo>
                    <a:pt x="0" y="195"/>
                    <a:pt x="42" y="266"/>
                    <a:pt x="73" y="266"/>
                  </a:cubicBezTo>
                  <a:cubicBezTo>
                    <a:pt x="78" y="266"/>
                    <a:pt x="83" y="264"/>
                    <a:pt x="87" y="260"/>
                  </a:cubicBezTo>
                  <a:cubicBezTo>
                    <a:pt x="227" y="190"/>
                    <a:pt x="353" y="152"/>
                    <a:pt x="473" y="152"/>
                  </a:cubicBezTo>
                  <a:cubicBezTo>
                    <a:pt x="614" y="152"/>
                    <a:pt x="746" y="205"/>
                    <a:pt x="878" y="320"/>
                  </a:cubicBezTo>
                  <a:cubicBezTo>
                    <a:pt x="1030" y="472"/>
                    <a:pt x="1151" y="655"/>
                    <a:pt x="1273" y="837"/>
                  </a:cubicBezTo>
                  <a:cubicBezTo>
                    <a:pt x="1287" y="851"/>
                    <a:pt x="1302" y="857"/>
                    <a:pt x="1317" y="857"/>
                  </a:cubicBezTo>
                  <a:cubicBezTo>
                    <a:pt x="1369" y="857"/>
                    <a:pt x="1418" y="786"/>
                    <a:pt x="1394" y="716"/>
                  </a:cubicBezTo>
                  <a:cubicBezTo>
                    <a:pt x="1219" y="342"/>
                    <a:pt x="868" y="0"/>
                    <a:pt x="481" y="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2" name="Google Shape;1624;p70">
              <a:extLst>
                <a:ext uri="{FF2B5EF4-FFF2-40B4-BE49-F238E27FC236}">
                  <a16:creationId xmlns:a16="http://schemas.microsoft.com/office/drawing/2014/main" id="{7B642762-8839-88C1-A8F9-D24D69F71BDD}"/>
                </a:ext>
              </a:extLst>
            </p:cNvPr>
            <p:cNvSpPr/>
            <p:nvPr/>
          </p:nvSpPr>
          <p:spPr>
            <a:xfrm>
              <a:off x="3610416" y="2475324"/>
              <a:ext cx="253464" cy="160850"/>
            </a:xfrm>
            <a:custGeom>
              <a:avLst/>
              <a:gdLst/>
              <a:ahLst/>
              <a:cxnLst/>
              <a:rect l="l" t="t" r="r" b="b"/>
              <a:pathLst>
                <a:path w="3982" h="2527" extrusionOk="0">
                  <a:moveTo>
                    <a:pt x="1781" y="1"/>
                  </a:moveTo>
                  <a:cubicBezTo>
                    <a:pt x="1166" y="1"/>
                    <a:pt x="553" y="148"/>
                    <a:pt x="0" y="445"/>
                  </a:cubicBezTo>
                  <a:lnTo>
                    <a:pt x="0" y="2208"/>
                  </a:lnTo>
                  <a:cubicBezTo>
                    <a:pt x="608" y="2430"/>
                    <a:pt x="1146" y="2526"/>
                    <a:pt x="1614" y="2526"/>
                  </a:cubicBezTo>
                  <a:cubicBezTo>
                    <a:pt x="3064" y="2526"/>
                    <a:pt x="3844" y="1607"/>
                    <a:pt x="3982" y="688"/>
                  </a:cubicBezTo>
                  <a:cubicBezTo>
                    <a:pt x="3323" y="232"/>
                    <a:pt x="2551" y="1"/>
                    <a:pt x="1781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3" name="Google Shape;1625;p70">
              <a:extLst>
                <a:ext uri="{FF2B5EF4-FFF2-40B4-BE49-F238E27FC236}">
                  <a16:creationId xmlns:a16="http://schemas.microsoft.com/office/drawing/2014/main" id="{3EB90966-8232-569C-729B-1D55FC595C3D}"/>
                </a:ext>
              </a:extLst>
            </p:cNvPr>
            <p:cNvSpPr/>
            <p:nvPr/>
          </p:nvSpPr>
          <p:spPr>
            <a:xfrm>
              <a:off x="3610416" y="2384812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1963" y="0"/>
                  </a:moveTo>
                  <a:cubicBezTo>
                    <a:pt x="860" y="0"/>
                    <a:pt x="0" y="681"/>
                    <a:pt x="0" y="681"/>
                  </a:cubicBezTo>
                  <a:lnTo>
                    <a:pt x="0" y="1867"/>
                  </a:lnTo>
                  <a:cubicBezTo>
                    <a:pt x="553" y="1570"/>
                    <a:pt x="1166" y="1423"/>
                    <a:pt x="1781" y="1423"/>
                  </a:cubicBezTo>
                  <a:cubicBezTo>
                    <a:pt x="2551" y="1423"/>
                    <a:pt x="3323" y="1654"/>
                    <a:pt x="3982" y="2110"/>
                  </a:cubicBezTo>
                  <a:cubicBezTo>
                    <a:pt x="4073" y="1411"/>
                    <a:pt x="3830" y="681"/>
                    <a:pt x="3252" y="347"/>
                  </a:cubicBezTo>
                  <a:cubicBezTo>
                    <a:pt x="2810" y="93"/>
                    <a:pt x="2370" y="0"/>
                    <a:pt x="196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4" name="Google Shape;1626;p70">
              <a:extLst>
                <a:ext uri="{FF2B5EF4-FFF2-40B4-BE49-F238E27FC236}">
                  <a16:creationId xmlns:a16="http://schemas.microsoft.com/office/drawing/2014/main" id="{352FAC06-2776-79C9-BF73-4916FFAD9338}"/>
                </a:ext>
              </a:extLst>
            </p:cNvPr>
            <p:cNvSpPr/>
            <p:nvPr/>
          </p:nvSpPr>
          <p:spPr>
            <a:xfrm>
              <a:off x="3631675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383" y="1"/>
                  </a:moveTo>
                  <a:cubicBezTo>
                    <a:pt x="1026" y="1"/>
                    <a:pt x="684" y="85"/>
                    <a:pt x="426" y="343"/>
                  </a:cubicBezTo>
                  <a:cubicBezTo>
                    <a:pt x="0" y="768"/>
                    <a:pt x="0" y="1468"/>
                    <a:pt x="0" y="2015"/>
                  </a:cubicBezTo>
                  <a:cubicBezTo>
                    <a:pt x="0" y="2060"/>
                    <a:pt x="38" y="2083"/>
                    <a:pt x="76" y="2083"/>
                  </a:cubicBezTo>
                  <a:cubicBezTo>
                    <a:pt x="114" y="2083"/>
                    <a:pt x="152" y="2060"/>
                    <a:pt x="152" y="2015"/>
                  </a:cubicBezTo>
                  <a:cubicBezTo>
                    <a:pt x="152" y="1528"/>
                    <a:pt x="122" y="981"/>
                    <a:pt x="426" y="556"/>
                  </a:cubicBezTo>
                  <a:cubicBezTo>
                    <a:pt x="654" y="221"/>
                    <a:pt x="988" y="138"/>
                    <a:pt x="1349" y="138"/>
                  </a:cubicBezTo>
                  <a:cubicBezTo>
                    <a:pt x="1710" y="138"/>
                    <a:pt x="2098" y="221"/>
                    <a:pt x="2432" y="221"/>
                  </a:cubicBezTo>
                  <a:cubicBezTo>
                    <a:pt x="2462" y="191"/>
                    <a:pt x="2462" y="161"/>
                    <a:pt x="2432" y="161"/>
                  </a:cubicBezTo>
                  <a:cubicBezTo>
                    <a:pt x="2113" y="85"/>
                    <a:pt x="1741" y="1"/>
                    <a:pt x="1383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5" name="Google Shape;1627;p70">
              <a:extLst>
                <a:ext uri="{FF2B5EF4-FFF2-40B4-BE49-F238E27FC236}">
                  <a16:creationId xmlns:a16="http://schemas.microsoft.com/office/drawing/2014/main" id="{6611ECB2-A5DD-A3EF-F6EB-3F7EB85D7452}"/>
                </a:ext>
              </a:extLst>
            </p:cNvPr>
            <p:cNvSpPr/>
            <p:nvPr/>
          </p:nvSpPr>
          <p:spPr>
            <a:xfrm>
              <a:off x="3630211" y="2520008"/>
              <a:ext cx="91914" cy="54614"/>
            </a:xfrm>
            <a:custGeom>
              <a:avLst/>
              <a:gdLst/>
              <a:ahLst/>
              <a:cxnLst/>
              <a:rect l="l" t="t" r="r" b="b"/>
              <a:pathLst>
                <a:path w="1444" h="858" extrusionOk="0">
                  <a:moveTo>
                    <a:pt x="945" y="1"/>
                  </a:moveTo>
                  <a:cubicBezTo>
                    <a:pt x="564" y="1"/>
                    <a:pt x="222" y="349"/>
                    <a:pt x="23" y="746"/>
                  </a:cubicBezTo>
                  <a:cubicBezTo>
                    <a:pt x="0" y="793"/>
                    <a:pt x="48" y="857"/>
                    <a:pt x="100" y="857"/>
                  </a:cubicBezTo>
                  <a:cubicBezTo>
                    <a:pt x="115" y="857"/>
                    <a:pt x="131" y="851"/>
                    <a:pt x="145" y="837"/>
                  </a:cubicBezTo>
                  <a:cubicBezTo>
                    <a:pt x="297" y="655"/>
                    <a:pt x="388" y="472"/>
                    <a:pt x="540" y="320"/>
                  </a:cubicBezTo>
                  <a:cubicBezTo>
                    <a:pt x="667" y="209"/>
                    <a:pt x="803" y="164"/>
                    <a:pt x="942" y="164"/>
                  </a:cubicBezTo>
                  <a:cubicBezTo>
                    <a:pt x="1069" y="164"/>
                    <a:pt x="1200" y="202"/>
                    <a:pt x="1330" y="260"/>
                  </a:cubicBezTo>
                  <a:cubicBezTo>
                    <a:pt x="1339" y="264"/>
                    <a:pt x="1347" y="266"/>
                    <a:pt x="1356" y="266"/>
                  </a:cubicBezTo>
                  <a:cubicBezTo>
                    <a:pt x="1406" y="266"/>
                    <a:pt x="1444" y="195"/>
                    <a:pt x="1391" y="168"/>
                  </a:cubicBezTo>
                  <a:cubicBezTo>
                    <a:pt x="1241" y="51"/>
                    <a:pt x="1090" y="1"/>
                    <a:pt x="945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6" name="Google Shape;1628;p70">
              <a:extLst>
                <a:ext uri="{FF2B5EF4-FFF2-40B4-BE49-F238E27FC236}">
                  <a16:creationId xmlns:a16="http://schemas.microsoft.com/office/drawing/2014/main" id="{33974078-265A-77D2-0445-48A654C8ED3F}"/>
                </a:ext>
              </a:extLst>
            </p:cNvPr>
            <p:cNvSpPr/>
            <p:nvPr/>
          </p:nvSpPr>
          <p:spPr>
            <a:xfrm>
              <a:off x="2438654" y="1808128"/>
              <a:ext cx="1222128" cy="1153702"/>
            </a:xfrm>
            <a:custGeom>
              <a:avLst/>
              <a:gdLst/>
              <a:ahLst/>
              <a:cxnLst/>
              <a:rect l="l" t="t" r="r" b="b"/>
              <a:pathLst>
                <a:path w="19200" h="18125" extrusionOk="0">
                  <a:moveTo>
                    <a:pt x="7226" y="0"/>
                  </a:moveTo>
                  <a:cubicBezTo>
                    <a:pt x="3467" y="0"/>
                    <a:pt x="1" y="1917"/>
                    <a:pt x="172" y="9103"/>
                  </a:cubicBezTo>
                  <a:cubicBezTo>
                    <a:pt x="172" y="9103"/>
                    <a:pt x="80" y="12477"/>
                    <a:pt x="871" y="14179"/>
                  </a:cubicBezTo>
                  <a:cubicBezTo>
                    <a:pt x="1691" y="15851"/>
                    <a:pt x="4427" y="17735"/>
                    <a:pt x="8075" y="18070"/>
                  </a:cubicBezTo>
                  <a:cubicBezTo>
                    <a:pt x="8470" y="18106"/>
                    <a:pt x="8878" y="18124"/>
                    <a:pt x="9295" y="18124"/>
                  </a:cubicBezTo>
                  <a:cubicBezTo>
                    <a:pt x="12725" y="18124"/>
                    <a:pt x="16673" y="16902"/>
                    <a:pt x="17649" y="14544"/>
                  </a:cubicBezTo>
                  <a:cubicBezTo>
                    <a:pt x="18774" y="11930"/>
                    <a:pt x="19199" y="10106"/>
                    <a:pt x="18865" y="7401"/>
                  </a:cubicBezTo>
                  <a:cubicBezTo>
                    <a:pt x="18531" y="4726"/>
                    <a:pt x="18379" y="3541"/>
                    <a:pt x="15886" y="2325"/>
                  </a:cubicBezTo>
                  <a:cubicBezTo>
                    <a:pt x="14669" y="1746"/>
                    <a:pt x="10814" y="0"/>
                    <a:pt x="7226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7" name="Google Shape;1629;p70">
              <a:extLst>
                <a:ext uri="{FF2B5EF4-FFF2-40B4-BE49-F238E27FC236}">
                  <a16:creationId xmlns:a16="http://schemas.microsoft.com/office/drawing/2014/main" id="{84B1231A-1973-10FA-90AB-4698D3E3F51E}"/>
                </a:ext>
              </a:extLst>
            </p:cNvPr>
            <p:cNvSpPr/>
            <p:nvPr/>
          </p:nvSpPr>
          <p:spPr>
            <a:xfrm>
              <a:off x="2997069" y="2386721"/>
              <a:ext cx="87140" cy="148183"/>
            </a:xfrm>
            <a:custGeom>
              <a:avLst/>
              <a:gdLst/>
              <a:ahLst/>
              <a:cxnLst/>
              <a:rect l="l" t="t" r="r" b="b"/>
              <a:pathLst>
                <a:path w="1369" h="2328" extrusionOk="0">
                  <a:moveTo>
                    <a:pt x="322" y="1"/>
                  </a:moveTo>
                  <a:cubicBezTo>
                    <a:pt x="305" y="1"/>
                    <a:pt x="274" y="22"/>
                    <a:pt x="274" y="44"/>
                  </a:cubicBezTo>
                  <a:cubicBezTo>
                    <a:pt x="183" y="317"/>
                    <a:pt x="153" y="651"/>
                    <a:pt x="92" y="925"/>
                  </a:cubicBezTo>
                  <a:cubicBezTo>
                    <a:pt x="61" y="1138"/>
                    <a:pt x="1" y="1381"/>
                    <a:pt x="92" y="1563"/>
                  </a:cubicBezTo>
                  <a:cubicBezTo>
                    <a:pt x="153" y="1715"/>
                    <a:pt x="305" y="1806"/>
                    <a:pt x="457" y="1806"/>
                  </a:cubicBezTo>
                  <a:cubicBezTo>
                    <a:pt x="548" y="1806"/>
                    <a:pt x="609" y="1746"/>
                    <a:pt x="669" y="1685"/>
                  </a:cubicBezTo>
                  <a:cubicBezTo>
                    <a:pt x="700" y="1685"/>
                    <a:pt x="761" y="1624"/>
                    <a:pt x="791" y="1624"/>
                  </a:cubicBezTo>
                  <a:cubicBezTo>
                    <a:pt x="831" y="1584"/>
                    <a:pt x="865" y="1563"/>
                    <a:pt x="892" y="1563"/>
                  </a:cubicBezTo>
                  <a:cubicBezTo>
                    <a:pt x="946" y="1563"/>
                    <a:pt x="973" y="1644"/>
                    <a:pt x="973" y="1806"/>
                  </a:cubicBezTo>
                  <a:cubicBezTo>
                    <a:pt x="1125" y="1989"/>
                    <a:pt x="1064" y="2110"/>
                    <a:pt x="852" y="2141"/>
                  </a:cubicBezTo>
                  <a:cubicBezTo>
                    <a:pt x="769" y="2196"/>
                    <a:pt x="786" y="2327"/>
                    <a:pt x="882" y="2327"/>
                  </a:cubicBezTo>
                  <a:cubicBezTo>
                    <a:pt x="891" y="2327"/>
                    <a:pt x="902" y="2326"/>
                    <a:pt x="912" y="2323"/>
                  </a:cubicBezTo>
                  <a:cubicBezTo>
                    <a:pt x="1125" y="2232"/>
                    <a:pt x="1368" y="2019"/>
                    <a:pt x="1338" y="1746"/>
                  </a:cubicBezTo>
                  <a:cubicBezTo>
                    <a:pt x="1308" y="1563"/>
                    <a:pt x="1125" y="1381"/>
                    <a:pt x="912" y="1381"/>
                  </a:cubicBezTo>
                  <a:cubicBezTo>
                    <a:pt x="791" y="1411"/>
                    <a:pt x="730" y="1503"/>
                    <a:pt x="578" y="1563"/>
                  </a:cubicBezTo>
                  <a:cubicBezTo>
                    <a:pt x="508" y="1594"/>
                    <a:pt x="449" y="1608"/>
                    <a:pt x="401" y="1608"/>
                  </a:cubicBezTo>
                  <a:cubicBezTo>
                    <a:pt x="118" y="1608"/>
                    <a:pt x="192" y="1133"/>
                    <a:pt x="244" y="925"/>
                  </a:cubicBezTo>
                  <a:cubicBezTo>
                    <a:pt x="274" y="682"/>
                    <a:pt x="457" y="287"/>
                    <a:pt x="335" y="13"/>
                  </a:cubicBezTo>
                  <a:cubicBezTo>
                    <a:pt x="335" y="4"/>
                    <a:pt x="330" y="1"/>
                    <a:pt x="322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8" name="Google Shape;1630;p70">
              <a:extLst>
                <a:ext uri="{FF2B5EF4-FFF2-40B4-BE49-F238E27FC236}">
                  <a16:creationId xmlns:a16="http://schemas.microsoft.com/office/drawing/2014/main" id="{7CD892EA-574D-606A-F2E7-2FBE8F618AA5}"/>
                </a:ext>
              </a:extLst>
            </p:cNvPr>
            <p:cNvSpPr/>
            <p:nvPr/>
          </p:nvSpPr>
          <p:spPr>
            <a:xfrm>
              <a:off x="2633364" y="2209261"/>
              <a:ext cx="114193" cy="80457"/>
            </a:xfrm>
            <a:custGeom>
              <a:avLst/>
              <a:gdLst/>
              <a:ahLst/>
              <a:cxnLst/>
              <a:rect l="l" t="t" r="r" b="b"/>
              <a:pathLst>
                <a:path w="1794" h="1264" extrusionOk="0">
                  <a:moveTo>
                    <a:pt x="1616" y="1"/>
                  </a:moveTo>
                  <a:cubicBezTo>
                    <a:pt x="982" y="1"/>
                    <a:pt x="116" y="611"/>
                    <a:pt x="0" y="1221"/>
                  </a:cubicBezTo>
                  <a:cubicBezTo>
                    <a:pt x="0" y="1242"/>
                    <a:pt x="15" y="1264"/>
                    <a:pt x="35" y="1264"/>
                  </a:cubicBezTo>
                  <a:cubicBezTo>
                    <a:pt x="43" y="1264"/>
                    <a:pt x="52" y="1260"/>
                    <a:pt x="61" y="1251"/>
                  </a:cubicBezTo>
                  <a:cubicBezTo>
                    <a:pt x="517" y="643"/>
                    <a:pt x="973" y="309"/>
                    <a:pt x="1702" y="157"/>
                  </a:cubicBezTo>
                  <a:cubicBezTo>
                    <a:pt x="1794" y="126"/>
                    <a:pt x="1763" y="5"/>
                    <a:pt x="1702" y="5"/>
                  </a:cubicBezTo>
                  <a:cubicBezTo>
                    <a:pt x="1674" y="2"/>
                    <a:pt x="1645" y="1"/>
                    <a:pt x="16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69" name="Google Shape;1631;p70">
              <a:extLst>
                <a:ext uri="{FF2B5EF4-FFF2-40B4-BE49-F238E27FC236}">
                  <a16:creationId xmlns:a16="http://schemas.microsoft.com/office/drawing/2014/main" id="{B28F23CF-12D2-5303-ACD8-8769A681344D}"/>
                </a:ext>
              </a:extLst>
            </p:cNvPr>
            <p:cNvSpPr/>
            <p:nvPr/>
          </p:nvSpPr>
          <p:spPr>
            <a:xfrm>
              <a:off x="3314372" y="2196212"/>
              <a:ext cx="124568" cy="55823"/>
            </a:xfrm>
            <a:custGeom>
              <a:avLst/>
              <a:gdLst/>
              <a:ahLst/>
              <a:cxnLst/>
              <a:rect l="l" t="t" r="r" b="b"/>
              <a:pathLst>
                <a:path w="1957" h="877" extrusionOk="0">
                  <a:moveTo>
                    <a:pt x="347" y="1"/>
                  </a:moveTo>
                  <a:cubicBezTo>
                    <a:pt x="248" y="1"/>
                    <a:pt x="152" y="9"/>
                    <a:pt x="61" y="27"/>
                  </a:cubicBezTo>
                  <a:cubicBezTo>
                    <a:pt x="1" y="27"/>
                    <a:pt x="31" y="88"/>
                    <a:pt x="61" y="119"/>
                  </a:cubicBezTo>
                  <a:cubicBezTo>
                    <a:pt x="669" y="271"/>
                    <a:pt x="1277" y="362"/>
                    <a:pt x="1763" y="848"/>
                  </a:cubicBezTo>
                  <a:cubicBezTo>
                    <a:pt x="1783" y="868"/>
                    <a:pt x="1804" y="876"/>
                    <a:pt x="1825" y="876"/>
                  </a:cubicBezTo>
                  <a:cubicBezTo>
                    <a:pt x="1897" y="876"/>
                    <a:pt x="1956" y="768"/>
                    <a:pt x="1885" y="696"/>
                  </a:cubicBezTo>
                  <a:cubicBezTo>
                    <a:pt x="1575" y="282"/>
                    <a:pt x="912" y="1"/>
                    <a:pt x="3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0" name="Google Shape;1632;p70">
              <a:extLst>
                <a:ext uri="{FF2B5EF4-FFF2-40B4-BE49-F238E27FC236}">
                  <a16:creationId xmlns:a16="http://schemas.microsoft.com/office/drawing/2014/main" id="{82447220-E59E-4DAD-F22E-96C299879571}"/>
                </a:ext>
              </a:extLst>
            </p:cNvPr>
            <p:cNvSpPr/>
            <p:nvPr/>
          </p:nvSpPr>
          <p:spPr>
            <a:xfrm>
              <a:off x="2615924" y="2569401"/>
              <a:ext cx="226412" cy="212854"/>
            </a:xfrm>
            <a:custGeom>
              <a:avLst/>
              <a:gdLst/>
              <a:ahLst/>
              <a:cxnLst/>
              <a:rect l="l" t="t" r="r" b="b"/>
              <a:pathLst>
                <a:path w="3557" h="3344" extrusionOk="0">
                  <a:moveTo>
                    <a:pt x="176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64" y="3344"/>
                  </a:cubicBezTo>
                  <a:cubicBezTo>
                    <a:pt x="2767" y="3344"/>
                    <a:pt x="3557" y="2614"/>
                    <a:pt x="3557" y="1672"/>
                  </a:cubicBezTo>
                  <a:cubicBezTo>
                    <a:pt x="3557" y="760"/>
                    <a:pt x="2767" y="0"/>
                    <a:pt x="176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1" name="Google Shape;1633;p70">
              <a:extLst>
                <a:ext uri="{FF2B5EF4-FFF2-40B4-BE49-F238E27FC236}">
                  <a16:creationId xmlns:a16="http://schemas.microsoft.com/office/drawing/2014/main" id="{B074C007-93DC-5502-F6E2-1CB544D1E569}"/>
                </a:ext>
              </a:extLst>
            </p:cNvPr>
            <p:cNvSpPr/>
            <p:nvPr/>
          </p:nvSpPr>
          <p:spPr>
            <a:xfrm>
              <a:off x="3236972" y="2569401"/>
              <a:ext cx="228385" cy="212854"/>
            </a:xfrm>
            <a:custGeom>
              <a:avLst/>
              <a:gdLst/>
              <a:ahLst/>
              <a:cxnLst/>
              <a:rect l="l" t="t" r="r" b="b"/>
              <a:pathLst>
                <a:path w="3588" h="3344" extrusionOk="0">
                  <a:moveTo>
                    <a:pt x="179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94" y="3344"/>
                  </a:cubicBezTo>
                  <a:cubicBezTo>
                    <a:pt x="2767" y="3344"/>
                    <a:pt x="3587" y="2614"/>
                    <a:pt x="3587" y="1672"/>
                  </a:cubicBezTo>
                  <a:cubicBezTo>
                    <a:pt x="3587" y="760"/>
                    <a:pt x="2767" y="0"/>
                    <a:pt x="179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2" name="Google Shape;1634;p70">
              <a:extLst>
                <a:ext uri="{FF2B5EF4-FFF2-40B4-BE49-F238E27FC236}">
                  <a16:creationId xmlns:a16="http://schemas.microsoft.com/office/drawing/2014/main" id="{D57592E0-CBDC-84C2-0E64-10A99517F240}"/>
                </a:ext>
              </a:extLst>
            </p:cNvPr>
            <p:cNvSpPr/>
            <p:nvPr/>
          </p:nvSpPr>
          <p:spPr>
            <a:xfrm>
              <a:off x="3206037" y="2354068"/>
              <a:ext cx="170334" cy="132652"/>
            </a:xfrm>
            <a:custGeom>
              <a:avLst/>
              <a:gdLst/>
              <a:ahLst/>
              <a:cxnLst/>
              <a:rect l="l" t="t" r="r" b="b"/>
              <a:pathLst>
                <a:path w="2676" h="2084" extrusionOk="0">
                  <a:moveTo>
                    <a:pt x="1451" y="1"/>
                  </a:moveTo>
                  <a:cubicBezTo>
                    <a:pt x="1405" y="1"/>
                    <a:pt x="1357" y="4"/>
                    <a:pt x="1307" y="9"/>
                  </a:cubicBezTo>
                  <a:cubicBezTo>
                    <a:pt x="395" y="101"/>
                    <a:pt x="0" y="1256"/>
                    <a:pt x="31" y="2016"/>
                  </a:cubicBezTo>
                  <a:cubicBezTo>
                    <a:pt x="31" y="2061"/>
                    <a:pt x="54" y="2084"/>
                    <a:pt x="76" y="2084"/>
                  </a:cubicBezTo>
                  <a:cubicBezTo>
                    <a:pt x="99" y="2084"/>
                    <a:pt x="122" y="2061"/>
                    <a:pt x="122" y="2016"/>
                  </a:cubicBezTo>
                  <a:cubicBezTo>
                    <a:pt x="213" y="1377"/>
                    <a:pt x="487" y="222"/>
                    <a:pt x="1307" y="161"/>
                  </a:cubicBezTo>
                  <a:cubicBezTo>
                    <a:pt x="1345" y="158"/>
                    <a:pt x="1382" y="156"/>
                    <a:pt x="1417" y="156"/>
                  </a:cubicBezTo>
                  <a:cubicBezTo>
                    <a:pt x="2339" y="156"/>
                    <a:pt x="2317" y="1281"/>
                    <a:pt x="2493" y="1955"/>
                  </a:cubicBezTo>
                  <a:cubicBezTo>
                    <a:pt x="2506" y="1993"/>
                    <a:pt x="2540" y="2010"/>
                    <a:pt x="2575" y="2010"/>
                  </a:cubicBezTo>
                  <a:cubicBezTo>
                    <a:pt x="2624" y="2010"/>
                    <a:pt x="2675" y="1977"/>
                    <a:pt x="2675" y="1924"/>
                  </a:cubicBezTo>
                  <a:cubicBezTo>
                    <a:pt x="2588" y="1142"/>
                    <a:pt x="2391" y="1"/>
                    <a:pt x="1451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3" name="Google Shape;1635;p70">
              <a:extLst>
                <a:ext uri="{FF2B5EF4-FFF2-40B4-BE49-F238E27FC236}">
                  <a16:creationId xmlns:a16="http://schemas.microsoft.com/office/drawing/2014/main" id="{82B95C87-CA3D-9BF2-07CB-E92B9F325303}"/>
                </a:ext>
              </a:extLst>
            </p:cNvPr>
            <p:cNvSpPr/>
            <p:nvPr/>
          </p:nvSpPr>
          <p:spPr>
            <a:xfrm>
              <a:off x="2720440" y="2354068"/>
              <a:ext cx="168361" cy="132652"/>
            </a:xfrm>
            <a:custGeom>
              <a:avLst/>
              <a:gdLst/>
              <a:ahLst/>
              <a:cxnLst/>
              <a:rect l="l" t="t" r="r" b="b"/>
              <a:pathLst>
                <a:path w="2645" h="2084" extrusionOk="0">
                  <a:moveTo>
                    <a:pt x="1220" y="1"/>
                  </a:moveTo>
                  <a:cubicBezTo>
                    <a:pt x="254" y="1"/>
                    <a:pt x="58" y="1142"/>
                    <a:pt x="0" y="1924"/>
                  </a:cubicBezTo>
                  <a:cubicBezTo>
                    <a:pt x="0" y="1977"/>
                    <a:pt x="51" y="2010"/>
                    <a:pt x="100" y="2010"/>
                  </a:cubicBezTo>
                  <a:cubicBezTo>
                    <a:pt x="136" y="2010"/>
                    <a:pt x="170" y="1993"/>
                    <a:pt x="182" y="1955"/>
                  </a:cubicBezTo>
                  <a:cubicBezTo>
                    <a:pt x="358" y="1281"/>
                    <a:pt x="308" y="156"/>
                    <a:pt x="1255" y="156"/>
                  </a:cubicBezTo>
                  <a:cubicBezTo>
                    <a:pt x="1291" y="156"/>
                    <a:pt x="1329" y="158"/>
                    <a:pt x="1368" y="161"/>
                  </a:cubicBezTo>
                  <a:cubicBezTo>
                    <a:pt x="2189" y="222"/>
                    <a:pt x="2462" y="1347"/>
                    <a:pt x="2523" y="2016"/>
                  </a:cubicBezTo>
                  <a:cubicBezTo>
                    <a:pt x="2538" y="2061"/>
                    <a:pt x="2568" y="2084"/>
                    <a:pt x="2595" y="2084"/>
                  </a:cubicBezTo>
                  <a:cubicBezTo>
                    <a:pt x="2622" y="2084"/>
                    <a:pt x="2644" y="2061"/>
                    <a:pt x="2644" y="2016"/>
                  </a:cubicBezTo>
                  <a:cubicBezTo>
                    <a:pt x="2644" y="1256"/>
                    <a:pt x="2280" y="101"/>
                    <a:pt x="1368" y="9"/>
                  </a:cubicBezTo>
                  <a:cubicBezTo>
                    <a:pt x="1317" y="4"/>
                    <a:pt x="1267" y="1"/>
                    <a:pt x="1220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4" name="Google Shape;1636;p70">
              <a:extLst>
                <a:ext uri="{FF2B5EF4-FFF2-40B4-BE49-F238E27FC236}">
                  <a16:creationId xmlns:a16="http://schemas.microsoft.com/office/drawing/2014/main" id="{D087FB57-9567-5E63-1745-F2E3D19B0E02}"/>
                </a:ext>
              </a:extLst>
            </p:cNvPr>
            <p:cNvSpPr/>
            <p:nvPr/>
          </p:nvSpPr>
          <p:spPr>
            <a:xfrm>
              <a:off x="2954486" y="2585823"/>
              <a:ext cx="106491" cy="78420"/>
            </a:xfrm>
            <a:custGeom>
              <a:avLst/>
              <a:gdLst/>
              <a:ahLst/>
              <a:cxnLst/>
              <a:rect l="l" t="t" r="r" b="b"/>
              <a:pathLst>
                <a:path w="1673" h="1232" extrusionOk="0">
                  <a:moveTo>
                    <a:pt x="179" y="1"/>
                  </a:moveTo>
                  <a:cubicBezTo>
                    <a:pt x="160" y="1"/>
                    <a:pt x="138" y="16"/>
                    <a:pt x="122" y="46"/>
                  </a:cubicBezTo>
                  <a:cubicBezTo>
                    <a:pt x="1" y="806"/>
                    <a:pt x="974" y="1141"/>
                    <a:pt x="1551" y="1232"/>
                  </a:cubicBezTo>
                  <a:cubicBezTo>
                    <a:pt x="1642" y="1232"/>
                    <a:pt x="1673" y="1110"/>
                    <a:pt x="1612" y="1080"/>
                  </a:cubicBezTo>
                  <a:cubicBezTo>
                    <a:pt x="1308" y="989"/>
                    <a:pt x="1004" y="928"/>
                    <a:pt x="730" y="776"/>
                  </a:cubicBezTo>
                  <a:cubicBezTo>
                    <a:pt x="426" y="624"/>
                    <a:pt x="305" y="381"/>
                    <a:pt x="214" y="46"/>
                  </a:cubicBezTo>
                  <a:cubicBezTo>
                    <a:pt x="214" y="16"/>
                    <a:pt x="198" y="1"/>
                    <a:pt x="17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5" name="Google Shape;1637;p70">
              <a:extLst>
                <a:ext uri="{FF2B5EF4-FFF2-40B4-BE49-F238E27FC236}">
                  <a16:creationId xmlns:a16="http://schemas.microsoft.com/office/drawing/2014/main" id="{642E3BA2-F02C-7E76-C9E1-612F08199C08}"/>
                </a:ext>
              </a:extLst>
            </p:cNvPr>
            <p:cNvSpPr/>
            <p:nvPr/>
          </p:nvSpPr>
          <p:spPr>
            <a:xfrm>
              <a:off x="3136403" y="4424781"/>
              <a:ext cx="5856" cy="64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0" y="1"/>
                  </a:moveTo>
                  <a:lnTo>
                    <a:pt x="9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6" name="Google Shape;1638;p70">
              <a:extLst>
                <a:ext uri="{FF2B5EF4-FFF2-40B4-BE49-F238E27FC236}">
                  <a16:creationId xmlns:a16="http://schemas.microsoft.com/office/drawing/2014/main" id="{F39EFA9B-C777-763E-031D-02ED1A389BC8}"/>
                </a:ext>
              </a:extLst>
            </p:cNvPr>
            <p:cNvSpPr/>
            <p:nvPr/>
          </p:nvSpPr>
          <p:spPr>
            <a:xfrm>
              <a:off x="2737817" y="5059387"/>
              <a:ext cx="398656" cy="170843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1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7" name="Google Shape;1639;p70">
              <a:extLst>
                <a:ext uri="{FF2B5EF4-FFF2-40B4-BE49-F238E27FC236}">
                  <a16:creationId xmlns:a16="http://schemas.microsoft.com/office/drawing/2014/main" id="{7CFAEBEB-916A-8D41-4F45-0061B9FE0E22}"/>
                </a:ext>
              </a:extLst>
            </p:cNvPr>
            <p:cNvSpPr/>
            <p:nvPr/>
          </p:nvSpPr>
          <p:spPr>
            <a:xfrm>
              <a:off x="2737817" y="5204512"/>
              <a:ext cx="396682" cy="664087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7" y="9666"/>
                    <a:pt x="669" y="10091"/>
                  </a:cubicBezTo>
                  <a:cubicBezTo>
                    <a:pt x="669" y="10091"/>
                    <a:pt x="1793" y="10433"/>
                    <a:pt x="3164" y="10433"/>
                  </a:cubicBezTo>
                  <a:cubicBezTo>
                    <a:pt x="4071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59" y="364"/>
                    <a:pt x="5077" y="390"/>
                    <a:pt x="4491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8" name="Google Shape;1640;p70">
              <a:extLst>
                <a:ext uri="{FF2B5EF4-FFF2-40B4-BE49-F238E27FC236}">
                  <a16:creationId xmlns:a16="http://schemas.microsoft.com/office/drawing/2014/main" id="{5295EE16-A9AB-DC6A-49C6-09F839ABFD53}"/>
                </a:ext>
              </a:extLst>
            </p:cNvPr>
            <p:cNvSpPr/>
            <p:nvPr/>
          </p:nvSpPr>
          <p:spPr>
            <a:xfrm>
              <a:off x="2745582" y="5287705"/>
              <a:ext cx="387007" cy="40738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3" y="488"/>
                    <a:pt x="5988" y="213"/>
                  </a:cubicBezTo>
                  <a:cubicBezTo>
                    <a:pt x="6079" y="182"/>
                    <a:pt x="6049" y="61"/>
                    <a:pt x="5958" y="61"/>
                  </a:cubicBezTo>
                  <a:cubicBezTo>
                    <a:pt x="4955" y="285"/>
                    <a:pt x="3996" y="407"/>
                    <a:pt x="3042" y="407"/>
                  </a:cubicBezTo>
                  <a:cubicBezTo>
                    <a:pt x="2058" y="407"/>
                    <a:pt x="1079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79" name="Google Shape;1641;p70">
              <a:extLst>
                <a:ext uri="{FF2B5EF4-FFF2-40B4-BE49-F238E27FC236}">
                  <a16:creationId xmlns:a16="http://schemas.microsoft.com/office/drawing/2014/main" id="{3EE98798-FC10-AE5D-99D4-FC013F2EC0C4}"/>
                </a:ext>
              </a:extLst>
            </p:cNvPr>
            <p:cNvSpPr/>
            <p:nvPr/>
          </p:nvSpPr>
          <p:spPr>
            <a:xfrm>
              <a:off x="2757167" y="5210750"/>
              <a:ext cx="15531" cy="83257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44" y="996"/>
                    <a:pt x="213" y="723"/>
                    <a:pt x="183" y="480"/>
                  </a:cubicBezTo>
                  <a:cubicBezTo>
                    <a:pt x="183" y="328"/>
                    <a:pt x="213" y="145"/>
                    <a:pt x="153" y="24"/>
                  </a:cubicBezTo>
                  <a:cubicBezTo>
                    <a:pt x="153" y="8"/>
                    <a:pt x="137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0" name="Google Shape;1642;p70">
              <a:extLst>
                <a:ext uri="{FF2B5EF4-FFF2-40B4-BE49-F238E27FC236}">
                  <a16:creationId xmlns:a16="http://schemas.microsoft.com/office/drawing/2014/main" id="{9D9DAF86-2026-13DB-2E95-28E87C6B3443}"/>
                </a:ext>
              </a:extLst>
            </p:cNvPr>
            <p:cNvSpPr/>
            <p:nvPr/>
          </p:nvSpPr>
          <p:spPr>
            <a:xfrm>
              <a:off x="2817126" y="5219980"/>
              <a:ext cx="11712" cy="90005"/>
            </a:xfrm>
            <a:custGeom>
              <a:avLst/>
              <a:gdLst/>
              <a:ahLst/>
              <a:cxnLst/>
              <a:rect l="l" t="t" r="r" b="b"/>
              <a:pathLst>
                <a:path w="18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1" y="517"/>
                    <a:pt x="31" y="943"/>
                    <a:pt x="31" y="1368"/>
                  </a:cubicBezTo>
                  <a:cubicBezTo>
                    <a:pt x="31" y="1398"/>
                    <a:pt x="62" y="1414"/>
                    <a:pt x="92" y="1414"/>
                  </a:cubicBezTo>
                  <a:cubicBezTo>
                    <a:pt x="122" y="1414"/>
                    <a:pt x="153" y="1398"/>
                    <a:pt x="153" y="1368"/>
                  </a:cubicBezTo>
                  <a:cubicBezTo>
                    <a:pt x="183" y="943"/>
                    <a:pt x="183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1" name="Google Shape;1643;p70">
              <a:extLst>
                <a:ext uri="{FF2B5EF4-FFF2-40B4-BE49-F238E27FC236}">
                  <a16:creationId xmlns:a16="http://schemas.microsoft.com/office/drawing/2014/main" id="{6FD65CE2-1A57-9AEC-B3AB-B3428FE3834A}"/>
                </a:ext>
              </a:extLst>
            </p:cNvPr>
            <p:cNvSpPr/>
            <p:nvPr/>
          </p:nvSpPr>
          <p:spPr>
            <a:xfrm>
              <a:off x="2877150" y="5225263"/>
              <a:ext cx="15531" cy="91978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5" y="1"/>
                  </a:moveTo>
                  <a:cubicBezTo>
                    <a:pt x="91" y="1"/>
                    <a:pt x="61" y="24"/>
                    <a:pt x="61" y="69"/>
                  </a:cubicBezTo>
                  <a:cubicBezTo>
                    <a:pt x="0" y="495"/>
                    <a:pt x="30" y="951"/>
                    <a:pt x="61" y="1376"/>
                  </a:cubicBezTo>
                  <a:cubicBezTo>
                    <a:pt x="61" y="1422"/>
                    <a:pt x="91" y="1445"/>
                    <a:pt x="122" y="1445"/>
                  </a:cubicBezTo>
                  <a:cubicBezTo>
                    <a:pt x="152" y="1445"/>
                    <a:pt x="182" y="1422"/>
                    <a:pt x="182" y="1376"/>
                  </a:cubicBezTo>
                  <a:cubicBezTo>
                    <a:pt x="213" y="981"/>
                    <a:pt x="243" y="495"/>
                    <a:pt x="213" y="69"/>
                  </a:cubicBezTo>
                  <a:cubicBezTo>
                    <a:pt x="198" y="24"/>
                    <a:pt x="160" y="1"/>
                    <a:pt x="12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2" name="Google Shape;1644;p70">
              <a:extLst>
                <a:ext uri="{FF2B5EF4-FFF2-40B4-BE49-F238E27FC236}">
                  <a16:creationId xmlns:a16="http://schemas.microsoft.com/office/drawing/2014/main" id="{86720087-E748-D8B3-148B-5693A11D0B5D}"/>
                </a:ext>
              </a:extLst>
            </p:cNvPr>
            <p:cNvSpPr/>
            <p:nvPr/>
          </p:nvSpPr>
          <p:spPr>
            <a:xfrm>
              <a:off x="2940992" y="5228191"/>
              <a:ext cx="19414" cy="93315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7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61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3" name="Google Shape;1645;p70">
              <a:extLst>
                <a:ext uri="{FF2B5EF4-FFF2-40B4-BE49-F238E27FC236}">
                  <a16:creationId xmlns:a16="http://schemas.microsoft.com/office/drawing/2014/main" id="{BF5F1C8C-CA9A-C78D-9CAD-196581B92315}"/>
                </a:ext>
              </a:extLst>
            </p:cNvPr>
            <p:cNvSpPr/>
            <p:nvPr/>
          </p:nvSpPr>
          <p:spPr>
            <a:xfrm>
              <a:off x="3012537" y="5231564"/>
              <a:ext cx="15531" cy="85358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2" y="1"/>
                  </a:moveTo>
                  <a:cubicBezTo>
                    <a:pt x="46" y="1"/>
                    <a:pt x="1" y="31"/>
                    <a:pt x="1" y="92"/>
                  </a:cubicBezTo>
                  <a:cubicBezTo>
                    <a:pt x="1" y="487"/>
                    <a:pt x="31" y="882"/>
                    <a:pt x="92" y="1277"/>
                  </a:cubicBezTo>
                  <a:cubicBezTo>
                    <a:pt x="92" y="1315"/>
                    <a:pt x="127" y="1341"/>
                    <a:pt x="161" y="1341"/>
                  </a:cubicBezTo>
                  <a:cubicBezTo>
                    <a:pt x="181" y="1341"/>
                    <a:pt x="202" y="1331"/>
                    <a:pt x="214" y="1308"/>
                  </a:cubicBezTo>
                  <a:cubicBezTo>
                    <a:pt x="244" y="913"/>
                    <a:pt x="214" y="487"/>
                    <a:pt x="183" y="92"/>
                  </a:cubicBezTo>
                  <a:cubicBezTo>
                    <a:pt x="183" y="31"/>
                    <a:pt x="138" y="1"/>
                    <a:pt x="9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4" name="Google Shape;1646;p70">
              <a:extLst>
                <a:ext uri="{FF2B5EF4-FFF2-40B4-BE49-F238E27FC236}">
                  <a16:creationId xmlns:a16="http://schemas.microsoft.com/office/drawing/2014/main" id="{05FACFE3-E23D-4D2B-8798-3FB9E480CC2F}"/>
                </a:ext>
              </a:extLst>
            </p:cNvPr>
            <p:cNvSpPr/>
            <p:nvPr/>
          </p:nvSpPr>
          <p:spPr>
            <a:xfrm>
              <a:off x="3066704" y="5228763"/>
              <a:ext cx="23297" cy="77338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14" y="1"/>
                  </a:moveTo>
                  <a:cubicBezTo>
                    <a:pt x="187" y="1"/>
                    <a:pt x="163" y="14"/>
                    <a:pt x="153" y="45"/>
                  </a:cubicBezTo>
                  <a:cubicBezTo>
                    <a:pt x="1" y="409"/>
                    <a:pt x="183" y="805"/>
                    <a:pt x="153" y="1169"/>
                  </a:cubicBezTo>
                  <a:cubicBezTo>
                    <a:pt x="153" y="1200"/>
                    <a:pt x="176" y="1215"/>
                    <a:pt x="198" y="1215"/>
                  </a:cubicBezTo>
                  <a:cubicBezTo>
                    <a:pt x="221" y="1215"/>
                    <a:pt x="244" y="1200"/>
                    <a:pt x="244" y="1169"/>
                  </a:cubicBezTo>
                  <a:cubicBezTo>
                    <a:pt x="366" y="835"/>
                    <a:pt x="244" y="470"/>
                    <a:pt x="335" y="136"/>
                  </a:cubicBezTo>
                  <a:cubicBezTo>
                    <a:pt x="335" y="55"/>
                    <a:pt x="268" y="1"/>
                    <a:pt x="21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5" name="Google Shape;1647;p70">
              <a:extLst>
                <a:ext uri="{FF2B5EF4-FFF2-40B4-BE49-F238E27FC236}">
                  <a16:creationId xmlns:a16="http://schemas.microsoft.com/office/drawing/2014/main" id="{B69FC9BE-4EC6-45CB-CE45-2FFEEDEE739D}"/>
                </a:ext>
              </a:extLst>
            </p:cNvPr>
            <p:cNvSpPr/>
            <p:nvPr/>
          </p:nvSpPr>
          <p:spPr>
            <a:xfrm>
              <a:off x="2732024" y="5198656"/>
              <a:ext cx="408267" cy="38764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0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2" y="487"/>
                  </a:cubicBezTo>
                  <a:cubicBezTo>
                    <a:pt x="6406" y="487"/>
                    <a:pt x="6413" y="302"/>
                    <a:pt x="6315" y="302"/>
                  </a:cubicBezTo>
                  <a:cubicBezTo>
                    <a:pt x="6308" y="302"/>
                    <a:pt x="6300" y="303"/>
                    <a:pt x="6292" y="305"/>
                  </a:cubicBezTo>
                  <a:cubicBezTo>
                    <a:pt x="5609" y="344"/>
                    <a:pt x="4936" y="368"/>
                    <a:pt x="4267" y="368"/>
                  </a:cubicBezTo>
                  <a:cubicBezTo>
                    <a:pt x="2882" y="368"/>
                    <a:pt x="1516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6" name="Google Shape;1648;p70">
              <a:extLst>
                <a:ext uri="{FF2B5EF4-FFF2-40B4-BE49-F238E27FC236}">
                  <a16:creationId xmlns:a16="http://schemas.microsoft.com/office/drawing/2014/main" id="{60BB6A4C-10D8-F9CA-5D01-1EAB5C772EC2}"/>
                </a:ext>
              </a:extLst>
            </p:cNvPr>
            <p:cNvSpPr/>
            <p:nvPr/>
          </p:nvSpPr>
          <p:spPr>
            <a:xfrm>
              <a:off x="2722349" y="4854301"/>
              <a:ext cx="419916" cy="344424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6" y="1"/>
                  </a:moveTo>
                  <a:lnTo>
                    <a:pt x="0" y="122"/>
                  </a:lnTo>
                  <a:cubicBezTo>
                    <a:pt x="0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6" y="1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7" name="Google Shape;1649;p70">
              <a:extLst>
                <a:ext uri="{FF2B5EF4-FFF2-40B4-BE49-F238E27FC236}">
                  <a16:creationId xmlns:a16="http://schemas.microsoft.com/office/drawing/2014/main" id="{4824DB8B-66CC-12BD-B456-BD85BDAD6DB0}"/>
                </a:ext>
              </a:extLst>
            </p:cNvPr>
            <p:cNvSpPr/>
            <p:nvPr/>
          </p:nvSpPr>
          <p:spPr>
            <a:xfrm>
              <a:off x="2536614" y="5952163"/>
              <a:ext cx="583693" cy="104199"/>
            </a:xfrm>
            <a:custGeom>
              <a:avLst/>
              <a:gdLst/>
              <a:ahLst/>
              <a:cxnLst/>
              <a:rect l="l" t="t" r="r" b="b"/>
              <a:pathLst>
                <a:path w="9170" h="1637" extrusionOk="0">
                  <a:moveTo>
                    <a:pt x="6828" y="0"/>
                  </a:moveTo>
                  <a:cubicBezTo>
                    <a:pt x="4144" y="0"/>
                    <a:pt x="92" y="230"/>
                    <a:pt x="92" y="230"/>
                  </a:cubicBezTo>
                  <a:cubicBezTo>
                    <a:pt x="92" y="230"/>
                    <a:pt x="0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177" y="1263"/>
                    <a:pt x="9028" y="1081"/>
                    <a:pt x="9028" y="1081"/>
                  </a:cubicBezTo>
                  <a:cubicBezTo>
                    <a:pt x="9028" y="1081"/>
                    <a:pt x="908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8" name="Google Shape;1650;p70">
              <a:extLst>
                <a:ext uri="{FF2B5EF4-FFF2-40B4-BE49-F238E27FC236}">
                  <a16:creationId xmlns:a16="http://schemas.microsoft.com/office/drawing/2014/main" id="{AE21321E-14F0-E8D5-C4D8-18EE1263B1AF}"/>
                </a:ext>
              </a:extLst>
            </p:cNvPr>
            <p:cNvSpPr/>
            <p:nvPr/>
          </p:nvSpPr>
          <p:spPr>
            <a:xfrm>
              <a:off x="2534704" y="5877755"/>
              <a:ext cx="218646" cy="152893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1"/>
                  </a:moveTo>
                  <a:cubicBezTo>
                    <a:pt x="1246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6" y="730"/>
                    <a:pt x="215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89" name="Google Shape;1651;p70">
              <a:extLst>
                <a:ext uri="{FF2B5EF4-FFF2-40B4-BE49-F238E27FC236}">
                  <a16:creationId xmlns:a16="http://schemas.microsoft.com/office/drawing/2014/main" id="{5142206B-792F-98C5-0588-1ADA3BC180B9}"/>
                </a:ext>
              </a:extLst>
            </p:cNvPr>
            <p:cNvSpPr/>
            <p:nvPr/>
          </p:nvSpPr>
          <p:spPr>
            <a:xfrm>
              <a:off x="2673974" y="5827470"/>
              <a:ext cx="458616" cy="204834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7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8" y="1520"/>
                    <a:pt x="1004" y="2311"/>
                    <a:pt x="1247" y="3192"/>
                  </a:cubicBezTo>
                  <a:cubicBezTo>
                    <a:pt x="1603" y="3209"/>
                    <a:pt x="1973" y="3217"/>
                    <a:pt x="2348" y="3217"/>
                  </a:cubicBezTo>
                  <a:cubicBezTo>
                    <a:pt x="4018" y="3217"/>
                    <a:pt x="5789" y="3048"/>
                    <a:pt x="6931" y="2675"/>
                  </a:cubicBezTo>
                  <a:cubicBezTo>
                    <a:pt x="6931" y="2675"/>
                    <a:pt x="7204" y="1125"/>
                    <a:pt x="6931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0" name="Google Shape;1652;p70">
              <a:extLst>
                <a:ext uri="{FF2B5EF4-FFF2-40B4-BE49-F238E27FC236}">
                  <a16:creationId xmlns:a16="http://schemas.microsoft.com/office/drawing/2014/main" id="{708DDDFF-352F-6A12-2A97-95F2DD4A0FAF}"/>
                </a:ext>
              </a:extLst>
            </p:cNvPr>
            <p:cNvSpPr/>
            <p:nvPr/>
          </p:nvSpPr>
          <p:spPr>
            <a:xfrm>
              <a:off x="2653987" y="5750070"/>
              <a:ext cx="118585" cy="127305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1156" y="184"/>
                  </a:moveTo>
                  <a:cubicBezTo>
                    <a:pt x="1183" y="184"/>
                    <a:pt x="1216" y="193"/>
                    <a:pt x="1257" y="213"/>
                  </a:cubicBezTo>
                  <a:cubicBezTo>
                    <a:pt x="1500" y="335"/>
                    <a:pt x="1470" y="882"/>
                    <a:pt x="1500" y="1095"/>
                  </a:cubicBezTo>
                  <a:cubicBezTo>
                    <a:pt x="1500" y="1229"/>
                    <a:pt x="1500" y="1357"/>
                    <a:pt x="1496" y="1484"/>
                  </a:cubicBezTo>
                  <a:lnTo>
                    <a:pt x="1496" y="1484"/>
                  </a:lnTo>
                  <a:cubicBezTo>
                    <a:pt x="1421" y="1362"/>
                    <a:pt x="1350" y="1237"/>
                    <a:pt x="1287" y="1095"/>
                  </a:cubicBezTo>
                  <a:cubicBezTo>
                    <a:pt x="1232" y="1012"/>
                    <a:pt x="904" y="184"/>
                    <a:pt x="1156" y="184"/>
                  </a:cubicBezTo>
                  <a:close/>
                  <a:moveTo>
                    <a:pt x="611" y="961"/>
                  </a:moveTo>
                  <a:cubicBezTo>
                    <a:pt x="632" y="961"/>
                    <a:pt x="655" y="965"/>
                    <a:pt x="679" y="973"/>
                  </a:cubicBezTo>
                  <a:cubicBezTo>
                    <a:pt x="801" y="1004"/>
                    <a:pt x="922" y="1156"/>
                    <a:pt x="1014" y="1247"/>
                  </a:cubicBezTo>
                  <a:cubicBezTo>
                    <a:pt x="1098" y="1320"/>
                    <a:pt x="1174" y="1407"/>
                    <a:pt x="1243" y="1501"/>
                  </a:cubicBezTo>
                  <a:lnTo>
                    <a:pt x="1243" y="1501"/>
                  </a:lnTo>
                  <a:cubicBezTo>
                    <a:pt x="1299" y="1602"/>
                    <a:pt x="1352" y="1694"/>
                    <a:pt x="1397" y="1770"/>
                  </a:cubicBezTo>
                  <a:lnTo>
                    <a:pt x="1397" y="1770"/>
                  </a:lnTo>
                  <a:cubicBezTo>
                    <a:pt x="1057" y="1680"/>
                    <a:pt x="701" y="1545"/>
                    <a:pt x="527" y="1247"/>
                  </a:cubicBezTo>
                  <a:cubicBezTo>
                    <a:pt x="422" y="1115"/>
                    <a:pt x="476" y="961"/>
                    <a:pt x="611" y="961"/>
                  </a:cubicBezTo>
                  <a:close/>
                  <a:moveTo>
                    <a:pt x="1187" y="0"/>
                  </a:moveTo>
                  <a:cubicBezTo>
                    <a:pt x="1180" y="0"/>
                    <a:pt x="1173" y="0"/>
                    <a:pt x="1166" y="1"/>
                  </a:cubicBezTo>
                  <a:cubicBezTo>
                    <a:pt x="718" y="16"/>
                    <a:pt x="772" y="447"/>
                    <a:pt x="953" y="903"/>
                  </a:cubicBezTo>
                  <a:lnTo>
                    <a:pt x="953" y="903"/>
                  </a:lnTo>
                  <a:cubicBezTo>
                    <a:pt x="914" y="873"/>
                    <a:pt x="873" y="846"/>
                    <a:pt x="831" y="821"/>
                  </a:cubicBezTo>
                  <a:cubicBezTo>
                    <a:pt x="749" y="780"/>
                    <a:pt x="643" y="752"/>
                    <a:pt x="543" y="752"/>
                  </a:cubicBezTo>
                  <a:cubicBezTo>
                    <a:pt x="419" y="752"/>
                    <a:pt x="304" y="795"/>
                    <a:pt x="254" y="913"/>
                  </a:cubicBezTo>
                  <a:cubicBezTo>
                    <a:pt x="0" y="1561"/>
                    <a:pt x="975" y="1869"/>
                    <a:pt x="1481" y="1935"/>
                  </a:cubicBezTo>
                  <a:lnTo>
                    <a:pt x="1481" y="1935"/>
                  </a:lnTo>
                  <a:cubicBezTo>
                    <a:pt x="1504" y="1978"/>
                    <a:pt x="1555" y="1999"/>
                    <a:pt x="1606" y="1999"/>
                  </a:cubicBezTo>
                  <a:cubicBezTo>
                    <a:pt x="1675" y="1999"/>
                    <a:pt x="1743" y="1961"/>
                    <a:pt x="1743" y="1885"/>
                  </a:cubicBezTo>
                  <a:cubicBezTo>
                    <a:pt x="1743" y="1464"/>
                    <a:pt x="1862" y="0"/>
                    <a:pt x="118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1" name="Google Shape;1653;p70">
              <a:extLst>
                <a:ext uri="{FF2B5EF4-FFF2-40B4-BE49-F238E27FC236}">
                  <a16:creationId xmlns:a16="http://schemas.microsoft.com/office/drawing/2014/main" id="{61E230BD-3826-CEF2-9A72-593C5426DAB1}"/>
                </a:ext>
              </a:extLst>
            </p:cNvPr>
            <p:cNvSpPr/>
            <p:nvPr/>
          </p:nvSpPr>
          <p:spPr>
            <a:xfrm>
              <a:off x="3325957" y="4991661"/>
              <a:ext cx="406358" cy="242452"/>
            </a:xfrm>
            <a:custGeom>
              <a:avLst/>
              <a:gdLst/>
              <a:ahLst/>
              <a:cxnLst/>
              <a:rect l="l" t="t" r="r" b="b"/>
              <a:pathLst>
                <a:path w="6384" h="3809" extrusionOk="0">
                  <a:moveTo>
                    <a:pt x="5898" y="1"/>
                  </a:moveTo>
                  <a:cubicBezTo>
                    <a:pt x="4165" y="1338"/>
                    <a:pt x="2129" y="2432"/>
                    <a:pt x="1" y="3131"/>
                  </a:cubicBezTo>
                  <a:lnTo>
                    <a:pt x="122" y="3709"/>
                  </a:lnTo>
                  <a:cubicBezTo>
                    <a:pt x="807" y="3777"/>
                    <a:pt x="1489" y="3808"/>
                    <a:pt x="2167" y="3808"/>
                  </a:cubicBezTo>
                  <a:cubicBezTo>
                    <a:pt x="3594" y="3808"/>
                    <a:pt x="5003" y="3672"/>
                    <a:pt x="6384" y="3466"/>
                  </a:cubicBezTo>
                  <a:cubicBezTo>
                    <a:pt x="6384" y="3405"/>
                    <a:pt x="6354" y="3375"/>
                    <a:pt x="6354" y="3314"/>
                  </a:cubicBezTo>
                  <a:cubicBezTo>
                    <a:pt x="6171" y="2037"/>
                    <a:pt x="6019" y="882"/>
                    <a:pt x="589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2" name="Google Shape;1654;p70">
              <a:extLst>
                <a:ext uri="{FF2B5EF4-FFF2-40B4-BE49-F238E27FC236}">
                  <a16:creationId xmlns:a16="http://schemas.microsoft.com/office/drawing/2014/main" id="{C8C5D8C1-06A0-DE2B-4F05-4057FF3BE987}"/>
                </a:ext>
              </a:extLst>
            </p:cNvPr>
            <p:cNvSpPr/>
            <p:nvPr/>
          </p:nvSpPr>
          <p:spPr>
            <a:xfrm>
              <a:off x="3256322" y="4863976"/>
              <a:ext cx="445058" cy="327047"/>
            </a:xfrm>
            <a:custGeom>
              <a:avLst/>
              <a:gdLst/>
              <a:ahLst/>
              <a:cxnLst/>
              <a:rect l="l" t="t" r="r" b="b"/>
              <a:pathLst>
                <a:path w="6992" h="5138" extrusionOk="0">
                  <a:moveTo>
                    <a:pt x="1" y="0"/>
                  </a:moveTo>
                  <a:lnTo>
                    <a:pt x="669" y="3162"/>
                  </a:lnTo>
                  <a:lnTo>
                    <a:pt x="1095" y="5137"/>
                  </a:lnTo>
                  <a:cubicBezTo>
                    <a:pt x="3223" y="4438"/>
                    <a:pt x="5259" y="3344"/>
                    <a:pt x="6992" y="2007"/>
                  </a:cubicBezTo>
                  <a:cubicBezTo>
                    <a:pt x="6840" y="852"/>
                    <a:pt x="6718" y="122"/>
                    <a:pt x="6718" y="1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3" name="Google Shape;1655;p70">
              <a:extLst>
                <a:ext uri="{FF2B5EF4-FFF2-40B4-BE49-F238E27FC236}">
                  <a16:creationId xmlns:a16="http://schemas.microsoft.com/office/drawing/2014/main" id="{666E0DE8-6DD2-9DA3-DD7D-82DFAFB5E77F}"/>
                </a:ext>
              </a:extLst>
            </p:cNvPr>
            <p:cNvSpPr/>
            <p:nvPr/>
          </p:nvSpPr>
          <p:spPr>
            <a:xfrm>
              <a:off x="3331813" y="5208331"/>
              <a:ext cx="477903" cy="654921"/>
            </a:xfrm>
            <a:custGeom>
              <a:avLst/>
              <a:gdLst/>
              <a:ahLst/>
              <a:cxnLst/>
              <a:rect l="l" t="t" r="r" b="b"/>
              <a:pathLst>
                <a:path w="7508" h="10289" extrusionOk="0">
                  <a:moveTo>
                    <a:pt x="6292" y="1"/>
                  </a:moveTo>
                  <a:cubicBezTo>
                    <a:pt x="4828" y="219"/>
                    <a:pt x="3316" y="391"/>
                    <a:pt x="1792" y="391"/>
                  </a:cubicBezTo>
                  <a:cubicBezTo>
                    <a:pt x="1196" y="391"/>
                    <a:pt x="598" y="365"/>
                    <a:pt x="0" y="305"/>
                  </a:cubicBezTo>
                  <a:lnTo>
                    <a:pt x="0" y="305"/>
                  </a:lnTo>
                  <a:lnTo>
                    <a:pt x="2006" y="9667"/>
                  </a:lnTo>
                  <a:cubicBezTo>
                    <a:pt x="2972" y="10143"/>
                    <a:pt x="4012" y="10288"/>
                    <a:pt x="4920" y="10288"/>
                  </a:cubicBezTo>
                  <a:cubicBezTo>
                    <a:pt x="6327" y="10288"/>
                    <a:pt x="7417" y="9940"/>
                    <a:pt x="7417" y="9940"/>
                  </a:cubicBezTo>
                  <a:cubicBezTo>
                    <a:pt x="7508" y="9515"/>
                    <a:pt x="6870" y="4226"/>
                    <a:pt x="6292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4" name="Google Shape;1656;p70">
              <a:extLst>
                <a:ext uri="{FF2B5EF4-FFF2-40B4-BE49-F238E27FC236}">
                  <a16:creationId xmlns:a16="http://schemas.microsoft.com/office/drawing/2014/main" id="{A973A8B9-A07C-63F2-E1FA-6C87A80A769B}"/>
                </a:ext>
              </a:extLst>
            </p:cNvPr>
            <p:cNvSpPr/>
            <p:nvPr/>
          </p:nvSpPr>
          <p:spPr>
            <a:xfrm>
              <a:off x="3347789" y="5289614"/>
              <a:ext cx="392290" cy="41883"/>
            </a:xfrm>
            <a:custGeom>
              <a:avLst/>
              <a:gdLst/>
              <a:ahLst/>
              <a:cxnLst/>
              <a:rect l="l" t="t" r="r" b="b"/>
              <a:pathLst>
                <a:path w="6163" h="658" extrusionOk="0">
                  <a:moveTo>
                    <a:pt x="6071" y="1"/>
                  </a:moveTo>
                  <a:cubicBezTo>
                    <a:pt x="5068" y="289"/>
                    <a:pt x="4088" y="411"/>
                    <a:pt x="3104" y="411"/>
                  </a:cubicBezTo>
                  <a:cubicBezTo>
                    <a:pt x="2120" y="411"/>
                    <a:pt x="1132" y="289"/>
                    <a:pt x="114" y="92"/>
                  </a:cubicBezTo>
                  <a:cubicBezTo>
                    <a:pt x="106" y="89"/>
                    <a:pt x="98" y="88"/>
                    <a:pt x="91" y="88"/>
                  </a:cubicBezTo>
                  <a:cubicBezTo>
                    <a:pt x="18" y="88"/>
                    <a:pt x="0" y="216"/>
                    <a:pt x="83" y="244"/>
                  </a:cubicBezTo>
                  <a:cubicBezTo>
                    <a:pt x="1000" y="499"/>
                    <a:pt x="2042" y="658"/>
                    <a:pt x="3079" y="658"/>
                  </a:cubicBezTo>
                  <a:cubicBezTo>
                    <a:pt x="4140" y="658"/>
                    <a:pt x="5195" y="491"/>
                    <a:pt x="6102" y="92"/>
                  </a:cubicBezTo>
                  <a:cubicBezTo>
                    <a:pt x="6163" y="61"/>
                    <a:pt x="6132" y="1"/>
                    <a:pt x="607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5" name="Google Shape;1657;p70">
              <a:extLst>
                <a:ext uri="{FF2B5EF4-FFF2-40B4-BE49-F238E27FC236}">
                  <a16:creationId xmlns:a16="http://schemas.microsoft.com/office/drawing/2014/main" id="{FF3AF95A-7E33-C6DC-87D7-B500130A91EA}"/>
                </a:ext>
              </a:extLst>
            </p:cNvPr>
            <p:cNvSpPr/>
            <p:nvPr/>
          </p:nvSpPr>
          <p:spPr>
            <a:xfrm>
              <a:off x="3701310" y="5214187"/>
              <a:ext cx="23297" cy="81793"/>
            </a:xfrm>
            <a:custGeom>
              <a:avLst/>
              <a:gdLst/>
              <a:ahLst/>
              <a:cxnLst/>
              <a:rect l="l" t="t" r="r" b="b"/>
              <a:pathLst>
                <a:path w="366" h="1285" extrusionOk="0">
                  <a:moveTo>
                    <a:pt x="92" y="0"/>
                  </a:moveTo>
                  <a:cubicBezTo>
                    <a:pt x="61" y="0"/>
                    <a:pt x="31" y="0"/>
                    <a:pt x="31" y="30"/>
                  </a:cubicBezTo>
                  <a:cubicBezTo>
                    <a:pt x="1" y="152"/>
                    <a:pt x="31" y="304"/>
                    <a:pt x="61" y="456"/>
                  </a:cubicBezTo>
                  <a:cubicBezTo>
                    <a:pt x="92" y="699"/>
                    <a:pt x="92" y="1003"/>
                    <a:pt x="183" y="1216"/>
                  </a:cubicBezTo>
                  <a:cubicBezTo>
                    <a:pt x="198" y="1262"/>
                    <a:pt x="236" y="1284"/>
                    <a:pt x="270" y="1284"/>
                  </a:cubicBezTo>
                  <a:cubicBezTo>
                    <a:pt x="305" y="1284"/>
                    <a:pt x="335" y="1262"/>
                    <a:pt x="335" y="1216"/>
                  </a:cubicBezTo>
                  <a:cubicBezTo>
                    <a:pt x="365" y="973"/>
                    <a:pt x="274" y="699"/>
                    <a:pt x="213" y="456"/>
                  </a:cubicBezTo>
                  <a:cubicBezTo>
                    <a:pt x="183" y="334"/>
                    <a:pt x="183" y="152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6" name="Google Shape;1658;p70">
              <a:extLst>
                <a:ext uri="{FF2B5EF4-FFF2-40B4-BE49-F238E27FC236}">
                  <a16:creationId xmlns:a16="http://schemas.microsoft.com/office/drawing/2014/main" id="{84CDF27E-7154-EF65-B27D-BB0D3F202E2F}"/>
                </a:ext>
              </a:extLst>
            </p:cNvPr>
            <p:cNvSpPr/>
            <p:nvPr/>
          </p:nvSpPr>
          <p:spPr>
            <a:xfrm>
              <a:off x="3640141" y="5223480"/>
              <a:ext cx="27562" cy="89050"/>
            </a:xfrm>
            <a:custGeom>
              <a:avLst/>
              <a:gdLst/>
              <a:ahLst/>
              <a:cxnLst/>
              <a:rect l="l" t="t" r="r" b="b"/>
              <a:pathLst>
                <a:path w="433" h="1399" extrusionOk="0">
                  <a:moveTo>
                    <a:pt x="134" y="1"/>
                  </a:moveTo>
                  <a:cubicBezTo>
                    <a:pt x="75" y="1"/>
                    <a:pt x="1" y="53"/>
                    <a:pt x="19" y="128"/>
                  </a:cubicBezTo>
                  <a:cubicBezTo>
                    <a:pt x="141" y="523"/>
                    <a:pt x="171" y="948"/>
                    <a:pt x="293" y="1343"/>
                  </a:cubicBezTo>
                  <a:cubicBezTo>
                    <a:pt x="306" y="1382"/>
                    <a:pt x="334" y="1399"/>
                    <a:pt x="361" y="1399"/>
                  </a:cubicBezTo>
                  <a:cubicBezTo>
                    <a:pt x="399" y="1399"/>
                    <a:pt x="432" y="1366"/>
                    <a:pt x="415" y="1313"/>
                  </a:cubicBezTo>
                  <a:cubicBezTo>
                    <a:pt x="354" y="918"/>
                    <a:pt x="293" y="492"/>
                    <a:pt x="202" y="67"/>
                  </a:cubicBezTo>
                  <a:cubicBezTo>
                    <a:pt x="202" y="20"/>
                    <a:pt x="171" y="1"/>
                    <a:pt x="13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7" name="Google Shape;1659;p70">
              <a:extLst>
                <a:ext uri="{FF2B5EF4-FFF2-40B4-BE49-F238E27FC236}">
                  <a16:creationId xmlns:a16="http://schemas.microsoft.com/office/drawing/2014/main" id="{A2D71435-AA0D-69D0-585E-0949A32DEA3C}"/>
                </a:ext>
              </a:extLst>
            </p:cNvPr>
            <p:cNvSpPr/>
            <p:nvPr/>
          </p:nvSpPr>
          <p:spPr>
            <a:xfrm>
              <a:off x="3581391" y="5228891"/>
              <a:ext cx="24315" cy="90578"/>
            </a:xfrm>
            <a:custGeom>
              <a:avLst/>
              <a:gdLst/>
              <a:ahLst/>
              <a:cxnLst/>
              <a:rect l="l" t="t" r="r" b="b"/>
              <a:pathLst>
                <a:path w="382" h="1423" extrusionOk="0">
                  <a:moveTo>
                    <a:pt x="75" y="0"/>
                  </a:moveTo>
                  <a:cubicBezTo>
                    <a:pt x="37" y="0"/>
                    <a:pt x="0" y="23"/>
                    <a:pt x="0" y="73"/>
                  </a:cubicBezTo>
                  <a:cubicBezTo>
                    <a:pt x="31" y="499"/>
                    <a:pt x="152" y="955"/>
                    <a:pt x="243" y="1380"/>
                  </a:cubicBezTo>
                  <a:cubicBezTo>
                    <a:pt x="257" y="1407"/>
                    <a:pt x="289" y="1422"/>
                    <a:pt x="317" y="1422"/>
                  </a:cubicBezTo>
                  <a:cubicBezTo>
                    <a:pt x="352" y="1422"/>
                    <a:pt x="382" y="1400"/>
                    <a:pt x="365" y="1350"/>
                  </a:cubicBezTo>
                  <a:cubicBezTo>
                    <a:pt x="334" y="924"/>
                    <a:pt x="274" y="468"/>
                    <a:pt x="152" y="43"/>
                  </a:cubicBezTo>
                  <a:cubicBezTo>
                    <a:pt x="138" y="15"/>
                    <a:pt x="106" y="0"/>
                    <a:pt x="7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8" name="Google Shape;1660;p70">
              <a:extLst>
                <a:ext uri="{FF2B5EF4-FFF2-40B4-BE49-F238E27FC236}">
                  <a16:creationId xmlns:a16="http://schemas.microsoft.com/office/drawing/2014/main" id="{0D1170CC-4E16-8C22-E8D0-506D373FEAAB}"/>
                </a:ext>
              </a:extLst>
            </p:cNvPr>
            <p:cNvSpPr/>
            <p:nvPr/>
          </p:nvSpPr>
          <p:spPr>
            <a:xfrm>
              <a:off x="3511692" y="5231246"/>
              <a:ext cx="29089" cy="92614"/>
            </a:xfrm>
            <a:custGeom>
              <a:avLst/>
              <a:gdLst/>
              <a:ahLst/>
              <a:cxnLst/>
              <a:rect l="l" t="t" r="r" b="b"/>
              <a:pathLst>
                <a:path w="457" h="1455" extrusionOk="0">
                  <a:moveTo>
                    <a:pt x="131" y="0"/>
                  </a:moveTo>
                  <a:cubicBezTo>
                    <a:pt x="71" y="0"/>
                    <a:pt x="1" y="52"/>
                    <a:pt x="1" y="127"/>
                  </a:cubicBezTo>
                  <a:cubicBezTo>
                    <a:pt x="92" y="553"/>
                    <a:pt x="153" y="1069"/>
                    <a:pt x="396" y="1434"/>
                  </a:cubicBezTo>
                  <a:cubicBezTo>
                    <a:pt x="396" y="1447"/>
                    <a:pt x="406" y="1454"/>
                    <a:pt x="419" y="1454"/>
                  </a:cubicBezTo>
                  <a:cubicBezTo>
                    <a:pt x="436" y="1454"/>
                    <a:pt x="457" y="1439"/>
                    <a:pt x="457" y="1404"/>
                  </a:cubicBezTo>
                  <a:cubicBezTo>
                    <a:pt x="457" y="978"/>
                    <a:pt x="274" y="522"/>
                    <a:pt x="214" y="66"/>
                  </a:cubicBezTo>
                  <a:cubicBezTo>
                    <a:pt x="202" y="20"/>
                    <a:pt x="168" y="0"/>
                    <a:pt x="13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99" name="Google Shape;1661;p70">
              <a:extLst>
                <a:ext uri="{FF2B5EF4-FFF2-40B4-BE49-F238E27FC236}">
                  <a16:creationId xmlns:a16="http://schemas.microsoft.com/office/drawing/2014/main" id="{2E91B17C-DDC1-9EC9-81DA-544700D431EC}"/>
                </a:ext>
              </a:extLst>
            </p:cNvPr>
            <p:cNvSpPr/>
            <p:nvPr/>
          </p:nvSpPr>
          <p:spPr>
            <a:xfrm>
              <a:off x="3445940" y="5235956"/>
              <a:ext cx="21324" cy="83703"/>
            </a:xfrm>
            <a:custGeom>
              <a:avLst/>
              <a:gdLst/>
              <a:ahLst/>
              <a:cxnLst/>
              <a:rect l="l" t="t" r="r" b="b"/>
              <a:pathLst>
                <a:path w="335" h="1315" extrusionOk="0">
                  <a:moveTo>
                    <a:pt x="107" y="0"/>
                  </a:moveTo>
                  <a:cubicBezTo>
                    <a:pt x="56" y="0"/>
                    <a:pt x="0" y="40"/>
                    <a:pt x="0" y="114"/>
                  </a:cubicBezTo>
                  <a:cubicBezTo>
                    <a:pt x="61" y="509"/>
                    <a:pt x="92" y="904"/>
                    <a:pt x="213" y="1269"/>
                  </a:cubicBezTo>
                  <a:cubicBezTo>
                    <a:pt x="228" y="1299"/>
                    <a:pt x="259" y="1315"/>
                    <a:pt x="285" y="1315"/>
                  </a:cubicBezTo>
                  <a:cubicBezTo>
                    <a:pt x="312" y="1315"/>
                    <a:pt x="335" y="1299"/>
                    <a:pt x="335" y="1269"/>
                  </a:cubicBezTo>
                  <a:cubicBezTo>
                    <a:pt x="304" y="874"/>
                    <a:pt x="274" y="448"/>
                    <a:pt x="183" y="53"/>
                  </a:cubicBezTo>
                  <a:cubicBezTo>
                    <a:pt x="171" y="17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0" name="Google Shape;1662;p70">
              <a:extLst>
                <a:ext uri="{FF2B5EF4-FFF2-40B4-BE49-F238E27FC236}">
                  <a16:creationId xmlns:a16="http://schemas.microsoft.com/office/drawing/2014/main" id="{3EFAF1A7-F1E7-4D52-9A01-5F98657F02AF}"/>
                </a:ext>
              </a:extLst>
            </p:cNvPr>
            <p:cNvSpPr/>
            <p:nvPr/>
          </p:nvSpPr>
          <p:spPr>
            <a:xfrm>
              <a:off x="3380697" y="5233028"/>
              <a:ext cx="26607" cy="76192"/>
            </a:xfrm>
            <a:custGeom>
              <a:avLst/>
              <a:gdLst/>
              <a:ahLst/>
              <a:cxnLst/>
              <a:rect l="l" t="t" r="r" b="b"/>
              <a:pathLst>
                <a:path w="418" h="1197" extrusionOk="0">
                  <a:moveTo>
                    <a:pt x="121" y="1"/>
                  </a:moveTo>
                  <a:cubicBezTo>
                    <a:pt x="55" y="1"/>
                    <a:pt x="1" y="65"/>
                    <a:pt x="22" y="130"/>
                  </a:cubicBezTo>
                  <a:cubicBezTo>
                    <a:pt x="174" y="464"/>
                    <a:pt x="144" y="829"/>
                    <a:pt x="296" y="1163"/>
                  </a:cubicBezTo>
                  <a:cubicBezTo>
                    <a:pt x="308" y="1186"/>
                    <a:pt x="324" y="1196"/>
                    <a:pt x="339" y="1196"/>
                  </a:cubicBezTo>
                  <a:cubicBezTo>
                    <a:pt x="364" y="1196"/>
                    <a:pt x="387" y="1170"/>
                    <a:pt x="387" y="1133"/>
                  </a:cubicBezTo>
                  <a:cubicBezTo>
                    <a:pt x="296" y="798"/>
                    <a:pt x="418" y="342"/>
                    <a:pt x="205" y="38"/>
                  </a:cubicBezTo>
                  <a:cubicBezTo>
                    <a:pt x="178" y="12"/>
                    <a:pt x="149" y="1"/>
                    <a:pt x="12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1" name="Google Shape;1663;p70">
              <a:extLst>
                <a:ext uri="{FF2B5EF4-FFF2-40B4-BE49-F238E27FC236}">
                  <a16:creationId xmlns:a16="http://schemas.microsoft.com/office/drawing/2014/main" id="{35AFBF11-CE26-566B-A5C8-666A01DCD9A0}"/>
                </a:ext>
              </a:extLst>
            </p:cNvPr>
            <p:cNvSpPr/>
            <p:nvPr/>
          </p:nvSpPr>
          <p:spPr>
            <a:xfrm>
              <a:off x="3326021" y="5202539"/>
              <a:ext cx="410177" cy="39337"/>
            </a:xfrm>
            <a:custGeom>
              <a:avLst/>
              <a:gdLst/>
              <a:ahLst/>
              <a:cxnLst/>
              <a:rect l="l" t="t" r="r" b="b"/>
              <a:pathLst>
                <a:path w="6444" h="618" extrusionOk="0">
                  <a:moveTo>
                    <a:pt x="6322" y="1"/>
                  </a:moveTo>
                  <a:cubicBezTo>
                    <a:pt x="4975" y="278"/>
                    <a:pt x="3641" y="375"/>
                    <a:pt x="2295" y="375"/>
                  </a:cubicBezTo>
                  <a:cubicBezTo>
                    <a:pt x="1575" y="375"/>
                    <a:pt x="852" y="347"/>
                    <a:pt x="121" y="305"/>
                  </a:cubicBezTo>
                  <a:cubicBezTo>
                    <a:pt x="113" y="303"/>
                    <a:pt x="106" y="302"/>
                    <a:pt x="99" y="302"/>
                  </a:cubicBezTo>
                  <a:cubicBezTo>
                    <a:pt x="0" y="302"/>
                    <a:pt x="8" y="487"/>
                    <a:pt x="121" y="487"/>
                  </a:cubicBezTo>
                  <a:cubicBezTo>
                    <a:pt x="1011" y="552"/>
                    <a:pt x="1923" y="618"/>
                    <a:pt x="2831" y="618"/>
                  </a:cubicBezTo>
                  <a:cubicBezTo>
                    <a:pt x="4033" y="618"/>
                    <a:pt x="5227" y="503"/>
                    <a:pt x="6353" y="122"/>
                  </a:cubicBezTo>
                  <a:cubicBezTo>
                    <a:pt x="6444" y="92"/>
                    <a:pt x="641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2" name="Google Shape;1664;p70">
              <a:extLst>
                <a:ext uri="{FF2B5EF4-FFF2-40B4-BE49-F238E27FC236}">
                  <a16:creationId xmlns:a16="http://schemas.microsoft.com/office/drawing/2014/main" id="{E526E239-C1FB-9FE8-3BFF-9BDB91C528EE}"/>
                </a:ext>
              </a:extLst>
            </p:cNvPr>
            <p:cNvSpPr/>
            <p:nvPr/>
          </p:nvSpPr>
          <p:spPr>
            <a:xfrm>
              <a:off x="3481394" y="5945289"/>
              <a:ext cx="601134" cy="101398"/>
            </a:xfrm>
            <a:custGeom>
              <a:avLst/>
              <a:gdLst/>
              <a:ahLst/>
              <a:cxnLst/>
              <a:rect l="l" t="t" r="r" b="b"/>
              <a:pathLst>
                <a:path w="9444" h="1593" extrusionOk="0">
                  <a:moveTo>
                    <a:pt x="2364" y="0"/>
                  </a:moveTo>
                  <a:cubicBezTo>
                    <a:pt x="1004" y="0"/>
                    <a:pt x="1" y="54"/>
                    <a:pt x="51" y="216"/>
                  </a:cubicBezTo>
                  <a:cubicBezTo>
                    <a:pt x="173" y="733"/>
                    <a:pt x="325" y="1067"/>
                    <a:pt x="325" y="1067"/>
                  </a:cubicBezTo>
                  <a:cubicBezTo>
                    <a:pt x="325" y="1067"/>
                    <a:pt x="1206" y="1250"/>
                    <a:pt x="3091" y="1493"/>
                  </a:cubicBezTo>
                  <a:cubicBezTo>
                    <a:pt x="3645" y="1563"/>
                    <a:pt x="4221" y="1593"/>
                    <a:pt x="4789" y="1593"/>
                  </a:cubicBezTo>
                  <a:cubicBezTo>
                    <a:pt x="6183" y="1593"/>
                    <a:pt x="7520" y="1414"/>
                    <a:pt x="8319" y="1219"/>
                  </a:cubicBezTo>
                  <a:cubicBezTo>
                    <a:pt x="9444" y="946"/>
                    <a:pt x="9231" y="216"/>
                    <a:pt x="9231" y="216"/>
                  </a:cubicBezTo>
                  <a:cubicBezTo>
                    <a:pt x="9231" y="216"/>
                    <a:pt x="5084" y="0"/>
                    <a:pt x="236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3" name="Google Shape;1665;p70">
              <a:extLst>
                <a:ext uri="{FF2B5EF4-FFF2-40B4-BE49-F238E27FC236}">
                  <a16:creationId xmlns:a16="http://schemas.microsoft.com/office/drawing/2014/main" id="{374FC8E9-B774-5FFD-CC3C-EAB583142540}"/>
                </a:ext>
              </a:extLst>
            </p:cNvPr>
            <p:cNvSpPr/>
            <p:nvPr/>
          </p:nvSpPr>
          <p:spPr>
            <a:xfrm>
              <a:off x="3865786" y="5870053"/>
              <a:ext cx="216737" cy="150984"/>
            </a:xfrm>
            <a:custGeom>
              <a:avLst/>
              <a:gdLst/>
              <a:ahLst/>
              <a:cxnLst/>
              <a:rect l="l" t="t" r="r" b="b"/>
              <a:pathLst>
                <a:path w="3405" h="2372" extrusionOk="0">
                  <a:moveTo>
                    <a:pt x="851" y="0"/>
                  </a:moveTo>
                  <a:cubicBezTo>
                    <a:pt x="365" y="730"/>
                    <a:pt x="91" y="1520"/>
                    <a:pt x="0" y="2371"/>
                  </a:cubicBezTo>
                  <a:cubicBezTo>
                    <a:pt x="1915" y="2280"/>
                    <a:pt x="3405" y="1946"/>
                    <a:pt x="3192" y="1398"/>
                  </a:cubicBezTo>
                  <a:cubicBezTo>
                    <a:pt x="2949" y="821"/>
                    <a:pt x="1854" y="335"/>
                    <a:pt x="85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4" name="Google Shape;1666;p70">
              <a:extLst>
                <a:ext uri="{FF2B5EF4-FFF2-40B4-BE49-F238E27FC236}">
                  <a16:creationId xmlns:a16="http://schemas.microsoft.com/office/drawing/2014/main" id="{6546BC9B-0910-58BB-0B3E-AA91E305B837}"/>
                </a:ext>
              </a:extLst>
            </p:cNvPr>
            <p:cNvSpPr/>
            <p:nvPr/>
          </p:nvSpPr>
          <p:spPr>
            <a:xfrm>
              <a:off x="3457525" y="5823587"/>
              <a:ext cx="462499" cy="199041"/>
            </a:xfrm>
            <a:custGeom>
              <a:avLst/>
              <a:gdLst/>
              <a:ahLst/>
              <a:cxnLst/>
              <a:rect l="l" t="t" r="r" b="b"/>
              <a:pathLst>
                <a:path w="7266" h="3127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095"/>
                    <a:pt x="578" y="2615"/>
                    <a:pt x="578" y="2615"/>
                  </a:cubicBezTo>
                  <a:cubicBezTo>
                    <a:pt x="1792" y="2961"/>
                    <a:pt x="3610" y="3126"/>
                    <a:pt x="5294" y="3126"/>
                  </a:cubicBezTo>
                  <a:cubicBezTo>
                    <a:pt x="5677" y="3126"/>
                    <a:pt x="6054" y="3118"/>
                    <a:pt x="6414" y="3101"/>
                  </a:cubicBezTo>
                  <a:cubicBezTo>
                    <a:pt x="6505" y="2250"/>
                    <a:pt x="6779" y="1460"/>
                    <a:pt x="7265" y="730"/>
                  </a:cubicBezTo>
                  <a:cubicBezTo>
                    <a:pt x="6323" y="426"/>
                    <a:pt x="5472" y="244"/>
                    <a:pt x="5472" y="244"/>
                  </a:cubicBezTo>
                  <a:cubicBezTo>
                    <a:pt x="4699" y="462"/>
                    <a:pt x="3941" y="542"/>
                    <a:pt x="3251" y="542"/>
                  </a:cubicBezTo>
                  <a:cubicBezTo>
                    <a:pt x="1444" y="542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5" name="Google Shape;1667;p70">
              <a:extLst>
                <a:ext uri="{FF2B5EF4-FFF2-40B4-BE49-F238E27FC236}">
                  <a16:creationId xmlns:a16="http://schemas.microsoft.com/office/drawing/2014/main" id="{104E1FD1-A12F-0BC3-A885-78F0C0A6B8A4}"/>
                </a:ext>
              </a:extLst>
            </p:cNvPr>
            <p:cNvSpPr/>
            <p:nvPr/>
          </p:nvSpPr>
          <p:spPr>
            <a:xfrm>
              <a:off x="3794687" y="5744277"/>
              <a:ext cx="138571" cy="127241"/>
            </a:xfrm>
            <a:custGeom>
              <a:avLst/>
              <a:gdLst/>
              <a:ahLst/>
              <a:cxnLst/>
              <a:rect l="l" t="t" r="r" b="b"/>
              <a:pathLst>
                <a:path w="2177" h="1999" extrusionOk="0">
                  <a:moveTo>
                    <a:pt x="769" y="206"/>
                  </a:moveTo>
                  <a:cubicBezTo>
                    <a:pt x="1013" y="206"/>
                    <a:pt x="840" y="1013"/>
                    <a:pt x="813" y="1095"/>
                  </a:cubicBezTo>
                  <a:cubicBezTo>
                    <a:pt x="765" y="1224"/>
                    <a:pt x="717" y="1353"/>
                    <a:pt x="664" y="1482"/>
                  </a:cubicBezTo>
                  <a:lnTo>
                    <a:pt x="664" y="1482"/>
                  </a:lnTo>
                  <a:cubicBezTo>
                    <a:pt x="638" y="1355"/>
                    <a:pt x="615" y="1229"/>
                    <a:pt x="601" y="1095"/>
                  </a:cubicBezTo>
                  <a:cubicBezTo>
                    <a:pt x="570" y="882"/>
                    <a:pt x="449" y="365"/>
                    <a:pt x="661" y="244"/>
                  </a:cubicBezTo>
                  <a:cubicBezTo>
                    <a:pt x="704" y="217"/>
                    <a:pt x="739" y="206"/>
                    <a:pt x="769" y="206"/>
                  </a:cubicBezTo>
                  <a:close/>
                  <a:moveTo>
                    <a:pt x="1461" y="961"/>
                  </a:moveTo>
                  <a:cubicBezTo>
                    <a:pt x="1602" y="961"/>
                    <a:pt x="1682" y="1115"/>
                    <a:pt x="1604" y="1247"/>
                  </a:cubicBezTo>
                  <a:cubicBezTo>
                    <a:pt x="1478" y="1549"/>
                    <a:pt x="1122" y="1684"/>
                    <a:pt x="796" y="1774"/>
                  </a:cubicBezTo>
                  <a:lnTo>
                    <a:pt x="796" y="1774"/>
                  </a:lnTo>
                  <a:cubicBezTo>
                    <a:pt x="885" y="1591"/>
                    <a:pt x="967" y="1391"/>
                    <a:pt x="1087" y="1247"/>
                  </a:cubicBezTo>
                  <a:cubicBezTo>
                    <a:pt x="1178" y="1156"/>
                    <a:pt x="1269" y="1004"/>
                    <a:pt x="1391" y="973"/>
                  </a:cubicBezTo>
                  <a:cubicBezTo>
                    <a:pt x="1416" y="965"/>
                    <a:pt x="1439" y="961"/>
                    <a:pt x="1461" y="961"/>
                  </a:cubicBezTo>
                  <a:close/>
                  <a:moveTo>
                    <a:pt x="700" y="0"/>
                  </a:moveTo>
                  <a:cubicBezTo>
                    <a:pt x="1" y="0"/>
                    <a:pt x="389" y="1464"/>
                    <a:pt x="479" y="1885"/>
                  </a:cubicBezTo>
                  <a:cubicBezTo>
                    <a:pt x="509" y="1961"/>
                    <a:pt x="585" y="1999"/>
                    <a:pt x="650" y="1999"/>
                  </a:cubicBezTo>
                  <a:cubicBezTo>
                    <a:pt x="707" y="1999"/>
                    <a:pt x="756" y="1969"/>
                    <a:pt x="755" y="1909"/>
                  </a:cubicBezTo>
                  <a:lnTo>
                    <a:pt x="755" y="1909"/>
                  </a:lnTo>
                  <a:cubicBezTo>
                    <a:pt x="1261" y="1863"/>
                    <a:pt x="2177" y="1554"/>
                    <a:pt x="1786" y="912"/>
                  </a:cubicBezTo>
                  <a:cubicBezTo>
                    <a:pt x="1719" y="795"/>
                    <a:pt x="1596" y="752"/>
                    <a:pt x="1474" y="752"/>
                  </a:cubicBezTo>
                  <a:cubicBezTo>
                    <a:pt x="1375" y="752"/>
                    <a:pt x="1277" y="780"/>
                    <a:pt x="1208" y="821"/>
                  </a:cubicBezTo>
                  <a:cubicBezTo>
                    <a:pt x="1172" y="848"/>
                    <a:pt x="1137" y="876"/>
                    <a:pt x="1103" y="906"/>
                  </a:cubicBezTo>
                  <a:lnTo>
                    <a:pt x="1103" y="906"/>
                  </a:lnTo>
                  <a:cubicBezTo>
                    <a:pt x="1210" y="459"/>
                    <a:pt x="1188" y="32"/>
                    <a:pt x="722" y="0"/>
                  </a:cubicBezTo>
                  <a:cubicBezTo>
                    <a:pt x="715" y="0"/>
                    <a:pt x="708" y="0"/>
                    <a:pt x="7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6" name="Google Shape;1668;p70">
              <a:extLst>
                <a:ext uri="{FF2B5EF4-FFF2-40B4-BE49-F238E27FC236}">
                  <a16:creationId xmlns:a16="http://schemas.microsoft.com/office/drawing/2014/main" id="{20681A00-DEBB-857A-01ED-E718918D139A}"/>
                </a:ext>
              </a:extLst>
            </p:cNvPr>
            <p:cNvSpPr/>
            <p:nvPr/>
          </p:nvSpPr>
          <p:spPr>
            <a:xfrm>
              <a:off x="2639157" y="3087907"/>
              <a:ext cx="1062233" cy="1801302"/>
            </a:xfrm>
            <a:custGeom>
              <a:avLst/>
              <a:gdLst/>
              <a:ahLst/>
              <a:cxnLst/>
              <a:rect l="l" t="t" r="r" b="b"/>
              <a:pathLst>
                <a:path w="16688" h="28299" extrusionOk="0">
                  <a:moveTo>
                    <a:pt x="9697" y="0"/>
                  </a:moveTo>
                  <a:lnTo>
                    <a:pt x="9697" y="5593"/>
                  </a:lnTo>
                  <a:lnTo>
                    <a:pt x="5137" y="5532"/>
                  </a:lnTo>
                  <a:lnTo>
                    <a:pt x="4347" y="821"/>
                  </a:lnTo>
                  <a:lnTo>
                    <a:pt x="2675" y="699"/>
                  </a:lnTo>
                  <a:lnTo>
                    <a:pt x="2675" y="699"/>
                  </a:lnTo>
                  <a:cubicBezTo>
                    <a:pt x="2675" y="700"/>
                    <a:pt x="4043" y="9514"/>
                    <a:pt x="274" y="11946"/>
                  </a:cubicBezTo>
                  <a:cubicBezTo>
                    <a:pt x="274" y="11946"/>
                    <a:pt x="152" y="14165"/>
                    <a:pt x="0" y="16961"/>
                  </a:cubicBezTo>
                  <a:cubicBezTo>
                    <a:pt x="4256" y="21156"/>
                    <a:pt x="8937" y="25107"/>
                    <a:pt x="13982" y="28299"/>
                  </a:cubicBezTo>
                  <a:cubicBezTo>
                    <a:pt x="14773" y="28177"/>
                    <a:pt x="15563" y="28025"/>
                    <a:pt x="16323" y="27843"/>
                  </a:cubicBezTo>
                  <a:cubicBezTo>
                    <a:pt x="16444" y="27812"/>
                    <a:pt x="16566" y="27782"/>
                    <a:pt x="16688" y="27752"/>
                  </a:cubicBezTo>
                  <a:cubicBezTo>
                    <a:pt x="15016" y="16779"/>
                    <a:pt x="14560" y="15137"/>
                    <a:pt x="14134" y="11581"/>
                  </a:cubicBezTo>
                  <a:cubicBezTo>
                    <a:pt x="14134" y="11581"/>
                    <a:pt x="12037" y="8724"/>
                    <a:pt x="11764" y="5897"/>
                  </a:cubicBezTo>
                  <a:cubicBezTo>
                    <a:pt x="11490" y="3070"/>
                    <a:pt x="11490" y="0"/>
                    <a:pt x="11490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7" name="Google Shape;1669;p70">
              <a:extLst>
                <a:ext uri="{FF2B5EF4-FFF2-40B4-BE49-F238E27FC236}">
                  <a16:creationId xmlns:a16="http://schemas.microsoft.com/office/drawing/2014/main" id="{563EA9CF-ECE7-F04B-7586-E24552E3A321}"/>
                </a:ext>
              </a:extLst>
            </p:cNvPr>
            <p:cNvSpPr/>
            <p:nvPr/>
          </p:nvSpPr>
          <p:spPr>
            <a:xfrm>
              <a:off x="2608222" y="4167501"/>
              <a:ext cx="920988" cy="747217"/>
            </a:xfrm>
            <a:custGeom>
              <a:avLst/>
              <a:gdLst/>
              <a:ahLst/>
              <a:cxnLst/>
              <a:rect l="l" t="t" r="r" b="b"/>
              <a:pathLst>
                <a:path w="14469" h="11739" extrusionOk="0">
                  <a:moveTo>
                    <a:pt x="486" y="0"/>
                  </a:moveTo>
                  <a:cubicBezTo>
                    <a:pt x="274" y="4225"/>
                    <a:pt x="0" y="9757"/>
                    <a:pt x="182" y="10942"/>
                  </a:cubicBezTo>
                  <a:cubicBezTo>
                    <a:pt x="182" y="10942"/>
                    <a:pt x="4227" y="11738"/>
                    <a:pt x="9109" y="11738"/>
                  </a:cubicBezTo>
                  <a:cubicBezTo>
                    <a:pt x="10838" y="11738"/>
                    <a:pt x="12672" y="11638"/>
                    <a:pt x="14468" y="11368"/>
                  </a:cubicBezTo>
                  <a:cubicBezTo>
                    <a:pt x="9423" y="8146"/>
                    <a:pt x="4742" y="4195"/>
                    <a:pt x="48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8" name="Google Shape;1670;p70">
              <a:extLst>
                <a:ext uri="{FF2B5EF4-FFF2-40B4-BE49-F238E27FC236}">
                  <a16:creationId xmlns:a16="http://schemas.microsoft.com/office/drawing/2014/main" id="{8F8F388F-ADB7-91BF-B123-DFF8FCC02218}"/>
                </a:ext>
              </a:extLst>
            </p:cNvPr>
            <p:cNvSpPr/>
            <p:nvPr/>
          </p:nvSpPr>
          <p:spPr>
            <a:xfrm>
              <a:off x="2952577" y="3571595"/>
              <a:ext cx="338631" cy="317435"/>
            </a:xfrm>
            <a:custGeom>
              <a:avLst/>
              <a:gdLst/>
              <a:ahLst/>
              <a:cxnLst/>
              <a:rect l="l" t="t" r="r" b="b"/>
              <a:pathLst>
                <a:path w="5320" h="4987" extrusionOk="0">
                  <a:moveTo>
                    <a:pt x="1" y="0"/>
                  </a:moveTo>
                  <a:lnTo>
                    <a:pt x="1" y="3009"/>
                  </a:lnTo>
                  <a:cubicBezTo>
                    <a:pt x="1" y="3009"/>
                    <a:pt x="2214" y="4986"/>
                    <a:pt x="3151" y="4986"/>
                  </a:cubicBezTo>
                  <a:cubicBezTo>
                    <a:pt x="3165" y="4986"/>
                    <a:pt x="3179" y="4986"/>
                    <a:pt x="3192" y="4985"/>
                  </a:cubicBezTo>
                  <a:cubicBezTo>
                    <a:pt x="3922" y="4924"/>
                    <a:pt x="5320" y="3101"/>
                    <a:pt x="5320" y="3101"/>
                  </a:cubicBezTo>
                  <a:lnTo>
                    <a:pt x="532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09" name="Google Shape;1671;p70">
              <a:extLst>
                <a:ext uri="{FF2B5EF4-FFF2-40B4-BE49-F238E27FC236}">
                  <a16:creationId xmlns:a16="http://schemas.microsoft.com/office/drawing/2014/main" id="{178B6AEA-2FD9-D9D1-F713-53EDFCFFB83F}"/>
                </a:ext>
              </a:extLst>
            </p:cNvPr>
            <p:cNvSpPr/>
            <p:nvPr/>
          </p:nvSpPr>
          <p:spPr>
            <a:xfrm>
              <a:off x="2344270" y="1816785"/>
              <a:ext cx="319281" cy="600752"/>
            </a:xfrm>
            <a:custGeom>
              <a:avLst/>
              <a:gdLst/>
              <a:ahLst/>
              <a:cxnLst/>
              <a:rect l="l" t="t" r="r" b="b"/>
              <a:pathLst>
                <a:path w="5016" h="9438" extrusionOk="0">
                  <a:moveTo>
                    <a:pt x="5016" y="0"/>
                  </a:moveTo>
                  <a:cubicBezTo>
                    <a:pt x="3101" y="700"/>
                    <a:pt x="1551" y="2128"/>
                    <a:pt x="973" y="3557"/>
                  </a:cubicBezTo>
                  <a:cubicBezTo>
                    <a:pt x="1" y="6049"/>
                    <a:pt x="365" y="8937"/>
                    <a:pt x="365" y="8937"/>
                  </a:cubicBezTo>
                  <a:cubicBezTo>
                    <a:pt x="669" y="8998"/>
                    <a:pt x="1612" y="9332"/>
                    <a:pt x="1764" y="9423"/>
                  </a:cubicBezTo>
                  <a:cubicBezTo>
                    <a:pt x="1779" y="9433"/>
                    <a:pt x="1792" y="9437"/>
                    <a:pt x="1802" y="9437"/>
                  </a:cubicBezTo>
                  <a:cubicBezTo>
                    <a:pt x="1952" y="9437"/>
                    <a:pt x="1570" y="8445"/>
                    <a:pt x="1855" y="8359"/>
                  </a:cubicBezTo>
                  <a:cubicBezTo>
                    <a:pt x="2432" y="8207"/>
                    <a:pt x="3040" y="8055"/>
                    <a:pt x="3648" y="7964"/>
                  </a:cubicBezTo>
                  <a:cubicBezTo>
                    <a:pt x="3435" y="5654"/>
                    <a:pt x="3831" y="3374"/>
                    <a:pt x="4621" y="1277"/>
                  </a:cubicBezTo>
                  <a:cubicBezTo>
                    <a:pt x="4742" y="852"/>
                    <a:pt x="4894" y="426"/>
                    <a:pt x="5016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0" name="Google Shape;1672;p70">
              <a:extLst>
                <a:ext uri="{FF2B5EF4-FFF2-40B4-BE49-F238E27FC236}">
                  <a16:creationId xmlns:a16="http://schemas.microsoft.com/office/drawing/2014/main" id="{1ACB32AC-0391-808C-3BC3-5A56041368FE}"/>
                </a:ext>
              </a:extLst>
            </p:cNvPr>
            <p:cNvSpPr/>
            <p:nvPr/>
          </p:nvSpPr>
          <p:spPr>
            <a:xfrm>
              <a:off x="2559438" y="1793552"/>
              <a:ext cx="191594" cy="530225"/>
            </a:xfrm>
            <a:custGeom>
              <a:avLst/>
              <a:gdLst/>
              <a:ahLst/>
              <a:cxnLst/>
              <a:rect l="l" t="t" r="r" b="b"/>
              <a:pathLst>
                <a:path w="3010" h="8330" extrusionOk="0">
                  <a:moveTo>
                    <a:pt x="3010" y="1"/>
                  </a:moveTo>
                  <a:lnTo>
                    <a:pt x="3010" y="1"/>
                  </a:lnTo>
                  <a:cubicBezTo>
                    <a:pt x="2523" y="62"/>
                    <a:pt x="2037" y="183"/>
                    <a:pt x="1581" y="365"/>
                  </a:cubicBezTo>
                  <a:cubicBezTo>
                    <a:pt x="1459" y="791"/>
                    <a:pt x="1307" y="1217"/>
                    <a:pt x="1186" y="1642"/>
                  </a:cubicBezTo>
                  <a:cubicBezTo>
                    <a:pt x="396" y="3739"/>
                    <a:pt x="0" y="6019"/>
                    <a:pt x="213" y="8329"/>
                  </a:cubicBezTo>
                  <a:cubicBezTo>
                    <a:pt x="1064" y="8177"/>
                    <a:pt x="1946" y="8086"/>
                    <a:pt x="2766" y="8025"/>
                  </a:cubicBezTo>
                  <a:cubicBezTo>
                    <a:pt x="2310" y="5350"/>
                    <a:pt x="2432" y="2645"/>
                    <a:pt x="301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1" name="Google Shape;1673;p70">
              <a:extLst>
                <a:ext uri="{FF2B5EF4-FFF2-40B4-BE49-F238E27FC236}">
                  <a16:creationId xmlns:a16="http://schemas.microsoft.com/office/drawing/2014/main" id="{F9492FCB-177F-D064-0B1D-997C6F8120BD}"/>
                </a:ext>
              </a:extLst>
            </p:cNvPr>
            <p:cNvSpPr/>
            <p:nvPr/>
          </p:nvSpPr>
          <p:spPr>
            <a:xfrm>
              <a:off x="2702999" y="1669750"/>
              <a:ext cx="760393" cy="679172"/>
            </a:xfrm>
            <a:custGeom>
              <a:avLst/>
              <a:gdLst/>
              <a:ahLst/>
              <a:cxnLst/>
              <a:rect l="l" t="t" r="r" b="b"/>
              <a:pathLst>
                <a:path w="11946" h="10670" extrusionOk="0">
                  <a:moveTo>
                    <a:pt x="6140" y="0"/>
                  </a:moveTo>
                  <a:cubicBezTo>
                    <a:pt x="5289" y="0"/>
                    <a:pt x="4833" y="2189"/>
                    <a:pt x="4833" y="2189"/>
                  </a:cubicBezTo>
                  <a:cubicBezTo>
                    <a:pt x="4833" y="2189"/>
                    <a:pt x="4570" y="611"/>
                    <a:pt x="3800" y="611"/>
                  </a:cubicBezTo>
                  <a:cubicBezTo>
                    <a:pt x="3742" y="611"/>
                    <a:pt x="3681" y="620"/>
                    <a:pt x="3618" y="639"/>
                  </a:cubicBezTo>
                  <a:cubicBezTo>
                    <a:pt x="2675" y="943"/>
                    <a:pt x="3922" y="2219"/>
                    <a:pt x="3922" y="2219"/>
                  </a:cubicBezTo>
                  <a:cubicBezTo>
                    <a:pt x="3232" y="1963"/>
                    <a:pt x="2530" y="1847"/>
                    <a:pt x="1831" y="1847"/>
                  </a:cubicBezTo>
                  <a:cubicBezTo>
                    <a:pt x="1452" y="1847"/>
                    <a:pt x="1074" y="1882"/>
                    <a:pt x="700" y="1946"/>
                  </a:cubicBezTo>
                  <a:cubicBezTo>
                    <a:pt x="122" y="4590"/>
                    <a:pt x="0" y="7295"/>
                    <a:pt x="456" y="9970"/>
                  </a:cubicBezTo>
                  <a:cubicBezTo>
                    <a:pt x="1193" y="9928"/>
                    <a:pt x="1905" y="9912"/>
                    <a:pt x="2565" y="9912"/>
                  </a:cubicBezTo>
                  <a:cubicBezTo>
                    <a:pt x="4765" y="9912"/>
                    <a:pt x="6384" y="10092"/>
                    <a:pt x="6384" y="10092"/>
                  </a:cubicBezTo>
                  <a:cubicBezTo>
                    <a:pt x="6384" y="10092"/>
                    <a:pt x="6309" y="7499"/>
                    <a:pt x="6562" y="7499"/>
                  </a:cubicBezTo>
                  <a:cubicBezTo>
                    <a:pt x="6590" y="7499"/>
                    <a:pt x="6621" y="7530"/>
                    <a:pt x="6657" y="7599"/>
                  </a:cubicBezTo>
                  <a:cubicBezTo>
                    <a:pt x="7022" y="8298"/>
                    <a:pt x="7174" y="10183"/>
                    <a:pt x="7174" y="10183"/>
                  </a:cubicBezTo>
                  <a:lnTo>
                    <a:pt x="9666" y="10244"/>
                  </a:lnTo>
                  <a:cubicBezTo>
                    <a:pt x="9818" y="9666"/>
                    <a:pt x="9666" y="6809"/>
                    <a:pt x="9666" y="6809"/>
                  </a:cubicBezTo>
                  <a:lnTo>
                    <a:pt x="9666" y="6809"/>
                  </a:lnTo>
                  <a:cubicBezTo>
                    <a:pt x="10244" y="7751"/>
                    <a:pt x="10730" y="10426"/>
                    <a:pt x="10730" y="10426"/>
                  </a:cubicBezTo>
                  <a:cubicBezTo>
                    <a:pt x="11065" y="10487"/>
                    <a:pt x="11490" y="10578"/>
                    <a:pt x="11946" y="10669"/>
                  </a:cubicBezTo>
                  <a:cubicBezTo>
                    <a:pt x="11429" y="7660"/>
                    <a:pt x="10001" y="4651"/>
                    <a:pt x="8450" y="1885"/>
                  </a:cubicBezTo>
                  <a:cubicBezTo>
                    <a:pt x="6840" y="1885"/>
                    <a:pt x="5532" y="2189"/>
                    <a:pt x="5532" y="2189"/>
                  </a:cubicBezTo>
                  <a:cubicBezTo>
                    <a:pt x="5532" y="2189"/>
                    <a:pt x="6991" y="0"/>
                    <a:pt x="614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2" name="Google Shape;1674;p70">
              <a:extLst>
                <a:ext uri="{FF2B5EF4-FFF2-40B4-BE49-F238E27FC236}">
                  <a16:creationId xmlns:a16="http://schemas.microsoft.com/office/drawing/2014/main" id="{339EB7B4-CF59-FF9C-C8A1-B3AE6DDCC6EE}"/>
                </a:ext>
              </a:extLst>
            </p:cNvPr>
            <p:cNvSpPr/>
            <p:nvPr/>
          </p:nvSpPr>
          <p:spPr>
            <a:xfrm>
              <a:off x="3216698" y="1789665"/>
              <a:ext cx="407176" cy="586303"/>
            </a:xfrm>
            <a:custGeom>
              <a:avLst/>
              <a:gdLst/>
              <a:ahLst/>
              <a:cxnLst/>
              <a:rect l="l" t="t" r="r" b="b"/>
              <a:pathLst>
                <a:path w="5746" h="9211" extrusionOk="0">
                  <a:moveTo>
                    <a:pt x="0" y="1"/>
                  </a:moveTo>
                  <a:cubicBezTo>
                    <a:pt x="1551" y="2767"/>
                    <a:pt x="3010" y="5776"/>
                    <a:pt x="3496" y="8785"/>
                  </a:cubicBezTo>
                  <a:cubicBezTo>
                    <a:pt x="4256" y="8937"/>
                    <a:pt x="5077" y="9089"/>
                    <a:pt x="5745" y="9211"/>
                  </a:cubicBezTo>
                  <a:cubicBezTo>
                    <a:pt x="5563" y="6050"/>
                    <a:pt x="4469" y="2889"/>
                    <a:pt x="2615" y="305"/>
                  </a:cubicBezTo>
                  <a:cubicBezTo>
                    <a:pt x="1733" y="92"/>
                    <a:pt x="821" y="1"/>
                    <a:pt x="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3" name="Google Shape;1675;p70">
              <a:extLst>
                <a:ext uri="{FF2B5EF4-FFF2-40B4-BE49-F238E27FC236}">
                  <a16:creationId xmlns:a16="http://schemas.microsoft.com/office/drawing/2014/main" id="{E4936B71-6BC0-80A1-F8B0-B9BC19A558FF}"/>
                </a:ext>
              </a:extLst>
            </p:cNvPr>
            <p:cNvSpPr/>
            <p:nvPr/>
          </p:nvSpPr>
          <p:spPr>
            <a:xfrm>
              <a:off x="3385994" y="1809013"/>
              <a:ext cx="319277" cy="598079"/>
            </a:xfrm>
            <a:custGeom>
              <a:avLst/>
              <a:gdLst/>
              <a:ahLst/>
              <a:cxnLst/>
              <a:rect l="l" t="t" r="r" b="b"/>
              <a:pathLst>
                <a:path w="4682" h="9396" extrusionOk="0">
                  <a:moveTo>
                    <a:pt x="1" y="1"/>
                  </a:moveTo>
                  <a:cubicBezTo>
                    <a:pt x="1855" y="2585"/>
                    <a:pt x="2949" y="5746"/>
                    <a:pt x="3131" y="8907"/>
                  </a:cubicBezTo>
                  <a:cubicBezTo>
                    <a:pt x="3314" y="8937"/>
                    <a:pt x="3466" y="8937"/>
                    <a:pt x="3618" y="8968"/>
                  </a:cubicBezTo>
                  <a:cubicBezTo>
                    <a:pt x="4043" y="9028"/>
                    <a:pt x="3526" y="9332"/>
                    <a:pt x="3739" y="9393"/>
                  </a:cubicBezTo>
                  <a:cubicBezTo>
                    <a:pt x="3749" y="9395"/>
                    <a:pt x="3760" y="9395"/>
                    <a:pt x="3772" y="9395"/>
                  </a:cubicBezTo>
                  <a:cubicBezTo>
                    <a:pt x="4006" y="9395"/>
                    <a:pt x="4529" y="9120"/>
                    <a:pt x="4529" y="9120"/>
                  </a:cubicBezTo>
                  <a:cubicBezTo>
                    <a:pt x="4529" y="9120"/>
                    <a:pt x="4681" y="6901"/>
                    <a:pt x="3192" y="2676"/>
                  </a:cubicBezTo>
                  <a:cubicBezTo>
                    <a:pt x="2675" y="1156"/>
                    <a:pt x="1399" y="366"/>
                    <a:pt x="1" y="1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4" name="Google Shape;1676;p70">
              <a:extLst>
                <a:ext uri="{FF2B5EF4-FFF2-40B4-BE49-F238E27FC236}">
                  <a16:creationId xmlns:a16="http://schemas.microsoft.com/office/drawing/2014/main" id="{75EDF3FB-C1F5-FB7C-B9D4-470BF6AF728F}"/>
                </a:ext>
              </a:extLst>
            </p:cNvPr>
            <p:cNvSpPr/>
            <p:nvPr/>
          </p:nvSpPr>
          <p:spPr>
            <a:xfrm>
              <a:off x="3678077" y="4412559"/>
              <a:ext cx="418006" cy="145764"/>
            </a:xfrm>
            <a:custGeom>
              <a:avLst/>
              <a:gdLst/>
              <a:ahLst/>
              <a:cxnLst/>
              <a:rect l="l" t="t" r="r" b="b"/>
              <a:pathLst>
                <a:path w="6567" h="2290" extrusionOk="0">
                  <a:moveTo>
                    <a:pt x="3323" y="0"/>
                  </a:moveTo>
                  <a:cubicBezTo>
                    <a:pt x="3221" y="0"/>
                    <a:pt x="3117" y="3"/>
                    <a:pt x="3010" y="10"/>
                  </a:cubicBezTo>
                  <a:cubicBezTo>
                    <a:pt x="609" y="193"/>
                    <a:pt x="1" y="2290"/>
                    <a:pt x="1" y="2290"/>
                  </a:cubicBezTo>
                  <a:lnTo>
                    <a:pt x="670" y="2138"/>
                  </a:lnTo>
                  <a:cubicBezTo>
                    <a:pt x="670" y="2138"/>
                    <a:pt x="1186" y="1135"/>
                    <a:pt x="2858" y="922"/>
                  </a:cubicBezTo>
                  <a:cubicBezTo>
                    <a:pt x="3109" y="890"/>
                    <a:pt x="3338" y="876"/>
                    <a:pt x="3547" y="876"/>
                  </a:cubicBezTo>
                  <a:cubicBezTo>
                    <a:pt x="4902" y="876"/>
                    <a:pt x="5381" y="1469"/>
                    <a:pt x="5381" y="1469"/>
                  </a:cubicBezTo>
                  <a:lnTo>
                    <a:pt x="6566" y="1469"/>
                  </a:lnTo>
                  <a:cubicBezTo>
                    <a:pt x="6566" y="1469"/>
                    <a:pt x="5485" y="0"/>
                    <a:pt x="332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5" name="Google Shape;1677;p70">
              <a:extLst>
                <a:ext uri="{FF2B5EF4-FFF2-40B4-BE49-F238E27FC236}">
                  <a16:creationId xmlns:a16="http://schemas.microsoft.com/office/drawing/2014/main" id="{705510EE-B849-FE77-7EFB-C2529A71A4F2}"/>
                </a:ext>
              </a:extLst>
            </p:cNvPr>
            <p:cNvSpPr/>
            <p:nvPr/>
          </p:nvSpPr>
          <p:spPr>
            <a:xfrm>
              <a:off x="3465290" y="3513545"/>
              <a:ext cx="524369" cy="1124167"/>
            </a:xfrm>
            <a:custGeom>
              <a:avLst/>
              <a:gdLst/>
              <a:ahLst/>
              <a:cxnLst/>
              <a:rect l="l" t="t" r="r" b="b"/>
              <a:pathLst>
                <a:path w="8238" h="17661" extrusionOk="0">
                  <a:moveTo>
                    <a:pt x="4317" y="0"/>
                  </a:moveTo>
                  <a:cubicBezTo>
                    <a:pt x="2979" y="1155"/>
                    <a:pt x="1733" y="1186"/>
                    <a:pt x="0" y="2402"/>
                  </a:cubicBezTo>
                  <a:cubicBezTo>
                    <a:pt x="882" y="4317"/>
                    <a:pt x="2493" y="7782"/>
                    <a:pt x="2493" y="7782"/>
                  </a:cubicBezTo>
                  <a:lnTo>
                    <a:pt x="4317" y="13952"/>
                  </a:lnTo>
                  <a:cubicBezTo>
                    <a:pt x="4317" y="13952"/>
                    <a:pt x="3222" y="15472"/>
                    <a:pt x="3739" y="15654"/>
                  </a:cubicBezTo>
                  <a:cubicBezTo>
                    <a:pt x="3817" y="15677"/>
                    <a:pt x="3898" y="15687"/>
                    <a:pt x="3978" y="15687"/>
                  </a:cubicBezTo>
                  <a:cubicBezTo>
                    <a:pt x="4426" y="15687"/>
                    <a:pt x="4864" y="15381"/>
                    <a:pt x="4864" y="15381"/>
                  </a:cubicBezTo>
                  <a:cubicBezTo>
                    <a:pt x="4864" y="15381"/>
                    <a:pt x="4864" y="17447"/>
                    <a:pt x="5441" y="17630"/>
                  </a:cubicBezTo>
                  <a:cubicBezTo>
                    <a:pt x="5466" y="17636"/>
                    <a:pt x="5489" y="17639"/>
                    <a:pt x="5512" y="17639"/>
                  </a:cubicBezTo>
                  <a:cubicBezTo>
                    <a:pt x="6011" y="17639"/>
                    <a:pt x="5928" y="16080"/>
                    <a:pt x="5928" y="16080"/>
                  </a:cubicBezTo>
                  <a:lnTo>
                    <a:pt x="5928" y="16080"/>
                  </a:lnTo>
                  <a:cubicBezTo>
                    <a:pt x="5928" y="16080"/>
                    <a:pt x="6107" y="17661"/>
                    <a:pt x="6583" y="17661"/>
                  </a:cubicBezTo>
                  <a:cubicBezTo>
                    <a:pt x="6587" y="17661"/>
                    <a:pt x="6592" y="17660"/>
                    <a:pt x="6596" y="17660"/>
                  </a:cubicBezTo>
                  <a:cubicBezTo>
                    <a:pt x="7083" y="17630"/>
                    <a:pt x="6900" y="15958"/>
                    <a:pt x="6900" y="15958"/>
                  </a:cubicBezTo>
                  <a:lnTo>
                    <a:pt x="6900" y="15958"/>
                  </a:lnTo>
                  <a:cubicBezTo>
                    <a:pt x="6900" y="15958"/>
                    <a:pt x="7330" y="17273"/>
                    <a:pt x="7729" y="17273"/>
                  </a:cubicBezTo>
                  <a:cubicBezTo>
                    <a:pt x="7767" y="17273"/>
                    <a:pt x="7805" y="17261"/>
                    <a:pt x="7842" y="17235"/>
                  </a:cubicBezTo>
                  <a:cubicBezTo>
                    <a:pt x="8238" y="16961"/>
                    <a:pt x="7721" y="15016"/>
                    <a:pt x="7721" y="15016"/>
                  </a:cubicBezTo>
                  <a:cubicBezTo>
                    <a:pt x="7721" y="15016"/>
                    <a:pt x="5228" y="3222"/>
                    <a:pt x="5228" y="3192"/>
                  </a:cubicBezTo>
                  <a:cubicBezTo>
                    <a:pt x="4955" y="1976"/>
                    <a:pt x="4651" y="943"/>
                    <a:pt x="4317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6" name="Google Shape;1678;p70">
              <a:extLst>
                <a:ext uri="{FF2B5EF4-FFF2-40B4-BE49-F238E27FC236}">
                  <a16:creationId xmlns:a16="http://schemas.microsoft.com/office/drawing/2014/main" id="{32E67781-09C3-8DB0-1E2C-1FC24AF4021B}"/>
                </a:ext>
              </a:extLst>
            </p:cNvPr>
            <p:cNvSpPr/>
            <p:nvPr/>
          </p:nvSpPr>
          <p:spPr>
            <a:xfrm>
              <a:off x="3471083" y="4465136"/>
              <a:ext cx="1040973" cy="1299657"/>
            </a:xfrm>
            <a:custGeom>
              <a:avLst/>
              <a:gdLst/>
              <a:ahLst/>
              <a:cxnLst/>
              <a:rect l="l" t="t" r="r" b="b"/>
              <a:pathLst>
                <a:path w="16354" h="20418" extrusionOk="0">
                  <a:moveTo>
                    <a:pt x="9271" y="1"/>
                  </a:moveTo>
                  <a:cubicBezTo>
                    <a:pt x="8416" y="1"/>
                    <a:pt x="7344" y="114"/>
                    <a:pt x="5989" y="370"/>
                  </a:cubicBezTo>
                  <a:cubicBezTo>
                    <a:pt x="5989" y="370"/>
                    <a:pt x="1" y="1464"/>
                    <a:pt x="639" y="5081"/>
                  </a:cubicBezTo>
                  <a:cubicBezTo>
                    <a:pt x="1277" y="8698"/>
                    <a:pt x="1612" y="17027"/>
                    <a:pt x="3800" y="19914"/>
                  </a:cubicBezTo>
                  <a:cubicBezTo>
                    <a:pt x="4069" y="20273"/>
                    <a:pt x="4835" y="20418"/>
                    <a:pt x="5844" y="20418"/>
                  </a:cubicBezTo>
                  <a:cubicBezTo>
                    <a:pt x="8253" y="20418"/>
                    <a:pt x="12053" y="19596"/>
                    <a:pt x="13831" y="18911"/>
                  </a:cubicBezTo>
                  <a:cubicBezTo>
                    <a:pt x="16353" y="17938"/>
                    <a:pt x="16232" y="15507"/>
                    <a:pt x="15776" y="13045"/>
                  </a:cubicBezTo>
                  <a:cubicBezTo>
                    <a:pt x="15290" y="10583"/>
                    <a:pt x="14013" y="4777"/>
                    <a:pt x="12949" y="2193"/>
                  </a:cubicBezTo>
                  <a:cubicBezTo>
                    <a:pt x="12428" y="970"/>
                    <a:pt x="11772" y="1"/>
                    <a:pt x="927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7" name="Google Shape;1679;p70">
              <a:extLst>
                <a:ext uri="{FF2B5EF4-FFF2-40B4-BE49-F238E27FC236}">
                  <a16:creationId xmlns:a16="http://schemas.microsoft.com/office/drawing/2014/main" id="{B29862D8-EBA5-6D20-581F-D810E4F235E6}"/>
                </a:ext>
              </a:extLst>
            </p:cNvPr>
            <p:cNvSpPr/>
            <p:nvPr/>
          </p:nvSpPr>
          <p:spPr>
            <a:xfrm>
              <a:off x="3513665" y="4460107"/>
              <a:ext cx="1040973" cy="1299211"/>
            </a:xfrm>
            <a:custGeom>
              <a:avLst/>
              <a:gdLst/>
              <a:ahLst/>
              <a:cxnLst/>
              <a:rect l="l" t="t" r="r" b="b"/>
              <a:pathLst>
                <a:path w="16354" h="20411" extrusionOk="0">
                  <a:moveTo>
                    <a:pt x="9314" y="1"/>
                  </a:moveTo>
                  <a:cubicBezTo>
                    <a:pt x="8453" y="1"/>
                    <a:pt x="7369" y="120"/>
                    <a:pt x="5988" y="388"/>
                  </a:cubicBezTo>
                  <a:cubicBezTo>
                    <a:pt x="5988" y="388"/>
                    <a:pt x="0" y="1452"/>
                    <a:pt x="639" y="5069"/>
                  </a:cubicBezTo>
                  <a:cubicBezTo>
                    <a:pt x="1277" y="8686"/>
                    <a:pt x="1611" y="17014"/>
                    <a:pt x="3800" y="19902"/>
                  </a:cubicBezTo>
                  <a:cubicBezTo>
                    <a:pt x="4072" y="20265"/>
                    <a:pt x="4847" y="20411"/>
                    <a:pt x="5870" y="20411"/>
                  </a:cubicBezTo>
                  <a:cubicBezTo>
                    <a:pt x="8273" y="20411"/>
                    <a:pt x="12039" y="19603"/>
                    <a:pt x="13830" y="18899"/>
                  </a:cubicBezTo>
                  <a:cubicBezTo>
                    <a:pt x="16353" y="17926"/>
                    <a:pt x="16232" y="15495"/>
                    <a:pt x="15745" y="13033"/>
                  </a:cubicBezTo>
                  <a:cubicBezTo>
                    <a:pt x="15259" y="10570"/>
                    <a:pt x="14013" y="4765"/>
                    <a:pt x="12918" y="2181"/>
                  </a:cubicBezTo>
                  <a:cubicBezTo>
                    <a:pt x="12401" y="966"/>
                    <a:pt x="11767" y="1"/>
                    <a:pt x="9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8" name="Google Shape;1680;p70">
              <a:extLst>
                <a:ext uri="{FF2B5EF4-FFF2-40B4-BE49-F238E27FC236}">
                  <a16:creationId xmlns:a16="http://schemas.microsoft.com/office/drawing/2014/main" id="{3C6586A5-FAC2-2587-485A-06EA627DDBE5}"/>
                </a:ext>
              </a:extLst>
            </p:cNvPr>
            <p:cNvSpPr/>
            <p:nvPr/>
          </p:nvSpPr>
          <p:spPr>
            <a:xfrm>
              <a:off x="3668402" y="5074154"/>
              <a:ext cx="812715" cy="235196"/>
            </a:xfrm>
            <a:custGeom>
              <a:avLst/>
              <a:gdLst/>
              <a:ahLst/>
              <a:cxnLst/>
              <a:rect l="l" t="t" r="r" b="b"/>
              <a:pathLst>
                <a:path w="12768" h="3695" extrusionOk="0">
                  <a:moveTo>
                    <a:pt x="9729" y="1"/>
                  </a:moveTo>
                  <a:cubicBezTo>
                    <a:pt x="8689" y="1"/>
                    <a:pt x="7199" y="151"/>
                    <a:pt x="5016" y="498"/>
                  </a:cubicBezTo>
                  <a:cubicBezTo>
                    <a:pt x="5016" y="498"/>
                    <a:pt x="487" y="1531"/>
                    <a:pt x="1" y="3325"/>
                  </a:cubicBezTo>
                  <a:cubicBezTo>
                    <a:pt x="1327" y="3577"/>
                    <a:pt x="2660" y="3694"/>
                    <a:pt x="3987" y="3694"/>
                  </a:cubicBezTo>
                  <a:cubicBezTo>
                    <a:pt x="6979" y="3694"/>
                    <a:pt x="9946" y="3098"/>
                    <a:pt x="12767" y="2109"/>
                  </a:cubicBezTo>
                  <a:cubicBezTo>
                    <a:pt x="12585" y="1592"/>
                    <a:pt x="12372" y="1136"/>
                    <a:pt x="12159" y="802"/>
                  </a:cubicBezTo>
                  <a:cubicBezTo>
                    <a:pt x="11799" y="316"/>
                    <a:pt x="11237" y="1"/>
                    <a:pt x="9729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19" name="Google Shape;1681;p70">
              <a:extLst>
                <a:ext uri="{FF2B5EF4-FFF2-40B4-BE49-F238E27FC236}">
                  <a16:creationId xmlns:a16="http://schemas.microsoft.com/office/drawing/2014/main" id="{3C0A709F-C807-98EE-C488-B915AF59B494}"/>
                </a:ext>
              </a:extLst>
            </p:cNvPr>
            <p:cNvSpPr/>
            <p:nvPr/>
          </p:nvSpPr>
          <p:spPr>
            <a:xfrm>
              <a:off x="3662610" y="5208331"/>
              <a:ext cx="833975" cy="181601"/>
            </a:xfrm>
            <a:custGeom>
              <a:avLst/>
              <a:gdLst/>
              <a:ahLst/>
              <a:cxnLst/>
              <a:rect l="l" t="t" r="r" b="b"/>
              <a:pathLst>
                <a:path w="13102" h="2853" extrusionOk="0">
                  <a:moveTo>
                    <a:pt x="12858" y="1"/>
                  </a:moveTo>
                  <a:cubicBezTo>
                    <a:pt x="10037" y="990"/>
                    <a:pt x="7070" y="1586"/>
                    <a:pt x="4078" y="1586"/>
                  </a:cubicBezTo>
                  <a:cubicBezTo>
                    <a:pt x="2751" y="1586"/>
                    <a:pt x="1418" y="1469"/>
                    <a:pt x="92" y="1217"/>
                  </a:cubicBezTo>
                  <a:cubicBezTo>
                    <a:pt x="62" y="1308"/>
                    <a:pt x="62" y="1399"/>
                    <a:pt x="62" y="1460"/>
                  </a:cubicBezTo>
                  <a:cubicBezTo>
                    <a:pt x="31" y="1825"/>
                    <a:pt x="1" y="2281"/>
                    <a:pt x="1" y="2767"/>
                  </a:cubicBezTo>
                  <a:cubicBezTo>
                    <a:pt x="731" y="2823"/>
                    <a:pt x="1471" y="2852"/>
                    <a:pt x="2216" y="2852"/>
                  </a:cubicBezTo>
                  <a:cubicBezTo>
                    <a:pt x="5876" y="2852"/>
                    <a:pt x="9667" y="2160"/>
                    <a:pt x="13101" y="670"/>
                  </a:cubicBezTo>
                  <a:cubicBezTo>
                    <a:pt x="13010" y="426"/>
                    <a:pt x="12949" y="214"/>
                    <a:pt x="12858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0" name="Google Shape;1682;p70">
              <a:extLst>
                <a:ext uri="{FF2B5EF4-FFF2-40B4-BE49-F238E27FC236}">
                  <a16:creationId xmlns:a16="http://schemas.microsoft.com/office/drawing/2014/main" id="{75EE653A-29E5-0C7D-C890-BD07466ECB0E}"/>
                </a:ext>
              </a:extLst>
            </p:cNvPr>
            <p:cNvSpPr/>
            <p:nvPr/>
          </p:nvSpPr>
          <p:spPr>
            <a:xfrm>
              <a:off x="3662610" y="5250914"/>
              <a:ext cx="909403" cy="380833"/>
            </a:xfrm>
            <a:custGeom>
              <a:avLst/>
              <a:gdLst/>
              <a:ahLst/>
              <a:cxnLst/>
              <a:rect l="l" t="t" r="r" b="b"/>
              <a:pathLst>
                <a:path w="14287" h="5983" extrusionOk="0">
                  <a:moveTo>
                    <a:pt x="13101" y="1"/>
                  </a:moveTo>
                  <a:cubicBezTo>
                    <a:pt x="9667" y="1491"/>
                    <a:pt x="5876" y="2183"/>
                    <a:pt x="2216" y="2183"/>
                  </a:cubicBezTo>
                  <a:cubicBezTo>
                    <a:pt x="1471" y="2183"/>
                    <a:pt x="731" y="2154"/>
                    <a:pt x="1" y="2098"/>
                  </a:cubicBezTo>
                  <a:cubicBezTo>
                    <a:pt x="1" y="2280"/>
                    <a:pt x="1" y="2493"/>
                    <a:pt x="1" y="2675"/>
                  </a:cubicBezTo>
                  <a:cubicBezTo>
                    <a:pt x="3056" y="5081"/>
                    <a:pt x="6931" y="5983"/>
                    <a:pt x="10810" y="5983"/>
                  </a:cubicBezTo>
                  <a:cubicBezTo>
                    <a:pt x="11832" y="5983"/>
                    <a:pt x="12854" y="5920"/>
                    <a:pt x="13861" y="5806"/>
                  </a:cubicBezTo>
                  <a:cubicBezTo>
                    <a:pt x="14287" y="5198"/>
                    <a:pt x="14226" y="4499"/>
                    <a:pt x="14044" y="3770"/>
                  </a:cubicBezTo>
                  <a:cubicBezTo>
                    <a:pt x="13831" y="2979"/>
                    <a:pt x="13527" y="1368"/>
                    <a:pt x="13101" y="1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1" name="Google Shape;1683;p70">
              <a:extLst>
                <a:ext uri="{FF2B5EF4-FFF2-40B4-BE49-F238E27FC236}">
                  <a16:creationId xmlns:a16="http://schemas.microsoft.com/office/drawing/2014/main" id="{B634FB18-FC40-7827-2297-6EBD73908637}"/>
                </a:ext>
              </a:extLst>
            </p:cNvPr>
            <p:cNvSpPr/>
            <p:nvPr/>
          </p:nvSpPr>
          <p:spPr>
            <a:xfrm>
              <a:off x="3662610" y="5423092"/>
              <a:ext cx="880378" cy="355054"/>
            </a:xfrm>
            <a:custGeom>
              <a:avLst/>
              <a:gdLst/>
              <a:ahLst/>
              <a:cxnLst/>
              <a:rect l="l" t="t" r="r" b="b"/>
              <a:pathLst>
                <a:path w="13831" h="5578" extrusionOk="0">
                  <a:moveTo>
                    <a:pt x="1" y="1"/>
                  </a:moveTo>
                  <a:cubicBezTo>
                    <a:pt x="1" y="1977"/>
                    <a:pt x="274" y="4408"/>
                    <a:pt x="1764" y="5411"/>
                  </a:cubicBezTo>
                  <a:cubicBezTo>
                    <a:pt x="1929" y="5527"/>
                    <a:pt x="2327" y="5577"/>
                    <a:pt x="2879" y="5577"/>
                  </a:cubicBezTo>
                  <a:cubicBezTo>
                    <a:pt x="5074" y="5577"/>
                    <a:pt x="9700" y="4790"/>
                    <a:pt x="11764" y="4256"/>
                  </a:cubicBezTo>
                  <a:cubicBezTo>
                    <a:pt x="12858" y="3983"/>
                    <a:pt x="13496" y="3587"/>
                    <a:pt x="13831" y="3101"/>
                  </a:cubicBezTo>
                  <a:lnTo>
                    <a:pt x="13831" y="3101"/>
                  </a:lnTo>
                  <a:cubicBezTo>
                    <a:pt x="12813" y="3217"/>
                    <a:pt x="11778" y="3281"/>
                    <a:pt x="10743" y="3281"/>
                  </a:cubicBezTo>
                  <a:cubicBezTo>
                    <a:pt x="6896" y="3281"/>
                    <a:pt x="3043" y="2396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2" name="Google Shape;1684;p70">
              <a:extLst>
                <a:ext uri="{FF2B5EF4-FFF2-40B4-BE49-F238E27FC236}">
                  <a16:creationId xmlns:a16="http://schemas.microsoft.com/office/drawing/2014/main" id="{61CF0AA9-50DC-C45E-9089-8B3988AEB81B}"/>
                </a:ext>
              </a:extLst>
            </p:cNvPr>
            <p:cNvSpPr/>
            <p:nvPr/>
          </p:nvSpPr>
          <p:spPr>
            <a:xfrm>
              <a:off x="3858020" y="4693645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1" y="1003"/>
                  </a:moveTo>
                  <a:cubicBezTo>
                    <a:pt x="2293" y="1003"/>
                    <a:pt x="2435" y="1327"/>
                    <a:pt x="2493" y="1734"/>
                  </a:cubicBezTo>
                  <a:cubicBezTo>
                    <a:pt x="2554" y="2160"/>
                    <a:pt x="2493" y="2525"/>
                    <a:pt x="2372" y="2555"/>
                  </a:cubicBezTo>
                  <a:cubicBezTo>
                    <a:pt x="2280" y="2555"/>
                    <a:pt x="2128" y="2221"/>
                    <a:pt x="2068" y="1795"/>
                  </a:cubicBezTo>
                  <a:cubicBezTo>
                    <a:pt x="2037" y="1369"/>
                    <a:pt x="2068" y="1005"/>
                    <a:pt x="2189" y="1005"/>
                  </a:cubicBezTo>
                  <a:cubicBezTo>
                    <a:pt x="2193" y="1003"/>
                    <a:pt x="2197" y="1003"/>
                    <a:pt x="2201" y="1003"/>
                  </a:cubicBezTo>
                  <a:close/>
                  <a:moveTo>
                    <a:pt x="1277" y="1248"/>
                  </a:moveTo>
                  <a:cubicBezTo>
                    <a:pt x="1369" y="1248"/>
                    <a:pt x="1520" y="1582"/>
                    <a:pt x="1581" y="2008"/>
                  </a:cubicBezTo>
                  <a:cubicBezTo>
                    <a:pt x="1642" y="2433"/>
                    <a:pt x="1581" y="2798"/>
                    <a:pt x="1460" y="2798"/>
                  </a:cubicBezTo>
                  <a:cubicBezTo>
                    <a:pt x="1455" y="2799"/>
                    <a:pt x="1449" y="2800"/>
                    <a:pt x="1444" y="2800"/>
                  </a:cubicBezTo>
                  <a:cubicBezTo>
                    <a:pt x="1328" y="2800"/>
                    <a:pt x="1214" y="2476"/>
                    <a:pt x="1156" y="2069"/>
                  </a:cubicBezTo>
                  <a:cubicBezTo>
                    <a:pt x="1095" y="1643"/>
                    <a:pt x="1156" y="1278"/>
                    <a:pt x="1277" y="1248"/>
                  </a:cubicBezTo>
                  <a:close/>
                  <a:moveTo>
                    <a:pt x="1588" y="0"/>
                  </a:moveTo>
                  <a:cubicBezTo>
                    <a:pt x="1512" y="0"/>
                    <a:pt x="1427" y="34"/>
                    <a:pt x="1369" y="93"/>
                  </a:cubicBezTo>
                  <a:lnTo>
                    <a:pt x="61" y="2008"/>
                  </a:lnTo>
                  <a:cubicBezTo>
                    <a:pt x="1" y="2129"/>
                    <a:pt x="31" y="2251"/>
                    <a:pt x="122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4" y="3632"/>
                    <a:pt x="2341" y="3558"/>
                  </a:cubicBezTo>
                  <a:lnTo>
                    <a:pt x="3648" y="1643"/>
                  </a:lnTo>
                  <a:cubicBezTo>
                    <a:pt x="3739" y="1552"/>
                    <a:pt x="3709" y="1400"/>
                    <a:pt x="3587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3" name="Google Shape;1685;p70">
              <a:extLst>
                <a:ext uri="{FF2B5EF4-FFF2-40B4-BE49-F238E27FC236}">
                  <a16:creationId xmlns:a16="http://schemas.microsoft.com/office/drawing/2014/main" id="{69F5CCDA-3E9D-7B7E-90A7-3395BCC4BBF9}"/>
                </a:ext>
              </a:extLst>
            </p:cNvPr>
            <p:cNvSpPr/>
            <p:nvPr/>
          </p:nvSpPr>
          <p:spPr>
            <a:xfrm>
              <a:off x="3863813" y="4683970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5" y="1003"/>
                  </a:moveTo>
                  <a:cubicBezTo>
                    <a:pt x="2321" y="1003"/>
                    <a:pt x="2435" y="1327"/>
                    <a:pt x="2493" y="1734"/>
                  </a:cubicBezTo>
                  <a:cubicBezTo>
                    <a:pt x="2554" y="2190"/>
                    <a:pt x="2493" y="2525"/>
                    <a:pt x="2372" y="2555"/>
                  </a:cubicBezTo>
                  <a:cubicBezTo>
                    <a:pt x="2281" y="2555"/>
                    <a:pt x="2129" y="2221"/>
                    <a:pt x="2068" y="1795"/>
                  </a:cubicBezTo>
                  <a:cubicBezTo>
                    <a:pt x="2037" y="1370"/>
                    <a:pt x="2068" y="1005"/>
                    <a:pt x="2189" y="1005"/>
                  </a:cubicBezTo>
                  <a:cubicBezTo>
                    <a:pt x="2195" y="1003"/>
                    <a:pt x="2200" y="1003"/>
                    <a:pt x="2205" y="1003"/>
                  </a:cubicBezTo>
                  <a:close/>
                  <a:moveTo>
                    <a:pt x="1293" y="1276"/>
                  </a:moveTo>
                  <a:cubicBezTo>
                    <a:pt x="1409" y="1276"/>
                    <a:pt x="1523" y="1600"/>
                    <a:pt x="1581" y="2008"/>
                  </a:cubicBezTo>
                  <a:cubicBezTo>
                    <a:pt x="1642" y="2433"/>
                    <a:pt x="1581" y="2798"/>
                    <a:pt x="1490" y="2828"/>
                  </a:cubicBezTo>
                  <a:cubicBezTo>
                    <a:pt x="1369" y="2828"/>
                    <a:pt x="1217" y="2494"/>
                    <a:pt x="1186" y="2069"/>
                  </a:cubicBezTo>
                  <a:cubicBezTo>
                    <a:pt x="1126" y="1643"/>
                    <a:pt x="1156" y="1278"/>
                    <a:pt x="1278" y="1278"/>
                  </a:cubicBezTo>
                  <a:cubicBezTo>
                    <a:pt x="1283" y="1277"/>
                    <a:pt x="1288" y="1276"/>
                    <a:pt x="1293" y="1276"/>
                  </a:cubicBezTo>
                  <a:close/>
                  <a:moveTo>
                    <a:pt x="1590" y="0"/>
                  </a:moveTo>
                  <a:cubicBezTo>
                    <a:pt x="1516" y="0"/>
                    <a:pt x="1438" y="34"/>
                    <a:pt x="1399" y="93"/>
                  </a:cubicBezTo>
                  <a:lnTo>
                    <a:pt x="62" y="2008"/>
                  </a:lnTo>
                  <a:cubicBezTo>
                    <a:pt x="1" y="2129"/>
                    <a:pt x="31" y="2251"/>
                    <a:pt x="153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5" y="3632"/>
                    <a:pt x="2341" y="3558"/>
                  </a:cubicBezTo>
                  <a:lnTo>
                    <a:pt x="3648" y="1643"/>
                  </a:lnTo>
                  <a:cubicBezTo>
                    <a:pt x="3740" y="1552"/>
                    <a:pt x="3709" y="1400"/>
                    <a:pt x="3588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90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4" name="Google Shape;1686;p70">
              <a:extLst>
                <a:ext uri="{FF2B5EF4-FFF2-40B4-BE49-F238E27FC236}">
                  <a16:creationId xmlns:a16="http://schemas.microsoft.com/office/drawing/2014/main" id="{0A121AFB-3FA6-5F95-CDE1-EBDBB2B9D5C8}"/>
                </a:ext>
              </a:extLst>
            </p:cNvPr>
            <p:cNvSpPr/>
            <p:nvPr/>
          </p:nvSpPr>
          <p:spPr>
            <a:xfrm>
              <a:off x="2956460" y="3608004"/>
              <a:ext cx="332839" cy="25525"/>
            </a:xfrm>
            <a:custGeom>
              <a:avLst/>
              <a:gdLst/>
              <a:ahLst/>
              <a:cxnLst/>
              <a:rect l="l" t="t" r="r" b="b"/>
              <a:pathLst>
                <a:path w="5229" h="401" extrusionOk="0">
                  <a:moveTo>
                    <a:pt x="1428" y="0"/>
                  </a:moveTo>
                  <a:cubicBezTo>
                    <a:pt x="978" y="0"/>
                    <a:pt x="531" y="12"/>
                    <a:pt x="91" y="36"/>
                  </a:cubicBezTo>
                  <a:cubicBezTo>
                    <a:pt x="0" y="36"/>
                    <a:pt x="0" y="158"/>
                    <a:pt x="61" y="158"/>
                  </a:cubicBezTo>
                  <a:cubicBezTo>
                    <a:pt x="1763" y="158"/>
                    <a:pt x="3435" y="310"/>
                    <a:pt x="5107" y="401"/>
                  </a:cubicBezTo>
                  <a:cubicBezTo>
                    <a:pt x="5198" y="401"/>
                    <a:pt x="5228" y="219"/>
                    <a:pt x="5137" y="219"/>
                  </a:cubicBezTo>
                  <a:cubicBezTo>
                    <a:pt x="3913" y="85"/>
                    <a:pt x="2657" y="0"/>
                    <a:pt x="142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5" name="Google Shape;1687;p70">
              <a:extLst>
                <a:ext uri="{FF2B5EF4-FFF2-40B4-BE49-F238E27FC236}">
                  <a16:creationId xmlns:a16="http://schemas.microsoft.com/office/drawing/2014/main" id="{81DB7001-6E24-99E7-5650-1A4C4C611BA6}"/>
                </a:ext>
              </a:extLst>
            </p:cNvPr>
            <p:cNvSpPr/>
            <p:nvPr/>
          </p:nvSpPr>
          <p:spPr>
            <a:xfrm>
              <a:off x="2817126" y="3440027"/>
              <a:ext cx="149074" cy="7702"/>
            </a:xfrm>
            <a:custGeom>
              <a:avLst/>
              <a:gdLst/>
              <a:ahLst/>
              <a:cxnLst/>
              <a:rect l="l" t="t" r="r" b="b"/>
              <a:pathLst>
                <a:path w="2342" h="121" extrusionOk="0">
                  <a:moveTo>
                    <a:pt x="2341" y="0"/>
                  </a:moveTo>
                  <a:lnTo>
                    <a:pt x="1" y="61"/>
                  </a:lnTo>
                  <a:cubicBezTo>
                    <a:pt x="106" y="105"/>
                    <a:pt x="311" y="121"/>
                    <a:pt x="559" y="121"/>
                  </a:cubicBezTo>
                  <a:cubicBezTo>
                    <a:pt x="1176" y="121"/>
                    <a:pt x="2060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6" name="Google Shape;1688;p70">
              <a:extLst>
                <a:ext uri="{FF2B5EF4-FFF2-40B4-BE49-F238E27FC236}">
                  <a16:creationId xmlns:a16="http://schemas.microsoft.com/office/drawing/2014/main" id="{B26FB9D8-85CB-78A4-471E-A87A2BDDEE94}"/>
                </a:ext>
              </a:extLst>
            </p:cNvPr>
            <p:cNvSpPr/>
            <p:nvPr/>
          </p:nvSpPr>
          <p:spPr>
            <a:xfrm>
              <a:off x="2811334" y="3432325"/>
              <a:ext cx="158749" cy="24188"/>
            </a:xfrm>
            <a:custGeom>
              <a:avLst/>
              <a:gdLst/>
              <a:ahLst/>
              <a:cxnLst/>
              <a:rect l="l" t="t" r="r" b="b"/>
              <a:pathLst>
                <a:path w="2494" h="380" extrusionOk="0">
                  <a:moveTo>
                    <a:pt x="2164" y="0"/>
                  </a:moveTo>
                  <a:cubicBezTo>
                    <a:pt x="1891" y="0"/>
                    <a:pt x="1562" y="91"/>
                    <a:pt x="1368" y="91"/>
                  </a:cubicBezTo>
                  <a:cubicBezTo>
                    <a:pt x="1068" y="112"/>
                    <a:pt x="767" y="134"/>
                    <a:pt x="466" y="134"/>
                  </a:cubicBezTo>
                  <a:cubicBezTo>
                    <a:pt x="341" y="134"/>
                    <a:pt x="216" y="130"/>
                    <a:pt x="92" y="121"/>
                  </a:cubicBezTo>
                  <a:cubicBezTo>
                    <a:pt x="31" y="121"/>
                    <a:pt x="1" y="213"/>
                    <a:pt x="61" y="243"/>
                  </a:cubicBezTo>
                  <a:cubicBezTo>
                    <a:pt x="213" y="349"/>
                    <a:pt x="426" y="380"/>
                    <a:pt x="643" y="380"/>
                  </a:cubicBezTo>
                  <a:cubicBezTo>
                    <a:pt x="859" y="380"/>
                    <a:pt x="1080" y="349"/>
                    <a:pt x="1247" y="334"/>
                  </a:cubicBezTo>
                  <a:cubicBezTo>
                    <a:pt x="1551" y="304"/>
                    <a:pt x="2189" y="365"/>
                    <a:pt x="2463" y="182"/>
                  </a:cubicBezTo>
                  <a:cubicBezTo>
                    <a:pt x="2493" y="152"/>
                    <a:pt x="2493" y="91"/>
                    <a:pt x="2463" y="61"/>
                  </a:cubicBezTo>
                  <a:cubicBezTo>
                    <a:pt x="2382" y="16"/>
                    <a:pt x="2278" y="0"/>
                    <a:pt x="216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7" name="Google Shape;1689;p70">
              <a:extLst>
                <a:ext uri="{FF2B5EF4-FFF2-40B4-BE49-F238E27FC236}">
                  <a16:creationId xmlns:a16="http://schemas.microsoft.com/office/drawing/2014/main" id="{B7ABEAF6-76AC-B6AA-7AC4-C067D4057245}"/>
                </a:ext>
              </a:extLst>
            </p:cNvPr>
            <p:cNvSpPr/>
            <p:nvPr/>
          </p:nvSpPr>
          <p:spPr>
            <a:xfrm>
              <a:off x="3244738" y="3440027"/>
              <a:ext cx="149011" cy="7702"/>
            </a:xfrm>
            <a:custGeom>
              <a:avLst/>
              <a:gdLst/>
              <a:ahLst/>
              <a:cxnLst/>
              <a:rect l="l" t="t" r="r" b="b"/>
              <a:pathLst>
                <a:path w="2341" h="121" extrusionOk="0">
                  <a:moveTo>
                    <a:pt x="2341" y="0"/>
                  </a:moveTo>
                  <a:lnTo>
                    <a:pt x="0" y="61"/>
                  </a:lnTo>
                  <a:cubicBezTo>
                    <a:pt x="105" y="105"/>
                    <a:pt x="310" y="121"/>
                    <a:pt x="559" y="121"/>
                  </a:cubicBezTo>
                  <a:cubicBezTo>
                    <a:pt x="1175" y="121"/>
                    <a:pt x="2059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8" name="Google Shape;1690;p70">
              <a:extLst>
                <a:ext uri="{FF2B5EF4-FFF2-40B4-BE49-F238E27FC236}">
                  <a16:creationId xmlns:a16="http://schemas.microsoft.com/office/drawing/2014/main" id="{8402B249-89BA-3336-FD12-94185F17A13A}"/>
                </a:ext>
              </a:extLst>
            </p:cNvPr>
            <p:cNvSpPr/>
            <p:nvPr/>
          </p:nvSpPr>
          <p:spPr>
            <a:xfrm>
              <a:off x="3240855" y="3432325"/>
              <a:ext cx="158686" cy="24188"/>
            </a:xfrm>
            <a:custGeom>
              <a:avLst/>
              <a:gdLst/>
              <a:ahLst/>
              <a:cxnLst/>
              <a:rect l="l" t="t" r="r" b="b"/>
              <a:pathLst>
                <a:path w="2493" h="380" extrusionOk="0">
                  <a:moveTo>
                    <a:pt x="2139" y="0"/>
                  </a:moveTo>
                  <a:cubicBezTo>
                    <a:pt x="1873" y="0"/>
                    <a:pt x="1552" y="91"/>
                    <a:pt x="1338" y="91"/>
                  </a:cubicBezTo>
                  <a:cubicBezTo>
                    <a:pt x="1037" y="112"/>
                    <a:pt x="736" y="134"/>
                    <a:pt x="435" y="134"/>
                  </a:cubicBezTo>
                  <a:cubicBezTo>
                    <a:pt x="311" y="134"/>
                    <a:pt x="186" y="130"/>
                    <a:pt x="61" y="121"/>
                  </a:cubicBezTo>
                  <a:cubicBezTo>
                    <a:pt x="0" y="121"/>
                    <a:pt x="0" y="213"/>
                    <a:pt x="31" y="243"/>
                  </a:cubicBezTo>
                  <a:cubicBezTo>
                    <a:pt x="183" y="349"/>
                    <a:pt x="396" y="380"/>
                    <a:pt x="612" y="380"/>
                  </a:cubicBezTo>
                  <a:cubicBezTo>
                    <a:pt x="829" y="380"/>
                    <a:pt x="1049" y="349"/>
                    <a:pt x="1216" y="334"/>
                  </a:cubicBezTo>
                  <a:cubicBezTo>
                    <a:pt x="1551" y="304"/>
                    <a:pt x="2189" y="365"/>
                    <a:pt x="2432" y="182"/>
                  </a:cubicBezTo>
                  <a:cubicBezTo>
                    <a:pt x="2493" y="152"/>
                    <a:pt x="2493" y="91"/>
                    <a:pt x="2432" y="61"/>
                  </a:cubicBezTo>
                  <a:cubicBezTo>
                    <a:pt x="2352" y="16"/>
                    <a:pt x="2250" y="0"/>
                    <a:pt x="213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29" name="Google Shape;1691;p70">
              <a:extLst>
                <a:ext uri="{FF2B5EF4-FFF2-40B4-BE49-F238E27FC236}">
                  <a16:creationId xmlns:a16="http://schemas.microsoft.com/office/drawing/2014/main" id="{BA88F0C5-500C-9E20-639B-5F90861FCC27}"/>
                </a:ext>
              </a:extLst>
            </p:cNvPr>
            <p:cNvSpPr/>
            <p:nvPr/>
          </p:nvSpPr>
          <p:spPr>
            <a:xfrm>
              <a:off x="2851944" y="3476754"/>
              <a:ext cx="81348" cy="77465"/>
            </a:xfrm>
            <a:custGeom>
              <a:avLst/>
              <a:gdLst/>
              <a:ahLst/>
              <a:cxnLst/>
              <a:rect l="l" t="t" r="r" b="b"/>
              <a:pathLst>
                <a:path w="1278" h="1217" extrusionOk="0">
                  <a:moveTo>
                    <a:pt x="63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39" y="1217"/>
                  </a:cubicBezTo>
                  <a:cubicBezTo>
                    <a:pt x="974" y="1217"/>
                    <a:pt x="1278" y="943"/>
                    <a:pt x="1278" y="609"/>
                  </a:cubicBezTo>
                  <a:cubicBezTo>
                    <a:pt x="1278" y="274"/>
                    <a:pt x="974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  <p:sp>
          <p:nvSpPr>
            <p:cNvPr id="130" name="Google Shape;1692;p70">
              <a:extLst>
                <a:ext uri="{FF2B5EF4-FFF2-40B4-BE49-F238E27FC236}">
                  <a16:creationId xmlns:a16="http://schemas.microsoft.com/office/drawing/2014/main" id="{28EE4C96-1CFF-1CE8-B53D-E3FE0117C7C7}"/>
                </a:ext>
              </a:extLst>
            </p:cNvPr>
            <p:cNvSpPr/>
            <p:nvPr/>
          </p:nvSpPr>
          <p:spPr>
            <a:xfrm>
              <a:off x="3279555" y="3476754"/>
              <a:ext cx="81284" cy="77465"/>
            </a:xfrm>
            <a:custGeom>
              <a:avLst/>
              <a:gdLst/>
              <a:ahLst/>
              <a:cxnLst/>
              <a:rect l="l" t="t" r="r" b="b"/>
              <a:pathLst>
                <a:path w="127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77" y="943"/>
                    <a:pt x="1277" y="609"/>
                  </a:cubicBezTo>
                  <a:cubicBezTo>
                    <a:pt x="1277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39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</a:endParaRPr>
            </a:p>
          </p:txBody>
        </p:sp>
      </p:grp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/>
          </a:p>
        </p:txBody>
      </p:sp>
      <p:sp>
        <p:nvSpPr>
          <p:cNvPr id="134" name="Cloud 133"/>
          <p:cNvSpPr/>
          <p:nvPr/>
        </p:nvSpPr>
        <p:spPr>
          <a:xfrm>
            <a:off x="1626144" y="308008"/>
            <a:ext cx="6834462" cy="2545696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136" name="Rounded Rectangular Callout 135"/>
          <p:cNvSpPr/>
          <p:nvPr/>
        </p:nvSpPr>
        <p:spPr>
          <a:xfrm>
            <a:off x="2379849" y="2939696"/>
            <a:ext cx="7452173" cy="2487449"/>
          </a:xfrm>
          <a:prstGeom prst="wedgeRoundRectCallout">
            <a:avLst>
              <a:gd name="adj1" fmla="val 55649"/>
              <a:gd name="adj2" fmla="val 3924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mau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ngay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3600" b="1" dirty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3600" b="1" dirty="0" smtClean="0">
                <a:solidFill>
                  <a:srgbClr val="3D0EB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3D0E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4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oogle Shape;1184;p63">
            <a:extLst>
              <a:ext uri="{FF2B5EF4-FFF2-40B4-BE49-F238E27FC236}">
                <a16:creationId xmlns:a16="http://schemas.microsoft.com/office/drawing/2014/main" id="{95FA68C9-9372-E452-44C1-144686F3BEDA}"/>
              </a:ext>
            </a:extLst>
          </p:cNvPr>
          <p:cNvGrpSpPr/>
          <p:nvPr/>
        </p:nvGrpSpPr>
        <p:grpSpPr>
          <a:xfrm rot="21193171">
            <a:off x="53328" y="234691"/>
            <a:ext cx="1400928" cy="1715019"/>
            <a:chOff x="2039108" y="678179"/>
            <a:chExt cx="1846062" cy="2319889"/>
          </a:xfrm>
        </p:grpSpPr>
        <p:grpSp>
          <p:nvGrpSpPr>
            <p:cNvPr id="8" name="Google Shape;1185;p63">
              <a:extLst>
                <a:ext uri="{FF2B5EF4-FFF2-40B4-BE49-F238E27FC236}">
                  <a16:creationId xmlns:a16="http://schemas.microsoft.com/office/drawing/2014/main" id="{86E206B2-94F1-CA5F-3C2E-E64623477236}"/>
                </a:ext>
              </a:extLst>
            </p:cNvPr>
            <p:cNvGrpSpPr/>
            <p:nvPr/>
          </p:nvGrpSpPr>
          <p:grpSpPr>
            <a:xfrm>
              <a:off x="2039108" y="678179"/>
              <a:ext cx="1846062" cy="2319889"/>
              <a:chOff x="-1122992" y="804804"/>
              <a:chExt cx="1846062" cy="2319889"/>
            </a:xfrm>
          </p:grpSpPr>
          <p:sp>
            <p:nvSpPr>
              <p:cNvPr id="10" name="Google Shape;1186;p63">
                <a:extLst>
                  <a:ext uri="{FF2B5EF4-FFF2-40B4-BE49-F238E27FC236}">
                    <a16:creationId xmlns:a16="http://schemas.microsoft.com/office/drawing/2014/main" id="{85B752FA-C3A8-8BB5-E425-4C2F7AFE60CD}"/>
                  </a:ext>
                </a:extLst>
              </p:cNvPr>
              <p:cNvSpPr/>
              <p:nvPr/>
            </p:nvSpPr>
            <p:spPr>
              <a:xfrm>
                <a:off x="-901238" y="2245689"/>
                <a:ext cx="1402621" cy="655824"/>
              </a:xfrm>
              <a:custGeom>
                <a:avLst/>
                <a:gdLst/>
                <a:ahLst/>
                <a:cxnLst/>
                <a:rect l="l" t="t" r="r" b="b"/>
                <a:pathLst>
                  <a:path w="23466" h="10972" extrusionOk="0">
                    <a:moveTo>
                      <a:pt x="15508" y="0"/>
                    </a:moveTo>
                    <a:cubicBezTo>
                      <a:pt x="14830" y="0"/>
                      <a:pt x="14408" y="90"/>
                      <a:pt x="14408" y="90"/>
                    </a:cubicBezTo>
                    <a:lnTo>
                      <a:pt x="14073" y="1123"/>
                    </a:lnTo>
                    <a:cubicBezTo>
                      <a:pt x="13344" y="1458"/>
                      <a:pt x="12158" y="1488"/>
                      <a:pt x="11763" y="1518"/>
                    </a:cubicBezTo>
                    <a:lnTo>
                      <a:pt x="11733" y="1518"/>
                    </a:lnTo>
                    <a:cubicBezTo>
                      <a:pt x="11307" y="1488"/>
                      <a:pt x="10122" y="1458"/>
                      <a:pt x="9392" y="1123"/>
                    </a:cubicBezTo>
                    <a:lnTo>
                      <a:pt x="9362" y="211"/>
                    </a:lnTo>
                    <a:cubicBezTo>
                      <a:pt x="9362" y="211"/>
                      <a:pt x="8855" y="99"/>
                      <a:pt x="8060" y="99"/>
                    </a:cubicBezTo>
                    <a:cubicBezTo>
                      <a:pt x="6046" y="99"/>
                      <a:pt x="2179" y="818"/>
                      <a:pt x="0" y="5895"/>
                    </a:cubicBezTo>
                    <a:cubicBezTo>
                      <a:pt x="0" y="5895"/>
                      <a:pt x="3526" y="8327"/>
                      <a:pt x="4590" y="8509"/>
                    </a:cubicBezTo>
                    <a:lnTo>
                      <a:pt x="4833" y="10698"/>
                    </a:lnTo>
                    <a:lnTo>
                      <a:pt x="11398" y="10819"/>
                    </a:lnTo>
                    <a:lnTo>
                      <a:pt x="12098" y="10819"/>
                    </a:lnTo>
                    <a:lnTo>
                      <a:pt x="18693" y="10971"/>
                    </a:lnTo>
                    <a:lnTo>
                      <a:pt x="18876" y="8509"/>
                    </a:lnTo>
                    <a:cubicBezTo>
                      <a:pt x="19970" y="8327"/>
                      <a:pt x="23466" y="5895"/>
                      <a:pt x="23466" y="5895"/>
                    </a:cubicBezTo>
                    <a:cubicBezTo>
                      <a:pt x="21231" y="690"/>
                      <a:pt x="17388" y="0"/>
                      <a:pt x="15508" y="0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1" name="Google Shape;1187;p63">
                <a:extLst>
                  <a:ext uri="{FF2B5EF4-FFF2-40B4-BE49-F238E27FC236}">
                    <a16:creationId xmlns:a16="http://schemas.microsoft.com/office/drawing/2014/main" id="{592D7C1E-DC9C-B912-189C-4DFBB8ED6FA7}"/>
                  </a:ext>
                </a:extLst>
              </p:cNvPr>
              <p:cNvSpPr/>
              <p:nvPr/>
            </p:nvSpPr>
            <p:spPr>
              <a:xfrm>
                <a:off x="-372555" y="2082037"/>
                <a:ext cx="388820" cy="262401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4390" extrusionOk="0">
                    <a:moveTo>
                      <a:pt x="6505" y="1"/>
                    </a:moveTo>
                    <a:lnTo>
                      <a:pt x="0" y="639"/>
                    </a:lnTo>
                    <a:cubicBezTo>
                      <a:pt x="0" y="639"/>
                      <a:pt x="578" y="2007"/>
                      <a:pt x="608" y="4074"/>
                    </a:cubicBezTo>
                    <a:cubicBezTo>
                      <a:pt x="608" y="4074"/>
                      <a:pt x="1725" y="4389"/>
                      <a:pt x="3052" y="4389"/>
                    </a:cubicBezTo>
                    <a:cubicBezTo>
                      <a:pt x="3743" y="4389"/>
                      <a:pt x="4491" y="4304"/>
                      <a:pt x="5167" y="4044"/>
                    </a:cubicBezTo>
                    <a:lnTo>
                      <a:pt x="6505" y="1"/>
                    </a:ln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2" name="Google Shape;1188;p63">
                <a:extLst>
                  <a:ext uri="{FF2B5EF4-FFF2-40B4-BE49-F238E27FC236}">
                    <a16:creationId xmlns:a16="http://schemas.microsoft.com/office/drawing/2014/main" id="{74BEB145-7C00-28FD-DD4E-1B9F158993E1}"/>
                  </a:ext>
                </a:extLst>
              </p:cNvPr>
              <p:cNvSpPr/>
              <p:nvPr/>
            </p:nvSpPr>
            <p:spPr>
              <a:xfrm>
                <a:off x="-1061128" y="1684786"/>
                <a:ext cx="270769" cy="167662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2805" extrusionOk="0">
                    <a:moveTo>
                      <a:pt x="2592" y="0"/>
                    </a:moveTo>
                    <a:cubicBezTo>
                      <a:pt x="1673" y="0"/>
                      <a:pt x="757" y="289"/>
                      <a:pt x="0" y="865"/>
                    </a:cubicBezTo>
                    <a:cubicBezTo>
                      <a:pt x="199" y="1859"/>
                      <a:pt x="1055" y="2804"/>
                      <a:pt x="2558" y="2804"/>
                    </a:cubicBezTo>
                    <a:cubicBezTo>
                      <a:pt x="3124" y="2804"/>
                      <a:pt x="3781" y="2670"/>
                      <a:pt x="4529" y="2354"/>
                    </a:cubicBezTo>
                    <a:lnTo>
                      <a:pt x="4438" y="409"/>
                    </a:lnTo>
                    <a:cubicBezTo>
                      <a:pt x="3856" y="137"/>
                      <a:pt x="3224" y="0"/>
                      <a:pt x="2592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Google Shape;1189;p63">
                <a:extLst>
                  <a:ext uri="{FF2B5EF4-FFF2-40B4-BE49-F238E27FC236}">
                    <a16:creationId xmlns:a16="http://schemas.microsoft.com/office/drawing/2014/main" id="{148D4740-C0C0-8783-4EB3-5F31032814AF}"/>
                  </a:ext>
                </a:extLst>
              </p:cNvPr>
              <p:cNvSpPr/>
              <p:nvPr/>
            </p:nvSpPr>
            <p:spPr>
              <a:xfrm>
                <a:off x="-1070213" y="1590284"/>
                <a:ext cx="274356" cy="146861"/>
              </a:xfrm>
              <a:custGeom>
                <a:avLst/>
                <a:gdLst/>
                <a:ahLst/>
                <a:cxnLst/>
                <a:rect l="l" t="t" r="r" b="b"/>
                <a:pathLst>
                  <a:path w="4590" h="2457" extrusionOk="0">
                    <a:moveTo>
                      <a:pt x="2427" y="1"/>
                    </a:moveTo>
                    <a:cubicBezTo>
                      <a:pt x="1936" y="1"/>
                      <a:pt x="1404" y="118"/>
                      <a:pt x="882" y="451"/>
                    </a:cubicBezTo>
                    <a:cubicBezTo>
                      <a:pt x="243" y="876"/>
                      <a:pt x="0" y="1697"/>
                      <a:pt x="152" y="2457"/>
                    </a:cubicBezTo>
                    <a:cubicBezTo>
                      <a:pt x="909" y="1881"/>
                      <a:pt x="1825" y="1592"/>
                      <a:pt x="2744" y="1592"/>
                    </a:cubicBezTo>
                    <a:cubicBezTo>
                      <a:pt x="3376" y="1592"/>
                      <a:pt x="4008" y="1729"/>
                      <a:pt x="4590" y="2001"/>
                    </a:cubicBezTo>
                    <a:lnTo>
                      <a:pt x="4529" y="664"/>
                    </a:lnTo>
                    <a:cubicBezTo>
                      <a:pt x="4529" y="664"/>
                      <a:pt x="3595" y="1"/>
                      <a:pt x="242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4" name="Google Shape;1190;p63">
                <a:extLst>
                  <a:ext uri="{FF2B5EF4-FFF2-40B4-BE49-F238E27FC236}">
                    <a16:creationId xmlns:a16="http://schemas.microsoft.com/office/drawing/2014/main" id="{FD2E7818-1463-39B8-873B-624B93E6E103}"/>
                  </a:ext>
                </a:extLst>
              </p:cNvPr>
              <p:cNvSpPr/>
              <p:nvPr/>
            </p:nvSpPr>
            <p:spPr>
              <a:xfrm>
                <a:off x="-983006" y="1697293"/>
                <a:ext cx="170830" cy="135923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274" extrusionOk="0">
                    <a:moveTo>
                      <a:pt x="1290" y="0"/>
                    </a:moveTo>
                    <a:cubicBezTo>
                      <a:pt x="860" y="0"/>
                      <a:pt x="406" y="123"/>
                      <a:pt x="31" y="237"/>
                    </a:cubicBezTo>
                    <a:cubicBezTo>
                      <a:pt x="0" y="237"/>
                      <a:pt x="0" y="298"/>
                      <a:pt x="31" y="298"/>
                    </a:cubicBezTo>
                    <a:cubicBezTo>
                      <a:pt x="440" y="264"/>
                      <a:pt x="897" y="134"/>
                      <a:pt x="1327" y="134"/>
                    </a:cubicBezTo>
                    <a:cubicBezTo>
                      <a:pt x="1663" y="134"/>
                      <a:pt x="1983" y="214"/>
                      <a:pt x="2250" y="480"/>
                    </a:cubicBezTo>
                    <a:cubicBezTo>
                      <a:pt x="2645" y="906"/>
                      <a:pt x="2645" y="1635"/>
                      <a:pt x="2675" y="2183"/>
                    </a:cubicBezTo>
                    <a:cubicBezTo>
                      <a:pt x="2690" y="2243"/>
                      <a:pt x="2736" y="2274"/>
                      <a:pt x="2778" y="2274"/>
                    </a:cubicBezTo>
                    <a:cubicBezTo>
                      <a:pt x="2819" y="2274"/>
                      <a:pt x="2857" y="2243"/>
                      <a:pt x="2857" y="2183"/>
                    </a:cubicBezTo>
                    <a:cubicBezTo>
                      <a:pt x="2827" y="1575"/>
                      <a:pt x="2797" y="784"/>
                      <a:pt x="2280" y="359"/>
                    </a:cubicBezTo>
                    <a:cubicBezTo>
                      <a:pt x="2013" y="91"/>
                      <a:pt x="1660" y="0"/>
                      <a:pt x="1290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5" name="Google Shape;1191;p63">
                <a:extLst>
                  <a:ext uri="{FF2B5EF4-FFF2-40B4-BE49-F238E27FC236}">
                    <a16:creationId xmlns:a16="http://schemas.microsoft.com/office/drawing/2014/main" id="{70B6558E-A719-1766-620A-A4FDE061F49B}"/>
                  </a:ext>
                </a:extLst>
              </p:cNvPr>
              <p:cNvSpPr/>
              <p:nvPr/>
            </p:nvSpPr>
            <p:spPr>
              <a:xfrm>
                <a:off x="-911698" y="1733763"/>
                <a:ext cx="98445" cy="5499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920" extrusionOk="0">
                    <a:moveTo>
                      <a:pt x="580" y="1"/>
                    </a:moveTo>
                    <a:cubicBezTo>
                      <a:pt x="408" y="1"/>
                      <a:pt x="229" y="64"/>
                      <a:pt x="53" y="213"/>
                    </a:cubicBezTo>
                    <a:cubicBezTo>
                      <a:pt x="1" y="266"/>
                      <a:pt x="62" y="341"/>
                      <a:pt x="119" y="341"/>
                    </a:cubicBezTo>
                    <a:cubicBezTo>
                      <a:pt x="127" y="341"/>
                      <a:pt x="136" y="339"/>
                      <a:pt x="145" y="335"/>
                    </a:cubicBezTo>
                    <a:cubicBezTo>
                      <a:pt x="297" y="244"/>
                      <a:pt x="441" y="190"/>
                      <a:pt x="585" y="190"/>
                    </a:cubicBezTo>
                    <a:cubicBezTo>
                      <a:pt x="730" y="190"/>
                      <a:pt x="874" y="244"/>
                      <a:pt x="1026" y="365"/>
                    </a:cubicBezTo>
                    <a:cubicBezTo>
                      <a:pt x="1209" y="517"/>
                      <a:pt x="1330" y="730"/>
                      <a:pt x="1482" y="882"/>
                    </a:cubicBezTo>
                    <a:cubicBezTo>
                      <a:pt x="1500" y="909"/>
                      <a:pt x="1523" y="920"/>
                      <a:pt x="1545" y="920"/>
                    </a:cubicBezTo>
                    <a:cubicBezTo>
                      <a:pt x="1598" y="920"/>
                      <a:pt x="1647" y="855"/>
                      <a:pt x="1604" y="791"/>
                    </a:cubicBezTo>
                    <a:cubicBezTo>
                      <a:pt x="1388" y="380"/>
                      <a:pt x="1003" y="1"/>
                      <a:pt x="580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6" name="Google Shape;1192;p63">
                <a:extLst>
                  <a:ext uri="{FF2B5EF4-FFF2-40B4-BE49-F238E27FC236}">
                    <a16:creationId xmlns:a16="http://schemas.microsoft.com/office/drawing/2014/main" id="{F689D185-ABA0-038B-805C-366DE1A2A230}"/>
                  </a:ext>
                </a:extLst>
              </p:cNvPr>
              <p:cNvSpPr/>
              <p:nvPr/>
            </p:nvSpPr>
            <p:spPr>
              <a:xfrm>
                <a:off x="408664" y="1616687"/>
                <a:ext cx="265330" cy="168678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2822" extrusionOk="0">
                    <a:moveTo>
                      <a:pt x="2197" y="0"/>
                    </a:moveTo>
                    <a:cubicBezTo>
                      <a:pt x="1430" y="0"/>
                      <a:pt x="663" y="198"/>
                      <a:pt x="0" y="589"/>
                    </a:cubicBezTo>
                    <a:lnTo>
                      <a:pt x="92" y="2534"/>
                    </a:lnTo>
                    <a:cubicBezTo>
                      <a:pt x="711" y="2734"/>
                      <a:pt x="1262" y="2822"/>
                      <a:pt x="1746" y="2822"/>
                    </a:cubicBezTo>
                    <a:cubicBezTo>
                      <a:pt x="3470" y="2822"/>
                      <a:pt x="4343" y="1711"/>
                      <a:pt x="4438" y="619"/>
                    </a:cubicBezTo>
                    <a:cubicBezTo>
                      <a:pt x="3763" y="205"/>
                      <a:pt x="2980" y="0"/>
                      <a:pt x="2197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7" name="Google Shape;1193;p63">
                <a:extLst>
                  <a:ext uri="{FF2B5EF4-FFF2-40B4-BE49-F238E27FC236}">
                    <a16:creationId xmlns:a16="http://schemas.microsoft.com/office/drawing/2014/main" id="{9EE75C83-0C41-D9BC-75D7-3E5D00AD2B93}"/>
                  </a:ext>
                </a:extLst>
              </p:cNvPr>
              <p:cNvSpPr/>
              <p:nvPr/>
            </p:nvSpPr>
            <p:spPr>
              <a:xfrm>
                <a:off x="403225" y="1521229"/>
                <a:ext cx="276209" cy="133173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2228" extrusionOk="0">
                    <a:moveTo>
                      <a:pt x="2320" y="0"/>
                    </a:moveTo>
                    <a:cubicBezTo>
                      <a:pt x="1018" y="0"/>
                      <a:pt x="0" y="860"/>
                      <a:pt x="0" y="860"/>
                    </a:cubicBezTo>
                    <a:lnTo>
                      <a:pt x="91" y="2197"/>
                    </a:lnTo>
                    <a:cubicBezTo>
                      <a:pt x="754" y="1806"/>
                      <a:pt x="1521" y="1608"/>
                      <a:pt x="2288" y="1608"/>
                    </a:cubicBezTo>
                    <a:cubicBezTo>
                      <a:pt x="3071" y="1608"/>
                      <a:pt x="3854" y="1813"/>
                      <a:pt x="4529" y="2227"/>
                    </a:cubicBezTo>
                    <a:cubicBezTo>
                      <a:pt x="4620" y="1437"/>
                      <a:pt x="4286" y="677"/>
                      <a:pt x="3617" y="313"/>
                    </a:cubicBezTo>
                    <a:cubicBezTo>
                      <a:pt x="3172" y="86"/>
                      <a:pt x="2731" y="0"/>
                      <a:pt x="2320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8" name="Google Shape;1194;p63">
                <a:extLst>
                  <a:ext uri="{FF2B5EF4-FFF2-40B4-BE49-F238E27FC236}">
                    <a16:creationId xmlns:a16="http://schemas.microsoft.com/office/drawing/2014/main" id="{4E03210A-E3B7-EC21-A012-F4EF06434E7C}"/>
                  </a:ext>
                </a:extLst>
              </p:cNvPr>
              <p:cNvSpPr/>
              <p:nvPr/>
            </p:nvSpPr>
            <p:spPr>
              <a:xfrm>
                <a:off x="430481" y="1626823"/>
                <a:ext cx="163538" cy="1446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420" extrusionOk="0">
                    <a:moveTo>
                      <a:pt x="1698" y="1"/>
                    </a:moveTo>
                    <a:cubicBezTo>
                      <a:pt x="1228" y="1"/>
                      <a:pt x="771" y="106"/>
                      <a:pt x="456" y="474"/>
                    </a:cubicBezTo>
                    <a:cubicBezTo>
                      <a:pt x="0" y="960"/>
                      <a:pt x="31" y="1720"/>
                      <a:pt x="91" y="2328"/>
                    </a:cubicBezTo>
                    <a:cubicBezTo>
                      <a:pt x="91" y="2389"/>
                      <a:pt x="129" y="2419"/>
                      <a:pt x="167" y="2419"/>
                    </a:cubicBezTo>
                    <a:cubicBezTo>
                      <a:pt x="205" y="2419"/>
                      <a:pt x="243" y="2389"/>
                      <a:pt x="243" y="2328"/>
                    </a:cubicBezTo>
                    <a:cubicBezTo>
                      <a:pt x="243" y="1811"/>
                      <a:pt x="152" y="1173"/>
                      <a:pt x="456" y="687"/>
                    </a:cubicBezTo>
                    <a:cubicBezTo>
                      <a:pt x="740" y="226"/>
                      <a:pt x="1199" y="137"/>
                      <a:pt x="1683" y="137"/>
                    </a:cubicBezTo>
                    <a:cubicBezTo>
                      <a:pt x="1987" y="137"/>
                      <a:pt x="2301" y="172"/>
                      <a:pt x="2587" y="172"/>
                    </a:cubicBezTo>
                    <a:cubicBezTo>
                      <a:pt x="2627" y="172"/>
                      <a:pt x="2667" y="172"/>
                      <a:pt x="2705" y="170"/>
                    </a:cubicBezTo>
                    <a:cubicBezTo>
                      <a:pt x="2736" y="170"/>
                      <a:pt x="2736" y="140"/>
                      <a:pt x="2705" y="109"/>
                    </a:cubicBezTo>
                    <a:cubicBezTo>
                      <a:pt x="2396" y="58"/>
                      <a:pt x="2043" y="1"/>
                      <a:pt x="1698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9" name="Google Shape;1195;p63">
                <a:extLst>
                  <a:ext uri="{FF2B5EF4-FFF2-40B4-BE49-F238E27FC236}">
                    <a16:creationId xmlns:a16="http://schemas.microsoft.com/office/drawing/2014/main" id="{4A977C59-B54A-B618-448A-9469CD16D699}"/>
                  </a:ext>
                </a:extLst>
              </p:cNvPr>
              <p:cNvSpPr/>
              <p:nvPr/>
            </p:nvSpPr>
            <p:spPr>
              <a:xfrm>
                <a:off x="431736" y="1665276"/>
                <a:ext cx="93006" cy="60071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005" extrusionOk="0">
                    <a:moveTo>
                      <a:pt x="1029" y="1"/>
                    </a:moveTo>
                    <a:cubicBezTo>
                      <a:pt x="582" y="1"/>
                      <a:pt x="220" y="440"/>
                      <a:pt x="40" y="912"/>
                    </a:cubicBezTo>
                    <a:cubicBezTo>
                      <a:pt x="1" y="971"/>
                      <a:pt x="50" y="1004"/>
                      <a:pt x="106" y="1004"/>
                    </a:cubicBezTo>
                    <a:cubicBezTo>
                      <a:pt x="137" y="1004"/>
                      <a:pt x="170" y="994"/>
                      <a:pt x="192" y="972"/>
                    </a:cubicBezTo>
                    <a:cubicBezTo>
                      <a:pt x="344" y="760"/>
                      <a:pt x="435" y="517"/>
                      <a:pt x="648" y="334"/>
                    </a:cubicBezTo>
                    <a:cubicBezTo>
                      <a:pt x="775" y="223"/>
                      <a:pt x="910" y="178"/>
                      <a:pt x="1054" y="178"/>
                    </a:cubicBezTo>
                    <a:cubicBezTo>
                      <a:pt x="1185" y="178"/>
                      <a:pt x="1324" y="215"/>
                      <a:pt x="1469" y="273"/>
                    </a:cubicBezTo>
                    <a:cubicBezTo>
                      <a:pt x="1477" y="278"/>
                      <a:pt x="1485" y="279"/>
                      <a:pt x="1492" y="279"/>
                    </a:cubicBezTo>
                    <a:cubicBezTo>
                      <a:pt x="1537" y="279"/>
                      <a:pt x="1555" y="208"/>
                      <a:pt x="1529" y="182"/>
                    </a:cubicBezTo>
                    <a:cubicBezTo>
                      <a:pt x="1355" y="55"/>
                      <a:pt x="1187" y="1"/>
                      <a:pt x="1029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0" name="Google Shape;1196;p63">
                <a:extLst>
                  <a:ext uri="{FF2B5EF4-FFF2-40B4-BE49-F238E27FC236}">
                    <a16:creationId xmlns:a16="http://schemas.microsoft.com/office/drawing/2014/main" id="{B8BC55D9-358C-EE47-F99A-7A330B8771A4}"/>
                  </a:ext>
                </a:extLst>
              </p:cNvPr>
              <p:cNvSpPr/>
              <p:nvPr/>
            </p:nvSpPr>
            <p:spPr>
              <a:xfrm>
                <a:off x="-859930" y="960743"/>
                <a:ext cx="1321054" cy="1205850"/>
              </a:xfrm>
              <a:custGeom>
                <a:avLst/>
                <a:gdLst/>
                <a:ahLst/>
                <a:cxnLst/>
                <a:rect l="l" t="t" r="r" b="b"/>
                <a:pathLst>
                  <a:path w="21991" h="20174" extrusionOk="0">
                    <a:moveTo>
                      <a:pt x="8671" y="0"/>
                    </a:moveTo>
                    <a:cubicBezTo>
                      <a:pt x="4207" y="0"/>
                      <a:pt x="1" y="2149"/>
                      <a:pt x="622" y="10585"/>
                    </a:cubicBezTo>
                    <a:cubicBezTo>
                      <a:pt x="622" y="10585"/>
                      <a:pt x="713" y="14384"/>
                      <a:pt x="1716" y="16208"/>
                    </a:cubicBezTo>
                    <a:cubicBezTo>
                      <a:pt x="2719" y="18062"/>
                      <a:pt x="5880" y="20007"/>
                      <a:pt x="9984" y="20159"/>
                    </a:cubicBezTo>
                    <a:cubicBezTo>
                      <a:pt x="10192" y="20169"/>
                      <a:pt x="10404" y="20173"/>
                      <a:pt x="10618" y="20173"/>
                    </a:cubicBezTo>
                    <a:cubicBezTo>
                      <a:pt x="14596" y="20173"/>
                      <a:pt x="19491" y="18577"/>
                      <a:pt x="20501" y="15721"/>
                    </a:cubicBezTo>
                    <a:cubicBezTo>
                      <a:pt x="21595" y="12712"/>
                      <a:pt x="21990" y="10645"/>
                      <a:pt x="21473" y="7667"/>
                    </a:cubicBezTo>
                    <a:cubicBezTo>
                      <a:pt x="20926" y="4688"/>
                      <a:pt x="20713" y="3350"/>
                      <a:pt x="17856" y="2135"/>
                    </a:cubicBezTo>
                    <a:cubicBezTo>
                      <a:pt x="16536" y="1587"/>
                      <a:pt x="12508" y="0"/>
                      <a:pt x="8671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1" name="Google Shape;1197;p63">
                <a:extLst>
                  <a:ext uri="{FF2B5EF4-FFF2-40B4-BE49-F238E27FC236}">
                    <a16:creationId xmlns:a16="http://schemas.microsoft.com/office/drawing/2014/main" id="{C951FAA5-5095-C136-718D-4105DF138C72}"/>
                  </a:ext>
                </a:extLst>
              </p:cNvPr>
              <p:cNvSpPr/>
              <p:nvPr/>
            </p:nvSpPr>
            <p:spPr>
              <a:xfrm>
                <a:off x="-238128" y="1562929"/>
                <a:ext cx="92707" cy="152958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2559" extrusionOk="0">
                    <a:moveTo>
                      <a:pt x="259" y="0"/>
                    </a:moveTo>
                    <a:cubicBezTo>
                      <a:pt x="244" y="0"/>
                      <a:pt x="228" y="8"/>
                      <a:pt x="213" y="23"/>
                    </a:cubicBezTo>
                    <a:cubicBezTo>
                      <a:pt x="122" y="388"/>
                      <a:pt x="122" y="783"/>
                      <a:pt x="61" y="1117"/>
                    </a:cubicBezTo>
                    <a:cubicBezTo>
                      <a:pt x="31" y="1361"/>
                      <a:pt x="0" y="1634"/>
                      <a:pt x="152" y="1817"/>
                    </a:cubicBezTo>
                    <a:cubicBezTo>
                      <a:pt x="228" y="1943"/>
                      <a:pt x="347" y="2007"/>
                      <a:pt x="472" y="2007"/>
                    </a:cubicBezTo>
                    <a:cubicBezTo>
                      <a:pt x="497" y="2007"/>
                      <a:pt x="522" y="2004"/>
                      <a:pt x="548" y="1999"/>
                    </a:cubicBezTo>
                    <a:cubicBezTo>
                      <a:pt x="639" y="1969"/>
                      <a:pt x="730" y="1908"/>
                      <a:pt x="791" y="1847"/>
                    </a:cubicBezTo>
                    <a:cubicBezTo>
                      <a:pt x="821" y="1847"/>
                      <a:pt x="973" y="1695"/>
                      <a:pt x="1034" y="1695"/>
                    </a:cubicBezTo>
                    <a:cubicBezTo>
                      <a:pt x="1095" y="1847"/>
                      <a:pt x="1186" y="1999"/>
                      <a:pt x="1277" y="2151"/>
                    </a:cubicBezTo>
                    <a:cubicBezTo>
                      <a:pt x="1186" y="2273"/>
                      <a:pt x="1095" y="2333"/>
                      <a:pt x="973" y="2394"/>
                    </a:cubicBezTo>
                    <a:cubicBezTo>
                      <a:pt x="895" y="2420"/>
                      <a:pt x="951" y="2558"/>
                      <a:pt x="1026" y="2558"/>
                    </a:cubicBezTo>
                    <a:cubicBezTo>
                      <a:pt x="1039" y="2558"/>
                      <a:pt x="1051" y="2555"/>
                      <a:pt x="1064" y="2546"/>
                    </a:cubicBezTo>
                    <a:cubicBezTo>
                      <a:pt x="1338" y="2424"/>
                      <a:pt x="1551" y="2181"/>
                      <a:pt x="1520" y="1877"/>
                    </a:cubicBezTo>
                    <a:cubicBezTo>
                      <a:pt x="1469" y="1670"/>
                      <a:pt x="1285" y="1530"/>
                      <a:pt x="1081" y="1530"/>
                    </a:cubicBezTo>
                    <a:cubicBezTo>
                      <a:pt x="1046" y="1530"/>
                      <a:pt x="1009" y="1534"/>
                      <a:pt x="973" y="1543"/>
                    </a:cubicBezTo>
                    <a:cubicBezTo>
                      <a:pt x="852" y="1573"/>
                      <a:pt x="791" y="1665"/>
                      <a:pt x="700" y="1725"/>
                    </a:cubicBezTo>
                    <a:cubicBezTo>
                      <a:pt x="615" y="1758"/>
                      <a:pt x="544" y="1773"/>
                      <a:pt x="485" y="1773"/>
                    </a:cubicBezTo>
                    <a:cubicBezTo>
                      <a:pt x="163" y="1773"/>
                      <a:pt x="192" y="1335"/>
                      <a:pt x="244" y="1026"/>
                    </a:cubicBezTo>
                    <a:cubicBezTo>
                      <a:pt x="274" y="753"/>
                      <a:pt x="456" y="297"/>
                      <a:pt x="304" y="23"/>
                    </a:cubicBezTo>
                    <a:cubicBezTo>
                      <a:pt x="289" y="8"/>
                      <a:pt x="274" y="0"/>
                      <a:pt x="259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2" name="Google Shape;1198;p63">
                <a:extLst>
                  <a:ext uri="{FF2B5EF4-FFF2-40B4-BE49-F238E27FC236}">
                    <a16:creationId xmlns:a16="http://schemas.microsoft.com/office/drawing/2014/main" id="{C8E7B12C-5F15-FC22-DCF5-B2EA84F5D7F7}"/>
                  </a:ext>
                </a:extLst>
              </p:cNvPr>
              <p:cNvSpPr/>
              <p:nvPr/>
            </p:nvSpPr>
            <p:spPr>
              <a:xfrm>
                <a:off x="-630531" y="1389893"/>
                <a:ext cx="116317" cy="9103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523" extrusionOk="0">
                    <a:moveTo>
                      <a:pt x="1824" y="0"/>
                    </a:moveTo>
                    <a:cubicBezTo>
                      <a:pt x="1125" y="0"/>
                      <a:pt x="122" y="730"/>
                      <a:pt x="0" y="1459"/>
                    </a:cubicBezTo>
                    <a:cubicBezTo>
                      <a:pt x="0" y="1497"/>
                      <a:pt x="23" y="1523"/>
                      <a:pt x="48" y="1523"/>
                    </a:cubicBezTo>
                    <a:cubicBezTo>
                      <a:pt x="64" y="1523"/>
                      <a:pt x="80" y="1513"/>
                      <a:pt x="91" y="1490"/>
                    </a:cubicBezTo>
                    <a:cubicBezTo>
                      <a:pt x="517" y="821"/>
                      <a:pt x="1033" y="395"/>
                      <a:pt x="1854" y="183"/>
                    </a:cubicBezTo>
                    <a:cubicBezTo>
                      <a:pt x="1945" y="152"/>
                      <a:pt x="1915" y="31"/>
                      <a:pt x="1824" y="0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3" name="Google Shape;1199;p63">
                <a:extLst>
                  <a:ext uri="{FF2B5EF4-FFF2-40B4-BE49-F238E27FC236}">
                    <a16:creationId xmlns:a16="http://schemas.microsoft.com/office/drawing/2014/main" id="{EF9968A4-9A4A-EB03-CF08-B8638A272E6E}"/>
                  </a:ext>
                </a:extLst>
              </p:cNvPr>
              <p:cNvSpPr/>
              <p:nvPr/>
            </p:nvSpPr>
            <p:spPr>
              <a:xfrm>
                <a:off x="81652" y="1345722"/>
                <a:ext cx="133293" cy="53138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889" extrusionOk="0">
                    <a:moveTo>
                      <a:pt x="435" y="1"/>
                    </a:moveTo>
                    <a:cubicBezTo>
                      <a:pt x="304" y="1"/>
                      <a:pt x="178" y="14"/>
                      <a:pt x="61" y="40"/>
                    </a:cubicBezTo>
                    <a:cubicBezTo>
                      <a:pt x="0" y="40"/>
                      <a:pt x="0" y="131"/>
                      <a:pt x="61" y="162"/>
                    </a:cubicBezTo>
                    <a:cubicBezTo>
                      <a:pt x="760" y="283"/>
                      <a:pt x="1429" y="344"/>
                      <a:pt x="1976" y="861"/>
                    </a:cubicBezTo>
                    <a:cubicBezTo>
                      <a:pt x="2002" y="881"/>
                      <a:pt x="2030" y="889"/>
                      <a:pt x="2056" y="889"/>
                    </a:cubicBezTo>
                    <a:cubicBezTo>
                      <a:pt x="2152" y="889"/>
                      <a:pt x="2230" y="780"/>
                      <a:pt x="2158" y="709"/>
                    </a:cubicBezTo>
                    <a:cubicBezTo>
                      <a:pt x="1782" y="282"/>
                      <a:pt x="1054" y="1"/>
                      <a:pt x="435" y="1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4" name="Google Shape;1200;p63">
                <a:extLst>
                  <a:ext uri="{FF2B5EF4-FFF2-40B4-BE49-F238E27FC236}">
                    <a16:creationId xmlns:a16="http://schemas.microsoft.com/office/drawing/2014/main" id="{DFA6D0B3-C00F-D9DB-1CE8-67A2DB1D2A3C}"/>
                  </a:ext>
                </a:extLst>
              </p:cNvPr>
              <p:cNvSpPr/>
              <p:nvPr/>
            </p:nvSpPr>
            <p:spPr>
              <a:xfrm>
                <a:off x="-653294" y="1750149"/>
                <a:ext cx="287196" cy="26402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3774" extrusionOk="0">
                    <a:moveTo>
                      <a:pt x="2063" y="1"/>
                    </a:moveTo>
                    <a:cubicBezTo>
                      <a:pt x="2024" y="1"/>
                      <a:pt x="1985" y="2"/>
                      <a:pt x="1946" y="4"/>
                    </a:cubicBezTo>
                    <a:cubicBezTo>
                      <a:pt x="852" y="65"/>
                      <a:pt x="1" y="946"/>
                      <a:pt x="61" y="1980"/>
                    </a:cubicBezTo>
                    <a:cubicBezTo>
                      <a:pt x="91" y="2994"/>
                      <a:pt x="999" y="3774"/>
                      <a:pt x="2067" y="3774"/>
                    </a:cubicBezTo>
                    <a:cubicBezTo>
                      <a:pt x="2088" y="3774"/>
                      <a:pt x="2108" y="3774"/>
                      <a:pt x="2128" y="3773"/>
                    </a:cubicBezTo>
                    <a:cubicBezTo>
                      <a:pt x="3253" y="3712"/>
                      <a:pt x="4104" y="2831"/>
                      <a:pt x="4043" y="1797"/>
                    </a:cubicBezTo>
                    <a:cubicBezTo>
                      <a:pt x="3985" y="800"/>
                      <a:pt x="3133" y="1"/>
                      <a:pt x="2063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5" name="Google Shape;1201;p63">
                <a:extLst>
                  <a:ext uri="{FF2B5EF4-FFF2-40B4-BE49-F238E27FC236}">
                    <a16:creationId xmlns:a16="http://schemas.microsoft.com/office/drawing/2014/main" id="{7DAF0875-9B7F-6209-1ADF-C7DB96123A59}"/>
                  </a:ext>
                </a:extLst>
              </p:cNvPr>
              <p:cNvSpPr/>
              <p:nvPr/>
            </p:nvSpPr>
            <p:spPr>
              <a:xfrm>
                <a:off x="-13510" y="1706137"/>
                <a:ext cx="313902" cy="28869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3747" extrusionOk="0">
                    <a:moveTo>
                      <a:pt x="2064" y="1"/>
                    </a:moveTo>
                    <a:cubicBezTo>
                      <a:pt x="2024" y="1"/>
                      <a:pt x="1985" y="2"/>
                      <a:pt x="1945" y="4"/>
                    </a:cubicBezTo>
                    <a:cubicBezTo>
                      <a:pt x="851" y="35"/>
                      <a:pt x="0" y="916"/>
                      <a:pt x="30" y="1980"/>
                    </a:cubicBezTo>
                    <a:cubicBezTo>
                      <a:pt x="89" y="2976"/>
                      <a:pt x="967" y="3746"/>
                      <a:pt x="2010" y="3746"/>
                    </a:cubicBezTo>
                    <a:cubicBezTo>
                      <a:pt x="2049" y="3746"/>
                      <a:pt x="2088" y="3745"/>
                      <a:pt x="2128" y="3743"/>
                    </a:cubicBezTo>
                    <a:cubicBezTo>
                      <a:pt x="3222" y="3682"/>
                      <a:pt x="4073" y="2801"/>
                      <a:pt x="4043" y="1767"/>
                    </a:cubicBezTo>
                    <a:cubicBezTo>
                      <a:pt x="3984" y="771"/>
                      <a:pt x="3107" y="1"/>
                      <a:pt x="2064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6" name="Google Shape;1202;p63">
                <a:extLst>
                  <a:ext uri="{FF2B5EF4-FFF2-40B4-BE49-F238E27FC236}">
                    <a16:creationId xmlns:a16="http://schemas.microsoft.com/office/drawing/2014/main" id="{0564BC76-4742-0475-73BA-4D9C73CF8056}"/>
                  </a:ext>
                </a:extLst>
              </p:cNvPr>
              <p:cNvSpPr/>
              <p:nvPr/>
            </p:nvSpPr>
            <p:spPr>
              <a:xfrm>
                <a:off x="-516127" y="159867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64" y="0"/>
                    </a:moveTo>
                    <a:cubicBezTo>
                      <a:pt x="548" y="0"/>
                      <a:pt x="533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913" y="1279"/>
                      <a:pt x="1126" y="975"/>
                      <a:pt x="1095" y="611"/>
                    </a:cubicBezTo>
                    <a:cubicBezTo>
                      <a:pt x="1066" y="264"/>
                      <a:pt x="846" y="0"/>
                      <a:pt x="564" y="0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7" name="Google Shape;1203;p63">
                <a:extLst>
                  <a:ext uri="{FF2B5EF4-FFF2-40B4-BE49-F238E27FC236}">
                    <a16:creationId xmlns:a16="http://schemas.microsoft.com/office/drawing/2014/main" id="{7F4F4961-AC2D-AF7F-2BB6-BF7D3E4F44FD}"/>
                  </a:ext>
                </a:extLst>
              </p:cNvPr>
              <p:cNvSpPr/>
              <p:nvPr/>
            </p:nvSpPr>
            <p:spPr>
              <a:xfrm>
                <a:off x="16201" y="156233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59" y="1"/>
                    </a:moveTo>
                    <a:cubicBezTo>
                      <a:pt x="545" y="1"/>
                      <a:pt x="532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882" y="1279"/>
                      <a:pt x="1126" y="976"/>
                      <a:pt x="1095" y="611"/>
                    </a:cubicBezTo>
                    <a:cubicBezTo>
                      <a:pt x="1066" y="265"/>
                      <a:pt x="818" y="1"/>
                      <a:pt x="559" y="1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8" name="Google Shape;1204;p63">
                <a:extLst>
                  <a:ext uri="{FF2B5EF4-FFF2-40B4-BE49-F238E27FC236}">
                    <a16:creationId xmlns:a16="http://schemas.microsoft.com/office/drawing/2014/main" id="{E6391C85-2187-82AD-E1C6-5E4CE07A07C3}"/>
                  </a:ext>
                </a:extLst>
              </p:cNvPr>
              <p:cNvSpPr/>
              <p:nvPr/>
            </p:nvSpPr>
            <p:spPr>
              <a:xfrm>
                <a:off x="-944705" y="978696"/>
                <a:ext cx="316197" cy="640621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10719" extrusionOk="0">
                    <a:moveTo>
                      <a:pt x="5289" y="1"/>
                    </a:moveTo>
                    <a:lnTo>
                      <a:pt x="5289" y="1"/>
                    </a:lnTo>
                    <a:cubicBezTo>
                      <a:pt x="3192" y="882"/>
                      <a:pt x="1520" y="2554"/>
                      <a:pt x="973" y="4165"/>
                    </a:cubicBezTo>
                    <a:cubicBezTo>
                      <a:pt x="0" y="7022"/>
                      <a:pt x="547" y="10244"/>
                      <a:pt x="547" y="10244"/>
                    </a:cubicBezTo>
                    <a:cubicBezTo>
                      <a:pt x="912" y="10305"/>
                      <a:pt x="1976" y="10639"/>
                      <a:pt x="2158" y="10700"/>
                    </a:cubicBezTo>
                    <a:cubicBezTo>
                      <a:pt x="2179" y="10712"/>
                      <a:pt x="2196" y="10718"/>
                      <a:pt x="2209" y="10718"/>
                    </a:cubicBezTo>
                    <a:cubicBezTo>
                      <a:pt x="2388" y="10718"/>
                      <a:pt x="1905" y="9628"/>
                      <a:pt x="2189" y="9514"/>
                    </a:cubicBezTo>
                    <a:cubicBezTo>
                      <a:pt x="2857" y="9302"/>
                      <a:pt x="3526" y="9119"/>
                      <a:pt x="4195" y="8998"/>
                    </a:cubicBezTo>
                    <a:cubicBezTo>
                      <a:pt x="3830" y="6414"/>
                      <a:pt x="4134" y="3831"/>
                      <a:pt x="4894" y="1460"/>
                    </a:cubicBezTo>
                    <a:cubicBezTo>
                      <a:pt x="5046" y="973"/>
                      <a:pt x="5167" y="487"/>
                      <a:pt x="5289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9" name="Google Shape;1205;p63">
                <a:extLst>
                  <a:ext uri="{FF2B5EF4-FFF2-40B4-BE49-F238E27FC236}">
                    <a16:creationId xmlns:a16="http://schemas.microsoft.com/office/drawing/2014/main" id="{F432954D-3682-2059-52F5-986CEEF42559}"/>
                  </a:ext>
                </a:extLst>
              </p:cNvPr>
              <p:cNvSpPr/>
              <p:nvPr/>
            </p:nvSpPr>
            <p:spPr>
              <a:xfrm>
                <a:off x="-724621" y="949286"/>
                <a:ext cx="206611" cy="57015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9484" extrusionOk="0">
                    <a:moveTo>
                      <a:pt x="3040" y="0"/>
                    </a:moveTo>
                    <a:cubicBezTo>
                      <a:pt x="2492" y="92"/>
                      <a:pt x="1976" y="274"/>
                      <a:pt x="1489" y="487"/>
                    </a:cubicBezTo>
                    <a:cubicBezTo>
                      <a:pt x="1337" y="973"/>
                      <a:pt x="1216" y="1459"/>
                      <a:pt x="1094" y="1946"/>
                    </a:cubicBezTo>
                    <a:cubicBezTo>
                      <a:pt x="334" y="4317"/>
                      <a:pt x="0" y="6900"/>
                      <a:pt x="365" y="9484"/>
                    </a:cubicBezTo>
                    <a:cubicBezTo>
                      <a:pt x="1337" y="9271"/>
                      <a:pt x="2280" y="9119"/>
                      <a:pt x="3222" y="8997"/>
                    </a:cubicBezTo>
                    <a:cubicBezTo>
                      <a:pt x="2553" y="6019"/>
                      <a:pt x="2523" y="2979"/>
                      <a:pt x="3040" y="0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0" name="Google Shape;1206;p63">
                <a:extLst>
                  <a:ext uri="{FF2B5EF4-FFF2-40B4-BE49-F238E27FC236}">
                    <a16:creationId xmlns:a16="http://schemas.microsoft.com/office/drawing/2014/main" id="{51519330-DB32-CCE7-0F9A-48F301FD406F}"/>
                  </a:ext>
                </a:extLst>
              </p:cNvPr>
              <p:cNvSpPr/>
              <p:nvPr/>
            </p:nvSpPr>
            <p:spPr>
              <a:xfrm>
                <a:off x="-576698" y="804804"/>
                <a:ext cx="831620" cy="695991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1644" extrusionOk="0">
                    <a:moveTo>
                      <a:pt x="6538" y="1"/>
                    </a:moveTo>
                    <a:cubicBezTo>
                      <a:pt x="6527" y="1"/>
                      <a:pt x="6517" y="1"/>
                      <a:pt x="6506" y="2"/>
                    </a:cubicBezTo>
                    <a:cubicBezTo>
                      <a:pt x="5563" y="32"/>
                      <a:pt x="5138" y="2525"/>
                      <a:pt x="5138" y="2525"/>
                    </a:cubicBezTo>
                    <a:cubicBezTo>
                      <a:pt x="5138" y="2525"/>
                      <a:pt x="4806" y="839"/>
                      <a:pt x="3954" y="839"/>
                    </a:cubicBezTo>
                    <a:cubicBezTo>
                      <a:pt x="3877" y="839"/>
                      <a:pt x="3795" y="853"/>
                      <a:pt x="3709" y="883"/>
                    </a:cubicBezTo>
                    <a:cubicBezTo>
                      <a:pt x="2676" y="1248"/>
                      <a:pt x="4135" y="2616"/>
                      <a:pt x="4135" y="2616"/>
                    </a:cubicBezTo>
                    <a:cubicBezTo>
                      <a:pt x="3453" y="2394"/>
                      <a:pt x="2762" y="2297"/>
                      <a:pt x="2083" y="2297"/>
                    </a:cubicBezTo>
                    <a:cubicBezTo>
                      <a:pt x="1551" y="2297"/>
                      <a:pt x="1025" y="2357"/>
                      <a:pt x="518" y="2464"/>
                    </a:cubicBezTo>
                    <a:cubicBezTo>
                      <a:pt x="1" y="5473"/>
                      <a:pt x="31" y="8513"/>
                      <a:pt x="700" y="11491"/>
                    </a:cubicBezTo>
                    <a:cubicBezTo>
                      <a:pt x="2549" y="11286"/>
                      <a:pt x="4267" y="11237"/>
                      <a:pt x="5490" y="11237"/>
                    </a:cubicBezTo>
                    <a:cubicBezTo>
                      <a:pt x="6619" y="11237"/>
                      <a:pt x="7326" y="11279"/>
                      <a:pt x="7326" y="11279"/>
                    </a:cubicBezTo>
                    <a:cubicBezTo>
                      <a:pt x="7326" y="11279"/>
                      <a:pt x="7103" y="8376"/>
                      <a:pt x="7396" y="8376"/>
                    </a:cubicBezTo>
                    <a:cubicBezTo>
                      <a:pt x="7427" y="8376"/>
                      <a:pt x="7465" y="8409"/>
                      <a:pt x="7509" y="8482"/>
                    </a:cubicBezTo>
                    <a:cubicBezTo>
                      <a:pt x="7965" y="9242"/>
                      <a:pt x="8208" y="11339"/>
                      <a:pt x="8208" y="11339"/>
                    </a:cubicBezTo>
                    <a:lnTo>
                      <a:pt x="11035" y="11309"/>
                    </a:lnTo>
                    <a:cubicBezTo>
                      <a:pt x="11156" y="10610"/>
                      <a:pt x="10852" y="7449"/>
                      <a:pt x="10852" y="7449"/>
                    </a:cubicBezTo>
                    <a:lnTo>
                      <a:pt x="10852" y="7449"/>
                    </a:lnTo>
                    <a:cubicBezTo>
                      <a:pt x="11521" y="8482"/>
                      <a:pt x="12220" y="11431"/>
                      <a:pt x="12220" y="11431"/>
                    </a:cubicBezTo>
                    <a:cubicBezTo>
                      <a:pt x="12585" y="11491"/>
                      <a:pt x="13071" y="11583"/>
                      <a:pt x="13588" y="11643"/>
                    </a:cubicBezTo>
                    <a:cubicBezTo>
                      <a:pt x="12858" y="8269"/>
                      <a:pt x="11095" y="4987"/>
                      <a:pt x="9180" y="2008"/>
                    </a:cubicBezTo>
                    <a:cubicBezTo>
                      <a:pt x="7387" y="2099"/>
                      <a:pt x="5928" y="2494"/>
                      <a:pt x="5928" y="2494"/>
                    </a:cubicBezTo>
                    <a:cubicBezTo>
                      <a:pt x="5928" y="2494"/>
                      <a:pt x="7412" y="1"/>
                      <a:pt x="6538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1" name="Google Shape;1207;p63">
                <a:extLst>
                  <a:ext uri="{FF2B5EF4-FFF2-40B4-BE49-F238E27FC236}">
                    <a16:creationId xmlns:a16="http://schemas.microsoft.com/office/drawing/2014/main" id="{351A7ECF-08DD-1DD6-DBA3-2D82C4D69C82}"/>
                  </a:ext>
                </a:extLst>
              </p:cNvPr>
              <p:cNvSpPr/>
              <p:nvPr/>
            </p:nvSpPr>
            <p:spPr>
              <a:xfrm>
                <a:off x="-27600" y="924907"/>
                <a:ext cx="438386" cy="594543"/>
              </a:xfrm>
              <a:custGeom>
                <a:avLst/>
                <a:gdLst/>
                <a:ahLst/>
                <a:cxnLst/>
                <a:rect l="l" t="t" r="r" b="b"/>
                <a:pathLst>
                  <a:path w="6961" h="9981" extrusionOk="0">
                    <a:moveTo>
                      <a:pt x="617" y="1"/>
                    </a:moveTo>
                    <a:cubicBezTo>
                      <a:pt x="409" y="1"/>
                      <a:pt x="203" y="4"/>
                      <a:pt x="0" y="11"/>
                    </a:cubicBezTo>
                    <a:cubicBezTo>
                      <a:pt x="1915" y="3020"/>
                      <a:pt x="3678" y="6303"/>
                      <a:pt x="4408" y="9646"/>
                    </a:cubicBezTo>
                    <a:cubicBezTo>
                      <a:pt x="5259" y="9768"/>
                      <a:pt x="6201" y="9890"/>
                      <a:pt x="6961" y="9981"/>
                    </a:cubicBezTo>
                    <a:cubicBezTo>
                      <a:pt x="6566" y="6455"/>
                      <a:pt x="5168" y="2959"/>
                      <a:pt x="2949" y="193"/>
                    </a:cubicBezTo>
                    <a:cubicBezTo>
                      <a:pt x="2162" y="50"/>
                      <a:pt x="1374" y="1"/>
                      <a:pt x="617" y="1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2" name="Google Shape;1208;p63">
                <a:extLst>
                  <a:ext uri="{FF2B5EF4-FFF2-40B4-BE49-F238E27FC236}">
                    <a16:creationId xmlns:a16="http://schemas.microsoft.com/office/drawing/2014/main" id="{BFDCDCD4-0C3D-472E-59E5-884990093B9C}"/>
                  </a:ext>
                </a:extLst>
              </p:cNvPr>
              <p:cNvSpPr/>
              <p:nvPr/>
            </p:nvSpPr>
            <p:spPr>
              <a:xfrm>
                <a:off x="157272" y="935691"/>
                <a:ext cx="336161" cy="614384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10305" extrusionOk="0">
                    <a:moveTo>
                      <a:pt x="1" y="0"/>
                    </a:moveTo>
                    <a:cubicBezTo>
                      <a:pt x="2220" y="2766"/>
                      <a:pt x="3618" y="6262"/>
                      <a:pt x="4013" y="9788"/>
                    </a:cubicBezTo>
                    <a:cubicBezTo>
                      <a:pt x="4195" y="9818"/>
                      <a:pt x="4378" y="9818"/>
                      <a:pt x="4560" y="9849"/>
                    </a:cubicBezTo>
                    <a:cubicBezTo>
                      <a:pt x="5046" y="9909"/>
                      <a:pt x="4469" y="10274"/>
                      <a:pt x="4712" y="10304"/>
                    </a:cubicBezTo>
                    <a:cubicBezTo>
                      <a:pt x="4955" y="10304"/>
                      <a:pt x="5594" y="9940"/>
                      <a:pt x="5594" y="9940"/>
                    </a:cubicBezTo>
                    <a:cubicBezTo>
                      <a:pt x="5594" y="9940"/>
                      <a:pt x="5624" y="7478"/>
                      <a:pt x="3739" y="2797"/>
                    </a:cubicBezTo>
                    <a:cubicBezTo>
                      <a:pt x="3040" y="1125"/>
                      <a:pt x="1581" y="335"/>
                      <a:pt x="1" y="0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3" name="Google Shape;1209;p63">
                <a:extLst>
                  <a:ext uri="{FF2B5EF4-FFF2-40B4-BE49-F238E27FC236}">
                    <a16:creationId xmlns:a16="http://schemas.microsoft.com/office/drawing/2014/main" id="{24DFB0C4-1A83-D8A8-96A5-E79EBB002CFB}"/>
                  </a:ext>
                </a:extLst>
              </p:cNvPr>
              <p:cNvSpPr/>
              <p:nvPr/>
            </p:nvSpPr>
            <p:spPr>
              <a:xfrm>
                <a:off x="-1108407" y="2605269"/>
                <a:ext cx="394319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6418" extrusionOk="0">
                    <a:moveTo>
                      <a:pt x="3648" y="1"/>
                    </a:moveTo>
                    <a:cubicBezTo>
                      <a:pt x="3648" y="1"/>
                      <a:pt x="1" y="4165"/>
                      <a:pt x="31" y="5624"/>
                    </a:cubicBezTo>
                    <a:cubicBezTo>
                      <a:pt x="44" y="6237"/>
                      <a:pt x="659" y="6418"/>
                      <a:pt x="1379" y="6418"/>
                    </a:cubicBezTo>
                    <a:cubicBezTo>
                      <a:pt x="2407" y="6418"/>
                      <a:pt x="3648" y="6050"/>
                      <a:pt x="3648" y="6050"/>
                    </a:cubicBezTo>
                    <a:lnTo>
                      <a:pt x="6597" y="1551"/>
                    </a:lnTo>
                    <a:lnTo>
                      <a:pt x="3648" y="1"/>
                    </a:ln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4" name="Google Shape;1210;p63">
                <a:extLst>
                  <a:ext uri="{FF2B5EF4-FFF2-40B4-BE49-F238E27FC236}">
                    <a16:creationId xmlns:a16="http://schemas.microsoft.com/office/drawing/2014/main" id="{C4F1801F-8FC3-7A90-0443-E36A110295F3}"/>
                  </a:ext>
                </a:extLst>
              </p:cNvPr>
              <p:cNvSpPr/>
              <p:nvPr/>
            </p:nvSpPr>
            <p:spPr>
              <a:xfrm>
                <a:off x="-681456" y="2174741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1278" y="0"/>
                    </a:moveTo>
                    <a:lnTo>
                      <a:pt x="882" y="2067"/>
                    </a:lnTo>
                    <a:lnTo>
                      <a:pt x="1" y="10031"/>
                    </a:lnTo>
                    <a:lnTo>
                      <a:pt x="7721" y="13465"/>
                    </a:lnTo>
                    <a:lnTo>
                      <a:pt x="7721" y="4073"/>
                    </a:lnTo>
                    <a:cubicBezTo>
                      <a:pt x="6202" y="1945"/>
                      <a:pt x="1278" y="0"/>
                      <a:pt x="1278" y="0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5" name="Google Shape;1211;p63">
                <a:extLst>
                  <a:ext uri="{FF2B5EF4-FFF2-40B4-BE49-F238E27FC236}">
                    <a16:creationId xmlns:a16="http://schemas.microsoft.com/office/drawing/2014/main" id="{05A09C81-4B31-D37B-EF37-78A9A78107C8}"/>
                  </a:ext>
                </a:extLst>
              </p:cNvPr>
              <p:cNvSpPr/>
              <p:nvPr/>
            </p:nvSpPr>
            <p:spPr>
              <a:xfrm>
                <a:off x="-570580" y="2154718"/>
                <a:ext cx="370649" cy="80495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7" extrusionOk="0">
                    <a:moveTo>
                      <a:pt x="1034" y="1"/>
                    </a:moveTo>
                    <a:lnTo>
                      <a:pt x="699" y="2068"/>
                    </a:lnTo>
                    <a:lnTo>
                      <a:pt x="0" y="10031"/>
                    </a:lnTo>
                    <a:lnTo>
                      <a:pt x="6201" y="13466"/>
                    </a:lnTo>
                    <a:lnTo>
                      <a:pt x="6201" y="4074"/>
                    </a:lnTo>
                    <a:cubicBezTo>
                      <a:pt x="4985" y="1977"/>
                      <a:pt x="1034" y="1"/>
                      <a:pt x="1034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6" name="Google Shape;1212;p63">
                <a:extLst>
                  <a:ext uri="{FF2B5EF4-FFF2-40B4-BE49-F238E27FC236}">
                    <a16:creationId xmlns:a16="http://schemas.microsoft.com/office/drawing/2014/main" id="{87E73B6F-6876-6A4E-CC00-CE4F0C09FC73}"/>
                  </a:ext>
                </a:extLst>
              </p:cNvPr>
              <p:cNvSpPr/>
              <p:nvPr/>
            </p:nvSpPr>
            <p:spPr>
              <a:xfrm>
                <a:off x="-450677" y="2140194"/>
                <a:ext cx="25259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13466" extrusionOk="0">
                    <a:moveTo>
                      <a:pt x="699" y="1"/>
                    </a:moveTo>
                    <a:lnTo>
                      <a:pt x="456" y="2068"/>
                    </a:lnTo>
                    <a:lnTo>
                      <a:pt x="0" y="10031"/>
                    </a:lnTo>
                    <a:lnTo>
                      <a:pt x="4225" y="13466"/>
                    </a:lnTo>
                    <a:lnTo>
                      <a:pt x="4225" y="4074"/>
                    </a:lnTo>
                    <a:cubicBezTo>
                      <a:pt x="3405" y="1976"/>
                      <a:pt x="699" y="1"/>
                      <a:pt x="699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7" name="Google Shape;1213;p63">
                <a:extLst>
                  <a:ext uri="{FF2B5EF4-FFF2-40B4-BE49-F238E27FC236}">
                    <a16:creationId xmlns:a16="http://schemas.microsoft.com/office/drawing/2014/main" id="{1FD4D946-A0A7-D21B-5EF8-0BFD1B184B12}"/>
                  </a:ext>
                </a:extLst>
              </p:cNvPr>
              <p:cNvSpPr/>
              <p:nvPr/>
            </p:nvSpPr>
            <p:spPr>
              <a:xfrm>
                <a:off x="-196348" y="2171095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6444" y="0"/>
                    </a:moveTo>
                    <a:cubicBezTo>
                      <a:pt x="6444" y="0"/>
                      <a:pt x="1520" y="1976"/>
                      <a:pt x="1" y="4104"/>
                    </a:cubicBezTo>
                    <a:lnTo>
                      <a:pt x="1" y="13466"/>
                    </a:lnTo>
                    <a:lnTo>
                      <a:pt x="7721" y="10061"/>
                    </a:lnTo>
                    <a:lnTo>
                      <a:pt x="6870" y="2067"/>
                    </a:lnTo>
                    <a:lnTo>
                      <a:pt x="6444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8" name="Google Shape;1214;p63">
                <a:extLst>
                  <a:ext uri="{FF2B5EF4-FFF2-40B4-BE49-F238E27FC236}">
                    <a16:creationId xmlns:a16="http://schemas.microsoft.com/office/drawing/2014/main" id="{8715F1C5-C40F-EBCA-B578-3BEF312D297D}"/>
                  </a:ext>
                </a:extLst>
              </p:cNvPr>
              <p:cNvSpPr/>
              <p:nvPr/>
            </p:nvSpPr>
            <p:spPr>
              <a:xfrm>
                <a:off x="-216311" y="2151132"/>
                <a:ext cx="37064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6" extrusionOk="0">
                    <a:moveTo>
                      <a:pt x="5168" y="0"/>
                    </a:moveTo>
                    <a:cubicBezTo>
                      <a:pt x="5168" y="0"/>
                      <a:pt x="1216" y="1976"/>
                      <a:pt x="0" y="4103"/>
                    </a:cubicBezTo>
                    <a:lnTo>
                      <a:pt x="0" y="13465"/>
                    </a:lnTo>
                    <a:lnTo>
                      <a:pt x="6201" y="10061"/>
                    </a:lnTo>
                    <a:lnTo>
                      <a:pt x="5502" y="2067"/>
                    </a:lnTo>
                    <a:lnTo>
                      <a:pt x="5168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9" name="Google Shape;1215;p63">
                <a:extLst>
                  <a:ext uri="{FF2B5EF4-FFF2-40B4-BE49-F238E27FC236}">
                    <a16:creationId xmlns:a16="http://schemas.microsoft.com/office/drawing/2014/main" id="{D4773B8F-7591-E848-8F38-BCABD0F9F655}"/>
                  </a:ext>
                </a:extLst>
              </p:cNvPr>
              <p:cNvSpPr/>
              <p:nvPr/>
            </p:nvSpPr>
            <p:spPr>
              <a:xfrm>
                <a:off x="-218164" y="2138400"/>
                <a:ext cx="254452" cy="803103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13436" extrusionOk="0">
                    <a:moveTo>
                      <a:pt x="3557" y="0"/>
                    </a:moveTo>
                    <a:cubicBezTo>
                      <a:pt x="3557" y="0"/>
                      <a:pt x="852" y="1946"/>
                      <a:pt x="1" y="4073"/>
                    </a:cubicBezTo>
                    <a:lnTo>
                      <a:pt x="1" y="13435"/>
                    </a:lnTo>
                    <a:lnTo>
                      <a:pt x="4256" y="10031"/>
                    </a:lnTo>
                    <a:lnTo>
                      <a:pt x="3770" y="2037"/>
                    </a:lnTo>
                    <a:lnTo>
                      <a:pt x="3557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0" name="Google Shape;1216;p63">
                <a:extLst>
                  <a:ext uri="{FF2B5EF4-FFF2-40B4-BE49-F238E27FC236}">
                    <a16:creationId xmlns:a16="http://schemas.microsoft.com/office/drawing/2014/main" id="{9AEC952F-B616-576C-EB3B-40D8D7D1FE48}"/>
                  </a:ext>
                </a:extLst>
              </p:cNvPr>
              <p:cNvSpPr/>
              <p:nvPr/>
            </p:nvSpPr>
            <p:spPr>
              <a:xfrm>
                <a:off x="-746608" y="2223335"/>
                <a:ext cx="499459" cy="778118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8" extrusionOk="0">
                    <a:moveTo>
                      <a:pt x="1182" y="1"/>
                    </a:moveTo>
                    <a:cubicBezTo>
                      <a:pt x="1" y="1"/>
                      <a:pt x="179" y="1376"/>
                      <a:pt x="179" y="1376"/>
                    </a:cubicBezTo>
                    <a:lnTo>
                      <a:pt x="453" y="9704"/>
                    </a:lnTo>
                    <a:cubicBezTo>
                      <a:pt x="2276" y="10069"/>
                      <a:pt x="8356" y="13017"/>
                      <a:pt x="8356" y="13017"/>
                    </a:cubicBezTo>
                    <a:lnTo>
                      <a:pt x="8356" y="3199"/>
                    </a:lnTo>
                    <a:cubicBezTo>
                      <a:pt x="7869" y="2835"/>
                      <a:pt x="3097" y="342"/>
                      <a:pt x="1547" y="38"/>
                    </a:cubicBezTo>
                    <a:cubicBezTo>
                      <a:pt x="1413" y="12"/>
                      <a:pt x="1292" y="1"/>
                      <a:pt x="1182" y="1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1" name="Google Shape;1217;p63">
                <a:extLst>
                  <a:ext uri="{FF2B5EF4-FFF2-40B4-BE49-F238E27FC236}">
                    <a16:creationId xmlns:a16="http://schemas.microsoft.com/office/drawing/2014/main" id="{A873E9B1-32FC-8358-DBB1-6754BF49613C}"/>
                  </a:ext>
                </a:extLst>
              </p:cNvPr>
              <p:cNvSpPr/>
              <p:nvPr/>
            </p:nvSpPr>
            <p:spPr>
              <a:xfrm>
                <a:off x="-149128" y="2212456"/>
                <a:ext cx="499459" cy="778059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7" extrusionOk="0">
                    <a:moveTo>
                      <a:pt x="7174" y="0"/>
                    </a:moveTo>
                    <a:cubicBezTo>
                      <a:pt x="7065" y="0"/>
                      <a:pt x="6943" y="12"/>
                      <a:pt x="6810" y="38"/>
                    </a:cubicBezTo>
                    <a:cubicBezTo>
                      <a:pt x="5259" y="311"/>
                      <a:pt x="487" y="2956"/>
                      <a:pt x="1" y="3321"/>
                    </a:cubicBezTo>
                    <a:lnTo>
                      <a:pt x="1" y="13017"/>
                    </a:lnTo>
                    <a:cubicBezTo>
                      <a:pt x="1" y="13017"/>
                      <a:pt x="6080" y="10068"/>
                      <a:pt x="7904" y="9673"/>
                    </a:cubicBezTo>
                    <a:lnTo>
                      <a:pt x="8177" y="1375"/>
                    </a:lnTo>
                    <a:cubicBezTo>
                      <a:pt x="8177" y="1375"/>
                      <a:pt x="8356" y="0"/>
                      <a:pt x="7174" y="0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2" name="Google Shape;1218;p63">
                <a:extLst>
                  <a:ext uri="{FF2B5EF4-FFF2-40B4-BE49-F238E27FC236}">
                    <a16:creationId xmlns:a16="http://schemas.microsoft.com/office/drawing/2014/main" id="{C82DC8BB-5476-75AC-63DA-449FE7E7E424}"/>
                  </a:ext>
                </a:extLst>
              </p:cNvPr>
              <p:cNvSpPr/>
              <p:nvPr/>
            </p:nvSpPr>
            <p:spPr>
              <a:xfrm>
                <a:off x="-247213" y="2396430"/>
                <a:ext cx="98146" cy="611712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0234" extrusionOk="0">
                    <a:moveTo>
                      <a:pt x="1008" y="1"/>
                    </a:moveTo>
                    <a:cubicBezTo>
                      <a:pt x="505" y="1"/>
                      <a:pt x="1" y="303"/>
                      <a:pt x="1" y="303"/>
                    </a:cubicBezTo>
                    <a:lnTo>
                      <a:pt x="1" y="10121"/>
                    </a:lnTo>
                    <a:cubicBezTo>
                      <a:pt x="342" y="10203"/>
                      <a:pt x="615" y="10234"/>
                      <a:pt x="832" y="10234"/>
                    </a:cubicBezTo>
                    <a:cubicBezTo>
                      <a:pt x="1503" y="10234"/>
                      <a:pt x="1642" y="9939"/>
                      <a:pt x="1642" y="9939"/>
                    </a:cubicBezTo>
                    <a:lnTo>
                      <a:pt x="1642" y="243"/>
                    </a:lnTo>
                    <a:cubicBezTo>
                      <a:pt x="1462" y="63"/>
                      <a:pt x="1235" y="1"/>
                      <a:pt x="100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3" name="Google Shape;1219;p63">
                <a:extLst>
                  <a:ext uri="{FF2B5EF4-FFF2-40B4-BE49-F238E27FC236}">
                    <a16:creationId xmlns:a16="http://schemas.microsoft.com/office/drawing/2014/main" id="{754825DA-2E16-7669-C669-46E20E660857}"/>
                  </a:ext>
                </a:extLst>
              </p:cNvPr>
              <p:cNvSpPr/>
              <p:nvPr/>
            </p:nvSpPr>
            <p:spPr>
              <a:xfrm>
                <a:off x="-1122992" y="2570961"/>
                <a:ext cx="632393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9264" extrusionOk="0">
                    <a:moveTo>
                      <a:pt x="8803" y="1"/>
                    </a:moveTo>
                    <a:cubicBezTo>
                      <a:pt x="8019" y="1"/>
                      <a:pt x="6962" y="1639"/>
                      <a:pt x="6962" y="1639"/>
                    </a:cubicBezTo>
                    <a:cubicBezTo>
                      <a:pt x="6962" y="1639"/>
                      <a:pt x="6699" y="31"/>
                      <a:pt x="5975" y="31"/>
                    </a:cubicBezTo>
                    <a:cubicBezTo>
                      <a:pt x="5922" y="31"/>
                      <a:pt x="5866" y="39"/>
                      <a:pt x="5807" y="58"/>
                    </a:cubicBezTo>
                    <a:cubicBezTo>
                      <a:pt x="4926" y="301"/>
                      <a:pt x="5807" y="2642"/>
                      <a:pt x="5807" y="2642"/>
                    </a:cubicBezTo>
                    <a:lnTo>
                      <a:pt x="1400" y="5134"/>
                    </a:lnTo>
                    <a:cubicBezTo>
                      <a:pt x="1400" y="5134"/>
                      <a:pt x="397" y="5621"/>
                      <a:pt x="245" y="6198"/>
                    </a:cubicBezTo>
                    <a:cubicBezTo>
                      <a:pt x="1" y="7467"/>
                      <a:pt x="2087" y="9264"/>
                      <a:pt x="3832" y="9264"/>
                    </a:cubicBezTo>
                    <a:cubicBezTo>
                      <a:pt x="4261" y="9264"/>
                      <a:pt x="4669" y="9155"/>
                      <a:pt x="5017" y="8903"/>
                    </a:cubicBezTo>
                    <a:cubicBezTo>
                      <a:pt x="6810" y="7657"/>
                      <a:pt x="10579" y="2824"/>
                      <a:pt x="10549" y="2368"/>
                    </a:cubicBezTo>
                    <a:cubicBezTo>
                      <a:pt x="10549" y="2110"/>
                      <a:pt x="10413" y="2019"/>
                      <a:pt x="10222" y="2019"/>
                    </a:cubicBezTo>
                    <a:cubicBezTo>
                      <a:pt x="9946" y="2019"/>
                      <a:pt x="9554" y="2207"/>
                      <a:pt x="9283" y="2360"/>
                    </a:cubicBezTo>
                    <a:lnTo>
                      <a:pt x="9283" y="2360"/>
                    </a:lnTo>
                    <a:cubicBezTo>
                      <a:pt x="9753" y="2055"/>
                      <a:pt x="10530" y="1460"/>
                      <a:pt x="10002" y="1152"/>
                    </a:cubicBezTo>
                    <a:cubicBezTo>
                      <a:pt x="9906" y="1094"/>
                      <a:pt x="9804" y="1069"/>
                      <a:pt x="9700" y="1069"/>
                    </a:cubicBezTo>
                    <a:cubicBezTo>
                      <a:pt x="9281" y="1069"/>
                      <a:pt x="8823" y="1479"/>
                      <a:pt x="8548" y="1773"/>
                    </a:cubicBezTo>
                    <a:lnTo>
                      <a:pt x="8548" y="1773"/>
                    </a:lnTo>
                    <a:cubicBezTo>
                      <a:pt x="8921" y="1266"/>
                      <a:pt x="9557" y="234"/>
                      <a:pt x="8969" y="28"/>
                    </a:cubicBezTo>
                    <a:cubicBezTo>
                      <a:pt x="8915" y="9"/>
                      <a:pt x="8860" y="1"/>
                      <a:pt x="8803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4" name="Google Shape;1220;p63">
                <a:extLst>
                  <a:ext uri="{FF2B5EF4-FFF2-40B4-BE49-F238E27FC236}">
                    <a16:creationId xmlns:a16="http://schemas.microsoft.com/office/drawing/2014/main" id="{68A50B16-8373-81A3-6D5C-D4CE9A0B4864}"/>
                  </a:ext>
                </a:extLst>
              </p:cNvPr>
              <p:cNvSpPr/>
              <p:nvPr/>
            </p:nvSpPr>
            <p:spPr>
              <a:xfrm>
                <a:off x="314164" y="2605269"/>
                <a:ext cx="396172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6418" extrusionOk="0">
                    <a:moveTo>
                      <a:pt x="2980" y="1"/>
                    </a:moveTo>
                    <a:lnTo>
                      <a:pt x="1" y="1551"/>
                    </a:lnTo>
                    <a:lnTo>
                      <a:pt x="2980" y="6050"/>
                    </a:lnTo>
                    <a:cubicBezTo>
                      <a:pt x="2980" y="6050"/>
                      <a:pt x="4221" y="6418"/>
                      <a:pt x="5249" y="6418"/>
                    </a:cubicBezTo>
                    <a:cubicBezTo>
                      <a:pt x="5969" y="6418"/>
                      <a:pt x="6584" y="6237"/>
                      <a:pt x="6597" y="5624"/>
                    </a:cubicBezTo>
                    <a:cubicBezTo>
                      <a:pt x="6627" y="4165"/>
                      <a:pt x="2980" y="1"/>
                      <a:pt x="2980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5" name="Google Shape;1221;p63">
                <a:extLst>
                  <a:ext uri="{FF2B5EF4-FFF2-40B4-BE49-F238E27FC236}">
                    <a16:creationId xmlns:a16="http://schemas.microsoft.com/office/drawing/2014/main" id="{7E27138C-2544-8EA3-C0C9-C7333798D074}"/>
                  </a:ext>
                </a:extLst>
              </p:cNvPr>
              <p:cNvSpPr/>
              <p:nvPr/>
            </p:nvSpPr>
            <p:spPr>
              <a:xfrm>
                <a:off x="92530" y="2570961"/>
                <a:ext cx="630540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49" h="9264" extrusionOk="0">
                    <a:moveTo>
                      <a:pt x="1777" y="1"/>
                    </a:moveTo>
                    <a:cubicBezTo>
                      <a:pt x="1720" y="1"/>
                      <a:pt x="1665" y="9"/>
                      <a:pt x="1611" y="28"/>
                    </a:cubicBezTo>
                    <a:cubicBezTo>
                      <a:pt x="973" y="241"/>
                      <a:pt x="1703" y="1335"/>
                      <a:pt x="2067" y="1821"/>
                    </a:cubicBezTo>
                    <a:cubicBezTo>
                      <a:pt x="2189" y="1973"/>
                      <a:pt x="2250" y="2064"/>
                      <a:pt x="2250" y="2064"/>
                    </a:cubicBezTo>
                    <a:cubicBezTo>
                      <a:pt x="2250" y="2064"/>
                      <a:pt x="1526" y="1069"/>
                      <a:pt x="878" y="1069"/>
                    </a:cubicBezTo>
                    <a:cubicBezTo>
                      <a:pt x="775" y="1069"/>
                      <a:pt x="674" y="1094"/>
                      <a:pt x="578" y="1152"/>
                    </a:cubicBezTo>
                    <a:cubicBezTo>
                      <a:pt x="48" y="1461"/>
                      <a:pt x="832" y="2059"/>
                      <a:pt x="1302" y="2363"/>
                    </a:cubicBezTo>
                    <a:lnTo>
                      <a:pt x="1302" y="2363"/>
                    </a:lnTo>
                    <a:cubicBezTo>
                      <a:pt x="1029" y="2210"/>
                      <a:pt x="631" y="2019"/>
                      <a:pt x="348" y="2019"/>
                    </a:cubicBezTo>
                    <a:cubicBezTo>
                      <a:pt x="151" y="2019"/>
                      <a:pt x="9" y="2110"/>
                      <a:pt x="1" y="2368"/>
                    </a:cubicBezTo>
                    <a:cubicBezTo>
                      <a:pt x="1" y="2824"/>
                      <a:pt x="3770" y="7657"/>
                      <a:pt x="5563" y="8903"/>
                    </a:cubicBezTo>
                    <a:cubicBezTo>
                      <a:pt x="5911" y="9155"/>
                      <a:pt x="6318" y="9264"/>
                      <a:pt x="6745" y="9264"/>
                    </a:cubicBezTo>
                    <a:cubicBezTo>
                      <a:pt x="8482" y="9264"/>
                      <a:pt x="10549" y="7467"/>
                      <a:pt x="10305" y="6198"/>
                    </a:cubicBezTo>
                    <a:cubicBezTo>
                      <a:pt x="10183" y="5621"/>
                      <a:pt x="9150" y="5134"/>
                      <a:pt x="9150" y="5134"/>
                    </a:cubicBezTo>
                    <a:lnTo>
                      <a:pt x="4773" y="2642"/>
                    </a:lnTo>
                    <a:cubicBezTo>
                      <a:pt x="4773" y="2642"/>
                      <a:pt x="5624" y="301"/>
                      <a:pt x="4773" y="58"/>
                    </a:cubicBezTo>
                    <a:cubicBezTo>
                      <a:pt x="4712" y="39"/>
                      <a:pt x="4654" y="31"/>
                      <a:pt x="4599" y="31"/>
                    </a:cubicBezTo>
                    <a:cubicBezTo>
                      <a:pt x="3851" y="31"/>
                      <a:pt x="3587" y="1639"/>
                      <a:pt x="3587" y="1639"/>
                    </a:cubicBezTo>
                    <a:cubicBezTo>
                      <a:pt x="3587" y="1639"/>
                      <a:pt x="2557" y="1"/>
                      <a:pt x="177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9" name="Google Shape;1222;p63">
              <a:extLst>
                <a:ext uri="{FF2B5EF4-FFF2-40B4-BE49-F238E27FC236}">
                  <a16:creationId xmlns:a16="http://schemas.microsoft.com/office/drawing/2014/main" id="{9A92C28D-D4E3-114A-E03E-B7B92854E478}"/>
                </a:ext>
              </a:extLst>
            </p:cNvPr>
            <p:cNvSpPr/>
            <p:nvPr/>
          </p:nvSpPr>
          <p:spPr>
            <a:xfrm>
              <a:off x="2888352" y="1644281"/>
              <a:ext cx="152775" cy="140503"/>
            </a:xfrm>
            <a:custGeom>
              <a:avLst/>
              <a:gdLst/>
              <a:ahLst/>
              <a:cxnLst/>
              <a:rect l="l" t="t" r="r" b="b"/>
              <a:pathLst>
                <a:path w="4074" h="3747" extrusionOk="0">
                  <a:moveTo>
                    <a:pt x="2064" y="1"/>
                  </a:moveTo>
                  <a:cubicBezTo>
                    <a:pt x="2024" y="1"/>
                    <a:pt x="1985" y="2"/>
                    <a:pt x="1945" y="4"/>
                  </a:cubicBezTo>
                  <a:cubicBezTo>
                    <a:pt x="851" y="35"/>
                    <a:pt x="0" y="916"/>
                    <a:pt x="30" y="1980"/>
                  </a:cubicBezTo>
                  <a:cubicBezTo>
                    <a:pt x="89" y="2976"/>
                    <a:pt x="967" y="3746"/>
                    <a:pt x="2010" y="3746"/>
                  </a:cubicBezTo>
                  <a:cubicBezTo>
                    <a:pt x="2049" y="3746"/>
                    <a:pt x="2088" y="3745"/>
                    <a:pt x="2128" y="3743"/>
                  </a:cubicBezTo>
                  <a:cubicBezTo>
                    <a:pt x="3222" y="3682"/>
                    <a:pt x="4073" y="2801"/>
                    <a:pt x="4043" y="1767"/>
                  </a:cubicBezTo>
                  <a:cubicBezTo>
                    <a:pt x="3984" y="771"/>
                    <a:pt x="3107" y="1"/>
                    <a:pt x="2064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46" name="Google Shape;1608;p70">
            <a:extLst>
              <a:ext uri="{FF2B5EF4-FFF2-40B4-BE49-F238E27FC236}">
                <a16:creationId xmlns:a16="http://schemas.microsoft.com/office/drawing/2014/main" id="{8CECC9E8-7532-4CF8-ED78-AEBC506E6DFC}"/>
              </a:ext>
            </a:extLst>
          </p:cNvPr>
          <p:cNvGrpSpPr/>
          <p:nvPr/>
        </p:nvGrpSpPr>
        <p:grpSpPr>
          <a:xfrm flipH="1">
            <a:off x="10807683" y="2305071"/>
            <a:ext cx="1540799" cy="2593933"/>
            <a:chOff x="1862899" y="1669750"/>
            <a:chExt cx="2709114" cy="4593105"/>
          </a:xfrm>
        </p:grpSpPr>
        <p:sp>
          <p:nvSpPr>
            <p:cNvPr id="47" name="Google Shape;1609;p70">
              <a:extLst>
                <a:ext uri="{FF2B5EF4-FFF2-40B4-BE49-F238E27FC236}">
                  <a16:creationId xmlns:a16="http://schemas.microsoft.com/office/drawing/2014/main" id="{20DDA559-8FE7-4A39-60ED-58552F6EFE1E}"/>
                </a:ext>
              </a:extLst>
            </p:cNvPr>
            <p:cNvSpPr/>
            <p:nvPr/>
          </p:nvSpPr>
          <p:spPr>
            <a:xfrm>
              <a:off x="1894306" y="5659175"/>
              <a:ext cx="2598422" cy="603680"/>
            </a:xfrm>
            <a:custGeom>
              <a:avLst/>
              <a:gdLst/>
              <a:ahLst/>
              <a:cxnLst/>
              <a:rect l="l" t="t" r="r" b="b"/>
              <a:pathLst>
                <a:path w="40822" h="9484" extrusionOk="0">
                  <a:moveTo>
                    <a:pt x="20426" y="0"/>
                  </a:moveTo>
                  <a:cubicBezTo>
                    <a:pt x="9149" y="0"/>
                    <a:pt x="0" y="2128"/>
                    <a:pt x="0" y="4742"/>
                  </a:cubicBezTo>
                  <a:cubicBezTo>
                    <a:pt x="0" y="7386"/>
                    <a:pt x="9149" y="9483"/>
                    <a:pt x="20426" y="9483"/>
                  </a:cubicBezTo>
                  <a:cubicBezTo>
                    <a:pt x="31703" y="9483"/>
                    <a:pt x="40821" y="7386"/>
                    <a:pt x="40821" y="4742"/>
                  </a:cubicBezTo>
                  <a:cubicBezTo>
                    <a:pt x="40821" y="2128"/>
                    <a:pt x="31703" y="0"/>
                    <a:pt x="20426" y="0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8" name="Google Shape;1610;p70">
              <a:extLst>
                <a:ext uri="{FF2B5EF4-FFF2-40B4-BE49-F238E27FC236}">
                  <a16:creationId xmlns:a16="http://schemas.microsoft.com/office/drawing/2014/main" id="{FC778AB3-00E4-F222-1E56-4CC79B78B23B}"/>
                </a:ext>
              </a:extLst>
            </p:cNvPr>
            <p:cNvSpPr/>
            <p:nvPr/>
          </p:nvSpPr>
          <p:spPr>
            <a:xfrm>
              <a:off x="2103210" y="3029857"/>
              <a:ext cx="416033" cy="483759"/>
            </a:xfrm>
            <a:custGeom>
              <a:avLst/>
              <a:gdLst/>
              <a:ahLst/>
              <a:cxnLst/>
              <a:rect l="l" t="t" r="r" b="b"/>
              <a:pathLst>
                <a:path w="6536" h="7600" extrusionOk="0">
                  <a:moveTo>
                    <a:pt x="1" y="0"/>
                  </a:moveTo>
                  <a:cubicBezTo>
                    <a:pt x="1946" y="3405"/>
                    <a:pt x="4439" y="6475"/>
                    <a:pt x="6110" y="7599"/>
                  </a:cubicBezTo>
                  <a:lnTo>
                    <a:pt x="6536" y="791"/>
                  </a:lnTo>
                  <a:lnTo>
                    <a:pt x="6536" y="791"/>
                  </a:lnTo>
                  <a:cubicBezTo>
                    <a:pt x="5822" y="974"/>
                    <a:pt x="5108" y="1059"/>
                    <a:pt x="4401" y="1059"/>
                  </a:cubicBezTo>
                  <a:cubicBezTo>
                    <a:pt x="2880" y="1059"/>
                    <a:pt x="1391" y="664"/>
                    <a:pt x="1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9" name="Google Shape;1611;p70">
              <a:extLst>
                <a:ext uri="{FF2B5EF4-FFF2-40B4-BE49-F238E27FC236}">
                  <a16:creationId xmlns:a16="http://schemas.microsoft.com/office/drawing/2014/main" id="{8DE69FDE-7C3D-6509-9F90-52A0E2A9F685}"/>
                </a:ext>
              </a:extLst>
            </p:cNvPr>
            <p:cNvSpPr/>
            <p:nvPr/>
          </p:nvSpPr>
          <p:spPr>
            <a:xfrm>
              <a:off x="1862899" y="2185683"/>
              <a:ext cx="663705" cy="915132"/>
            </a:xfrm>
            <a:custGeom>
              <a:avLst/>
              <a:gdLst/>
              <a:ahLst/>
              <a:cxnLst/>
              <a:rect l="l" t="t" r="r" b="b"/>
              <a:pathLst>
                <a:path w="10427" h="14377" extrusionOk="0">
                  <a:moveTo>
                    <a:pt x="3233" y="0"/>
                  </a:moveTo>
                  <a:cubicBezTo>
                    <a:pt x="3219" y="0"/>
                    <a:pt x="3206" y="2"/>
                    <a:pt x="3192" y="4"/>
                  </a:cubicBezTo>
                  <a:cubicBezTo>
                    <a:pt x="2585" y="126"/>
                    <a:pt x="3192" y="2375"/>
                    <a:pt x="3192" y="2375"/>
                  </a:cubicBezTo>
                  <a:cubicBezTo>
                    <a:pt x="3192" y="2375"/>
                    <a:pt x="2544" y="146"/>
                    <a:pt x="1953" y="146"/>
                  </a:cubicBezTo>
                  <a:cubicBezTo>
                    <a:pt x="1930" y="146"/>
                    <a:pt x="1908" y="150"/>
                    <a:pt x="1885" y="156"/>
                  </a:cubicBezTo>
                  <a:cubicBezTo>
                    <a:pt x="1338" y="339"/>
                    <a:pt x="1916" y="2466"/>
                    <a:pt x="1977" y="2770"/>
                  </a:cubicBezTo>
                  <a:cubicBezTo>
                    <a:pt x="1917" y="2473"/>
                    <a:pt x="1365" y="670"/>
                    <a:pt x="887" y="670"/>
                  </a:cubicBezTo>
                  <a:cubicBezTo>
                    <a:pt x="875" y="670"/>
                    <a:pt x="863" y="671"/>
                    <a:pt x="852" y="673"/>
                  </a:cubicBezTo>
                  <a:cubicBezTo>
                    <a:pt x="335" y="764"/>
                    <a:pt x="1" y="4503"/>
                    <a:pt x="1855" y="9244"/>
                  </a:cubicBezTo>
                  <a:cubicBezTo>
                    <a:pt x="2372" y="10582"/>
                    <a:pt x="3071" y="11980"/>
                    <a:pt x="3831" y="13317"/>
                  </a:cubicBezTo>
                  <a:cubicBezTo>
                    <a:pt x="5242" y="13981"/>
                    <a:pt x="6724" y="14376"/>
                    <a:pt x="8247" y="14376"/>
                  </a:cubicBezTo>
                  <a:cubicBezTo>
                    <a:pt x="8956" y="14376"/>
                    <a:pt x="9673" y="14291"/>
                    <a:pt x="10396" y="14108"/>
                  </a:cubicBezTo>
                  <a:lnTo>
                    <a:pt x="10427" y="13591"/>
                  </a:lnTo>
                  <a:cubicBezTo>
                    <a:pt x="10427" y="13591"/>
                    <a:pt x="6323" y="8971"/>
                    <a:pt x="5472" y="6934"/>
                  </a:cubicBezTo>
                  <a:cubicBezTo>
                    <a:pt x="4651" y="4898"/>
                    <a:pt x="4591" y="4533"/>
                    <a:pt x="4591" y="4533"/>
                  </a:cubicBezTo>
                  <a:cubicBezTo>
                    <a:pt x="4591" y="4533"/>
                    <a:pt x="5655" y="2162"/>
                    <a:pt x="4955" y="1767"/>
                  </a:cubicBezTo>
                  <a:cubicBezTo>
                    <a:pt x="4847" y="1704"/>
                    <a:pt x="4754" y="1677"/>
                    <a:pt x="4676" y="1677"/>
                  </a:cubicBezTo>
                  <a:cubicBezTo>
                    <a:pt x="4226" y="1677"/>
                    <a:pt x="4226" y="2557"/>
                    <a:pt x="4226" y="2557"/>
                  </a:cubicBezTo>
                  <a:cubicBezTo>
                    <a:pt x="4226" y="2557"/>
                    <a:pt x="3819" y="0"/>
                    <a:pt x="323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0" name="Google Shape;1612;p70">
              <a:extLst>
                <a:ext uri="{FF2B5EF4-FFF2-40B4-BE49-F238E27FC236}">
                  <a16:creationId xmlns:a16="http://schemas.microsoft.com/office/drawing/2014/main" id="{B85B02FD-7A9D-981E-FA6C-D1BDBE60EC66}"/>
                </a:ext>
              </a:extLst>
            </p:cNvPr>
            <p:cNvSpPr/>
            <p:nvPr/>
          </p:nvSpPr>
          <p:spPr>
            <a:xfrm>
              <a:off x="2933225" y="3040373"/>
              <a:ext cx="323164" cy="134360"/>
            </a:xfrm>
            <a:custGeom>
              <a:avLst/>
              <a:gdLst/>
              <a:ahLst/>
              <a:cxnLst/>
              <a:rect l="l" t="t" r="r" b="b"/>
              <a:pathLst>
                <a:path w="5077" h="2081" extrusionOk="0">
                  <a:moveTo>
                    <a:pt x="915" y="1"/>
                  </a:moveTo>
                  <a:cubicBezTo>
                    <a:pt x="610" y="1"/>
                    <a:pt x="305" y="7"/>
                    <a:pt x="1" y="18"/>
                  </a:cubicBezTo>
                  <a:cubicBezTo>
                    <a:pt x="183" y="961"/>
                    <a:pt x="213" y="1781"/>
                    <a:pt x="213" y="1781"/>
                  </a:cubicBezTo>
                  <a:cubicBezTo>
                    <a:pt x="944" y="1995"/>
                    <a:pt x="1581" y="2080"/>
                    <a:pt x="2132" y="2080"/>
                  </a:cubicBezTo>
                  <a:cubicBezTo>
                    <a:pt x="4236" y="2080"/>
                    <a:pt x="5077" y="839"/>
                    <a:pt x="5077" y="839"/>
                  </a:cubicBezTo>
                  <a:cubicBezTo>
                    <a:pt x="4985" y="717"/>
                    <a:pt x="4894" y="565"/>
                    <a:pt x="4833" y="383"/>
                  </a:cubicBezTo>
                  <a:cubicBezTo>
                    <a:pt x="3527" y="112"/>
                    <a:pt x="2221" y="1"/>
                    <a:pt x="9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1" name="Google Shape;1613;p70">
              <a:extLst>
                <a:ext uri="{FF2B5EF4-FFF2-40B4-BE49-F238E27FC236}">
                  <a16:creationId xmlns:a16="http://schemas.microsoft.com/office/drawing/2014/main" id="{495E5D5A-3A1C-77CF-1284-37C903FFF374}"/>
                </a:ext>
              </a:extLst>
            </p:cNvPr>
            <p:cNvSpPr/>
            <p:nvPr/>
          </p:nvSpPr>
          <p:spPr>
            <a:xfrm>
              <a:off x="2896500" y="2917639"/>
              <a:ext cx="344424" cy="149011"/>
            </a:xfrm>
            <a:custGeom>
              <a:avLst/>
              <a:gdLst/>
              <a:ahLst/>
              <a:cxnLst/>
              <a:rect l="l" t="t" r="r" b="b"/>
              <a:pathLst>
                <a:path w="5411" h="2341" extrusionOk="0">
                  <a:moveTo>
                    <a:pt x="5319" y="1"/>
                  </a:moveTo>
                  <a:lnTo>
                    <a:pt x="0" y="183"/>
                  </a:lnTo>
                  <a:cubicBezTo>
                    <a:pt x="274" y="730"/>
                    <a:pt x="456" y="1368"/>
                    <a:pt x="578" y="1976"/>
                  </a:cubicBezTo>
                  <a:cubicBezTo>
                    <a:pt x="882" y="1965"/>
                    <a:pt x="1187" y="1959"/>
                    <a:pt x="1492" y="1959"/>
                  </a:cubicBezTo>
                  <a:cubicBezTo>
                    <a:pt x="2798" y="1959"/>
                    <a:pt x="4104" y="2070"/>
                    <a:pt x="5410" y="2341"/>
                  </a:cubicBezTo>
                  <a:cubicBezTo>
                    <a:pt x="5076" y="1368"/>
                    <a:pt x="5319" y="1"/>
                    <a:pt x="5319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2" name="Google Shape;1614;p70">
              <a:extLst>
                <a:ext uri="{FF2B5EF4-FFF2-40B4-BE49-F238E27FC236}">
                  <a16:creationId xmlns:a16="http://schemas.microsoft.com/office/drawing/2014/main" id="{9F47ADB1-5BFA-5A0E-8609-BCB39213FEF8}"/>
                </a:ext>
              </a:extLst>
            </p:cNvPr>
            <p:cNvSpPr/>
            <p:nvPr/>
          </p:nvSpPr>
          <p:spPr>
            <a:xfrm>
              <a:off x="2499823" y="3033739"/>
              <a:ext cx="1298320" cy="489551"/>
            </a:xfrm>
            <a:custGeom>
              <a:avLst/>
              <a:gdLst/>
              <a:ahLst/>
              <a:cxnLst/>
              <a:rect l="l" t="t" r="r" b="b"/>
              <a:pathLst>
                <a:path w="20397" h="7691" extrusionOk="0">
                  <a:moveTo>
                    <a:pt x="396" y="0"/>
                  </a:moveTo>
                  <a:cubicBezTo>
                    <a:pt x="396" y="0"/>
                    <a:pt x="214" y="973"/>
                    <a:pt x="62" y="2250"/>
                  </a:cubicBezTo>
                  <a:cubicBezTo>
                    <a:pt x="31" y="2432"/>
                    <a:pt x="31" y="2645"/>
                    <a:pt x="1" y="2827"/>
                  </a:cubicBezTo>
                  <a:cubicBezTo>
                    <a:pt x="6080" y="5623"/>
                    <a:pt x="12828" y="7326"/>
                    <a:pt x="19454" y="7690"/>
                  </a:cubicBezTo>
                  <a:cubicBezTo>
                    <a:pt x="20032" y="7265"/>
                    <a:pt x="20396" y="6991"/>
                    <a:pt x="20396" y="6991"/>
                  </a:cubicBezTo>
                  <a:cubicBezTo>
                    <a:pt x="20244" y="6687"/>
                    <a:pt x="20062" y="6383"/>
                    <a:pt x="19849" y="6079"/>
                  </a:cubicBezTo>
                  <a:cubicBezTo>
                    <a:pt x="19333" y="5350"/>
                    <a:pt x="18725" y="4529"/>
                    <a:pt x="18086" y="3800"/>
                  </a:cubicBezTo>
                  <a:cubicBezTo>
                    <a:pt x="17661" y="3313"/>
                    <a:pt x="17205" y="2857"/>
                    <a:pt x="16779" y="2462"/>
                  </a:cubicBezTo>
                  <a:cubicBezTo>
                    <a:pt x="16415" y="2158"/>
                    <a:pt x="16050" y="1885"/>
                    <a:pt x="15715" y="1672"/>
                  </a:cubicBezTo>
                  <a:cubicBezTo>
                    <a:pt x="14582" y="1002"/>
                    <a:pt x="13584" y="843"/>
                    <a:pt x="12890" y="843"/>
                  </a:cubicBezTo>
                  <a:cubicBezTo>
                    <a:pt x="12263" y="843"/>
                    <a:pt x="11886" y="973"/>
                    <a:pt x="11886" y="973"/>
                  </a:cubicBezTo>
                  <a:cubicBezTo>
                    <a:pt x="11004" y="1841"/>
                    <a:pt x="9922" y="2078"/>
                    <a:pt x="9003" y="2078"/>
                  </a:cubicBezTo>
                  <a:cubicBezTo>
                    <a:pt x="7895" y="2078"/>
                    <a:pt x="7022" y="1733"/>
                    <a:pt x="7022" y="1733"/>
                  </a:cubicBezTo>
                  <a:lnTo>
                    <a:pt x="4864" y="1550"/>
                  </a:lnTo>
                  <a:cubicBezTo>
                    <a:pt x="4317" y="1155"/>
                    <a:pt x="396" y="0"/>
                    <a:pt x="396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3" name="Google Shape;1615;p70">
              <a:extLst>
                <a:ext uri="{FF2B5EF4-FFF2-40B4-BE49-F238E27FC236}">
                  <a16:creationId xmlns:a16="http://schemas.microsoft.com/office/drawing/2014/main" id="{4A100BAA-832E-D539-0634-786D9276A9CD}"/>
                </a:ext>
              </a:extLst>
            </p:cNvPr>
            <p:cNvSpPr/>
            <p:nvPr/>
          </p:nvSpPr>
          <p:spPr>
            <a:xfrm>
              <a:off x="2482446" y="3210208"/>
              <a:ext cx="1257646" cy="726593"/>
            </a:xfrm>
            <a:custGeom>
              <a:avLst/>
              <a:gdLst/>
              <a:ahLst/>
              <a:cxnLst/>
              <a:rect l="l" t="t" r="r" b="b"/>
              <a:pathLst>
                <a:path w="19758" h="11415" extrusionOk="0">
                  <a:moveTo>
                    <a:pt x="274" y="0"/>
                  </a:moveTo>
                  <a:cubicBezTo>
                    <a:pt x="213" y="486"/>
                    <a:pt x="183" y="973"/>
                    <a:pt x="122" y="1489"/>
                  </a:cubicBezTo>
                  <a:cubicBezTo>
                    <a:pt x="92" y="1793"/>
                    <a:pt x="92" y="2128"/>
                    <a:pt x="61" y="2432"/>
                  </a:cubicBezTo>
                  <a:cubicBezTo>
                    <a:pt x="0" y="3678"/>
                    <a:pt x="31" y="4742"/>
                    <a:pt x="304" y="5137"/>
                  </a:cubicBezTo>
                  <a:cubicBezTo>
                    <a:pt x="547" y="5471"/>
                    <a:pt x="851" y="5806"/>
                    <a:pt x="1155" y="6110"/>
                  </a:cubicBezTo>
                  <a:cubicBezTo>
                    <a:pt x="1946" y="6900"/>
                    <a:pt x="2827" y="7538"/>
                    <a:pt x="2827" y="7538"/>
                  </a:cubicBezTo>
                  <a:cubicBezTo>
                    <a:pt x="2827" y="7538"/>
                    <a:pt x="3253" y="10031"/>
                    <a:pt x="3830" y="10942"/>
                  </a:cubicBezTo>
                  <a:cubicBezTo>
                    <a:pt x="4040" y="11264"/>
                    <a:pt x="6141" y="11414"/>
                    <a:pt x="8547" y="11414"/>
                  </a:cubicBezTo>
                  <a:cubicBezTo>
                    <a:pt x="12057" y="11414"/>
                    <a:pt x="16218" y="11094"/>
                    <a:pt x="16110" y="10517"/>
                  </a:cubicBezTo>
                  <a:cubicBezTo>
                    <a:pt x="15988" y="9727"/>
                    <a:pt x="15745" y="8602"/>
                    <a:pt x="15593" y="7842"/>
                  </a:cubicBezTo>
                  <a:cubicBezTo>
                    <a:pt x="15502" y="7417"/>
                    <a:pt x="15441" y="7113"/>
                    <a:pt x="15441" y="7113"/>
                  </a:cubicBezTo>
                  <a:cubicBezTo>
                    <a:pt x="16931" y="6748"/>
                    <a:pt x="18694" y="5623"/>
                    <a:pt x="19758" y="4863"/>
                  </a:cubicBezTo>
                  <a:cubicBezTo>
                    <a:pt x="13131" y="4499"/>
                    <a:pt x="6353" y="2827"/>
                    <a:pt x="274" y="0"/>
                  </a:cubicBezTo>
                  <a:close/>
                </a:path>
              </a:pathLst>
            </a:custGeom>
            <a:solidFill>
              <a:srgbClr val="70AD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4" name="Google Shape;1616;p70">
              <a:extLst>
                <a:ext uri="{FF2B5EF4-FFF2-40B4-BE49-F238E27FC236}">
                  <a16:creationId xmlns:a16="http://schemas.microsoft.com/office/drawing/2014/main" id="{D5A18FE3-2491-EC02-9D88-2640A54507AA}"/>
                </a:ext>
              </a:extLst>
            </p:cNvPr>
            <p:cNvSpPr/>
            <p:nvPr/>
          </p:nvSpPr>
          <p:spPr>
            <a:xfrm>
              <a:off x="2213519" y="2588115"/>
              <a:ext cx="417051" cy="586176"/>
            </a:xfrm>
            <a:custGeom>
              <a:avLst/>
              <a:gdLst/>
              <a:ahLst/>
              <a:cxnLst/>
              <a:rect l="l" t="t" r="r" b="b"/>
              <a:pathLst>
                <a:path w="6552" h="9209" extrusionOk="0">
                  <a:moveTo>
                    <a:pt x="3403" y="0"/>
                  </a:moveTo>
                  <a:cubicBezTo>
                    <a:pt x="3352" y="0"/>
                    <a:pt x="3302" y="4"/>
                    <a:pt x="3253" y="10"/>
                  </a:cubicBezTo>
                  <a:cubicBezTo>
                    <a:pt x="3253" y="10"/>
                    <a:pt x="3982" y="2199"/>
                    <a:pt x="4256" y="2746"/>
                  </a:cubicBezTo>
                  <a:cubicBezTo>
                    <a:pt x="4256" y="2746"/>
                    <a:pt x="1520" y="4326"/>
                    <a:pt x="0" y="4600"/>
                  </a:cubicBezTo>
                  <a:cubicBezTo>
                    <a:pt x="0" y="4600"/>
                    <a:pt x="851" y="5877"/>
                    <a:pt x="1551" y="6576"/>
                  </a:cubicBezTo>
                  <a:cubicBezTo>
                    <a:pt x="1551" y="6576"/>
                    <a:pt x="2158" y="6302"/>
                    <a:pt x="2523" y="5846"/>
                  </a:cubicBezTo>
                  <a:cubicBezTo>
                    <a:pt x="2561" y="5802"/>
                    <a:pt x="2589" y="5782"/>
                    <a:pt x="2609" y="5782"/>
                  </a:cubicBezTo>
                  <a:cubicBezTo>
                    <a:pt x="2790" y="5782"/>
                    <a:pt x="2219" y="7518"/>
                    <a:pt x="2219" y="7518"/>
                  </a:cubicBezTo>
                  <a:cubicBezTo>
                    <a:pt x="2219" y="7518"/>
                    <a:pt x="2736" y="8551"/>
                    <a:pt x="3952" y="9038"/>
                  </a:cubicBezTo>
                  <a:cubicBezTo>
                    <a:pt x="4243" y="9162"/>
                    <a:pt x="4499" y="9209"/>
                    <a:pt x="4721" y="9209"/>
                  </a:cubicBezTo>
                  <a:cubicBezTo>
                    <a:pt x="5424" y="9209"/>
                    <a:pt x="5776" y="8734"/>
                    <a:pt x="5776" y="8734"/>
                  </a:cubicBezTo>
                  <a:cubicBezTo>
                    <a:pt x="5776" y="8734"/>
                    <a:pt x="5776" y="5451"/>
                    <a:pt x="6171" y="3840"/>
                  </a:cubicBezTo>
                  <a:cubicBezTo>
                    <a:pt x="6552" y="2287"/>
                    <a:pt x="4758" y="0"/>
                    <a:pt x="3403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5" name="Google Shape;1617;p70">
              <a:extLst>
                <a:ext uri="{FF2B5EF4-FFF2-40B4-BE49-F238E27FC236}">
                  <a16:creationId xmlns:a16="http://schemas.microsoft.com/office/drawing/2014/main" id="{78A8876E-C979-CF71-2AFF-FA5BD808EFD2}"/>
                </a:ext>
              </a:extLst>
            </p:cNvPr>
            <p:cNvSpPr/>
            <p:nvPr/>
          </p:nvSpPr>
          <p:spPr>
            <a:xfrm>
              <a:off x="2432162" y="2695177"/>
              <a:ext cx="222529" cy="175172"/>
            </a:xfrm>
            <a:custGeom>
              <a:avLst/>
              <a:gdLst/>
              <a:ahLst/>
              <a:cxnLst/>
              <a:rect l="l" t="t" r="r" b="b"/>
              <a:pathLst>
                <a:path w="3496" h="2752" extrusionOk="0">
                  <a:moveTo>
                    <a:pt x="882" y="0"/>
                  </a:moveTo>
                  <a:cubicBezTo>
                    <a:pt x="881" y="0"/>
                    <a:pt x="0" y="243"/>
                    <a:pt x="1125" y="1611"/>
                  </a:cubicBezTo>
                  <a:cubicBezTo>
                    <a:pt x="1776" y="2408"/>
                    <a:pt x="2417" y="2751"/>
                    <a:pt x="2855" y="2751"/>
                  </a:cubicBezTo>
                  <a:cubicBezTo>
                    <a:pt x="3152" y="2751"/>
                    <a:pt x="3355" y="2593"/>
                    <a:pt x="3404" y="2310"/>
                  </a:cubicBezTo>
                  <a:cubicBezTo>
                    <a:pt x="3496" y="1641"/>
                    <a:pt x="882" y="0"/>
                    <a:pt x="882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6" name="Google Shape;1618;p70">
              <a:extLst>
                <a:ext uri="{FF2B5EF4-FFF2-40B4-BE49-F238E27FC236}">
                  <a16:creationId xmlns:a16="http://schemas.microsoft.com/office/drawing/2014/main" id="{224B825A-E44E-06A8-8B33-6AD6689670DE}"/>
                </a:ext>
              </a:extLst>
            </p:cNvPr>
            <p:cNvSpPr/>
            <p:nvPr/>
          </p:nvSpPr>
          <p:spPr>
            <a:xfrm>
              <a:off x="3446768" y="2588115"/>
              <a:ext cx="417115" cy="586176"/>
            </a:xfrm>
            <a:custGeom>
              <a:avLst/>
              <a:gdLst/>
              <a:ahLst/>
              <a:cxnLst/>
              <a:rect l="l" t="t" r="r" b="b"/>
              <a:pathLst>
                <a:path w="6553" h="9209" extrusionOk="0">
                  <a:moveTo>
                    <a:pt x="3150" y="0"/>
                  </a:moveTo>
                  <a:cubicBezTo>
                    <a:pt x="1795" y="0"/>
                    <a:pt x="1" y="2287"/>
                    <a:pt x="352" y="3840"/>
                  </a:cubicBezTo>
                  <a:cubicBezTo>
                    <a:pt x="747" y="5451"/>
                    <a:pt x="778" y="8734"/>
                    <a:pt x="778" y="8734"/>
                  </a:cubicBezTo>
                  <a:cubicBezTo>
                    <a:pt x="778" y="8734"/>
                    <a:pt x="1129" y="9209"/>
                    <a:pt x="1833" y="9209"/>
                  </a:cubicBezTo>
                  <a:cubicBezTo>
                    <a:pt x="2054" y="9209"/>
                    <a:pt x="2310" y="9162"/>
                    <a:pt x="2601" y="9038"/>
                  </a:cubicBezTo>
                  <a:cubicBezTo>
                    <a:pt x="3817" y="8551"/>
                    <a:pt x="4304" y="7518"/>
                    <a:pt x="4304" y="7518"/>
                  </a:cubicBezTo>
                  <a:cubicBezTo>
                    <a:pt x="4304" y="7518"/>
                    <a:pt x="3758" y="5782"/>
                    <a:pt x="3921" y="5782"/>
                  </a:cubicBezTo>
                  <a:cubicBezTo>
                    <a:pt x="3939" y="5782"/>
                    <a:pt x="3964" y="5802"/>
                    <a:pt x="4000" y="5846"/>
                  </a:cubicBezTo>
                  <a:cubicBezTo>
                    <a:pt x="4364" y="6302"/>
                    <a:pt x="5003" y="6576"/>
                    <a:pt x="5003" y="6576"/>
                  </a:cubicBezTo>
                  <a:cubicBezTo>
                    <a:pt x="5702" y="5877"/>
                    <a:pt x="6553" y="4600"/>
                    <a:pt x="6553" y="4600"/>
                  </a:cubicBezTo>
                  <a:cubicBezTo>
                    <a:pt x="5003" y="4326"/>
                    <a:pt x="2267" y="2746"/>
                    <a:pt x="2267" y="2746"/>
                  </a:cubicBezTo>
                  <a:cubicBezTo>
                    <a:pt x="2571" y="2199"/>
                    <a:pt x="3301" y="10"/>
                    <a:pt x="3301" y="10"/>
                  </a:cubicBezTo>
                  <a:cubicBezTo>
                    <a:pt x="3251" y="4"/>
                    <a:pt x="3201" y="0"/>
                    <a:pt x="315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7" name="Google Shape;1619;p70">
              <a:extLst>
                <a:ext uri="{FF2B5EF4-FFF2-40B4-BE49-F238E27FC236}">
                  <a16:creationId xmlns:a16="http://schemas.microsoft.com/office/drawing/2014/main" id="{269F4B1A-F9DF-72C8-436F-52BB63E35F69}"/>
                </a:ext>
              </a:extLst>
            </p:cNvPr>
            <p:cNvSpPr/>
            <p:nvPr/>
          </p:nvSpPr>
          <p:spPr>
            <a:xfrm>
              <a:off x="3422707" y="2695177"/>
              <a:ext cx="222593" cy="175172"/>
            </a:xfrm>
            <a:custGeom>
              <a:avLst/>
              <a:gdLst/>
              <a:ahLst/>
              <a:cxnLst/>
              <a:rect l="l" t="t" r="r" b="b"/>
              <a:pathLst>
                <a:path w="3497" h="2752" extrusionOk="0">
                  <a:moveTo>
                    <a:pt x="2615" y="0"/>
                  </a:moveTo>
                  <a:cubicBezTo>
                    <a:pt x="2615" y="0"/>
                    <a:pt x="1" y="1641"/>
                    <a:pt x="92" y="2310"/>
                  </a:cubicBezTo>
                  <a:cubicBezTo>
                    <a:pt x="141" y="2593"/>
                    <a:pt x="344" y="2751"/>
                    <a:pt x="641" y="2751"/>
                  </a:cubicBezTo>
                  <a:cubicBezTo>
                    <a:pt x="1079" y="2751"/>
                    <a:pt x="1720" y="2408"/>
                    <a:pt x="2372" y="1611"/>
                  </a:cubicBezTo>
                  <a:cubicBezTo>
                    <a:pt x="3496" y="243"/>
                    <a:pt x="2615" y="0"/>
                    <a:pt x="2615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8" name="Google Shape;1620;p70">
              <a:extLst>
                <a:ext uri="{FF2B5EF4-FFF2-40B4-BE49-F238E27FC236}">
                  <a16:creationId xmlns:a16="http://schemas.microsoft.com/office/drawing/2014/main" id="{B6DDFF49-FE00-A44B-018B-8023936265F2}"/>
                </a:ext>
              </a:extLst>
            </p:cNvPr>
            <p:cNvSpPr/>
            <p:nvPr/>
          </p:nvSpPr>
          <p:spPr>
            <a:xfrm>
              <a:off x="2213519" y="2471850"/>
              <a:ext cx="251555" cy="160850"/>
            </a:xfrm>
            <a:custGeom>
              <a:avLst/>
              <a:gdLst/>
              <a:ahLst/>
              <a:cxnLst/>
              <a:rect l="l" t="t" r="r" b="b"/>
              <a:pathLst>
                <a:path w="3952" h="2527" extrusionOk="0">
                  <a:moveTo>
                    <a:pt x="2186" y="1"/>
                  </a:moveTo>
                  <a:cubicBezTo>
                    <a:pt x="1416" y="1"/>
                    <a:pt x="643" y="232"/>
                    <a:pt x="0" y="688"/>
                  </a:cubicBezTo>
                  <a:cubicBezTo>
                    <a:pt x="138" y="1607"/>
                    <a:pt x="901" y="2526"/>
                    <a:pt x="2342" y="2526"/>
                  </a:cubicBezTo>
                  <a:cubicBezTo>
                    <a:pt x="2808" y="2526"/>
                    <a:pt x="3343" y="2430"/>
                    <a:pt x="3952" y="2208"/>
                  </a:cubicBezTo>
                  <a:lnTo>
                    <a:pt x="3952" y="445"/>
                  </a:lnTo>
                  <a:cubicBezTo>
                    <a:pt x="3412" y="148"/>
                    <a:pt x="2800" y="1"/>
                    <a:pt x="2186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9" name="Google Shape;1621;p70">
              <a:extLst>
                <a:ext uri="{FF2B5EF4-FFF2-40B4-BE49-F238E27FC236}">
                  <a16:creationId xmlns:a16="http://schemas.microsoft.com/office/drawing/2014/main" id="{8554B2D8-9CB1-1469-91CC-8CEEE47AB3EA}"/>
                </a:ext>
              </a:extLst>
            </p:cNvPr>
            <p:cNvSpPr/>
            <p:nvPr/>
          </p:nvSpPr>
          <p:spPr>
            <a:xfrm>
              <a:off x="2205753" y="2381337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2123" y="0"/>
                  </a:moveTo>
                  <a:cubicBezTo>
                    <a:pt x="1720" y="0"/>
                    <a:pt x="1286" y="93"/>
                    <a:pt x="852" y="347"/>
                  </a:cubicBezTo>
                  <a:cubicBezTo>
                    <a:pt x="244" y="681"/>
                    <a:pt x="1" y="1411"/>
                    <a:pt x="122" y="2110"/>
                  </a:cubicBezTo>
                  <a:cubicBezTo>
                    <a:pt x="765" y="1654"/>
                    <a:pt x="1529" y="1423"/>
                    <a:pt x="2295" y="1423"/>
                  </a:cubicBezTo>
                  <a:cubicBezTo>
                    <a:pt x="2907" y="1423"/>
                    <a:pt x="3521" y="1570"/>
                    <a:pt x="4074" y="1867"/>
                  </a:cubicBezTo>
                  <a:lnTo>
                    <a:pt x="4074" y="681"/>
                  </a:lnTo>
                  <a:cubicBezTo>
                    <a:pt x="4074" y="681"/>
                    <a:pt x="3214" y="0"/>
                    <a:pt x="212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0" name="Google Shape;1622;p70">
              <a:extLst>
                <a:ext uri="{FF2B5EF4-FFF2-40B4-BE49-F238E27FC236}">
                  <a16:creationId xmlns:a16="http://schemas.microsoft.com/office/drawing/2014/main" id="{D8284F78-3F2B-4961-438C-3A49AD403C58}"/>
                </a:ext>
              </a:extLst>
            </p:cNvPr>
            <p:cNvSpPr/>
            <p:nvPr/>
          </p:nvSpPr>
          <p:spPr>
            <a:xfrm>
              <a:off x="2288946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049" y="1"/>
                  </a:moveTo>
                  <a:cubicBezTo>
                    <a:pt x="692" y="1"/>
                    <a:pt x="320" y="85"/>
                    <a:pt x="1" y="161"/>
                  </a:cubicBezTo>
                  <a:cubicBezTo>
                    <a:pt x="1" y="161"/>
                    <a:pt x="1" y="191"/>
                    <a:pt x="31" y="191"/>
                  </a:cubicBezTo>
                  <a:cubicBezTo>
                    <a:pt x="60" y="192"/>
                    <a:pt x="90" y="193"/>
                    <a:pt x="120" y="193"/>
                  </a:cubicBezTo>
                  <a:cubicBezTo>
                    <a:pt x="411" y="193"/>
                    <a:pt x="745" y="134"/>
                    <a:pt x="1065" y="134"/>
                  </a:cubicBezTo>
                  <a:cubicBezTo>
                    <a:pt x="1435" y="134"/>
                    <a:pt x="1788" y="213"/>
                    <a:pt x="2037" y="556"/>
                  </a:cubicBezTo>
                  <a:cubicBezTo>
                    <a:pt x="2311" y="951"/>
                    <a:pt x="2280" y="1528"/>
                    <a:pt x="2280" y="2015"/>
                  </a:cubicBezTo>
                  <a:cubicBezTo>
                    <a:pt x="2296" y="2060"/>
                    <a:pt x="2334" y="2083"/>
                    <a:pt x="2368" y="2083"/>
                  </a:cubicBezTo>
                  <a:cubicBezTo>
                    <a:pt x="2402" y="2083"/>
                    <a:pt x="2432" y="2060"/>
                    <a:pt x="2432" y="2015"/>
                  </a:cubicBezTo>
                  <a:cubicBezTo>
                    <a:pt x="2463" y="1468"/>
                    <a:pt x="2432" y="768"/>
                    <a:pt x="2007" y="343"/>
                  </a:cubicBezTo>
                  <a:cubicBezTo>
                    <a:pt x="1749" y="85"/>
                    <a:pt x="1407" y="1"/>
                    <a:pt x="104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1" name="Google Shape;1623;p70">
              <a:extLst>
                <a:ext uri="{FF2B5EF4-FFF2-40B4-BE49-F238E27FC236}">
                  <a16:creationId xmlns:a16="http://schemas.microsoft.com/office/drawing/2014/main" id="{E39D70E6-1AA6-5A41-0E8A-64FB88D46673}"/>
                </a:ext>
              </a:extLst>
            </p:cNvPr>
            <p:cNvSpPr/>
            <p:nvPr/>
          </p:nvSpPr>
          <p:spPr>
            <a:xfrm>
              <a:off x="2355016" y="2520008"/>
              <a:ext cx="90259" cy="54550"/>
            </a:xfrm>
            <a:custGeom>
              <a:avLst/>
              <a:gdLst/>
              <a:ahLst/>
              <a:cxnLst/>
              <a:rect l="l" t="t" r="r" b="b"/>
              <a:pathLst>
                <a:path w="1418" h="857" extrusionOk="0">
                  <a:moveTo>
                    <a:pt x="481" y="0"/>
                  </a:moveTo>
                  <a:cubicBezTo>
                    <a:pt x="332" y="0"/>
                    <a:pt x="178" y="50"/>
                    <a:pt x="27" y="168"/>
                  </a:cubicBezTo>
                  <a:cubicBezTo>
                    <a:pt x="0" y="195"/>
                    <a:pt x="42" y="266"/>
                    <a:pt x="73" y="266"/>
                  </a:cubicBezTo>
                  <a:cubicBezTo>
                    <a:pt x="78" y="266"/>
                    <a:pt x="83" y="264"/>
                    <a:pt x="87" y="260"/>
                  </a:cubicBezTo>
                  <a:cubicBezTo>
                    <a:pt x="227" y="190"/>
                    <a:pt x="353" y="152"/>
                    <a:pt x="473" y="152"/>
                  </a:cubicBezTo>
                  <a:cubicBezTo>
                    <a:pt x="614" y="152"/>
                    <a:pt x="746" y="205"/>
                    <a:pt x="878" y="320"/>
                  </a:cubicBezTo>
                  <a:cubicBezTo>
                    <a:pt x="1030" y="472"/>
                    <a:pt x="1151" y="655"/>
                    <a:pt x="1273" y="837"/>
                  </a:cubicBezTo>
                  <a:cubicBezTo>
                    <a:pt x="1287" y="851"/>
                    <a:pt x="1302" y="857"/>
                    <a:pt x="1317" y="857"/>
                  </a:cubicBezTo>
                  <a:cubicBezTo>
                    <a:pt x="1369" y="857"/>
                    <a:pt x="1418" y="786"/>
                    <a:pt x="1394" y="716"/>
                  </a:cubicBezTo>
                  <a:cubicBezTo>
                    <a:pt x="1219" y="342"/>
                    <a:pt x="868" y="0"/>
                    <a:pt x="481" y="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2" name="Google Shape;1624;p70">
              <a:extLst>
                <a:ext uri="{FF2B5EF4-FFF2-40B4-BE49-F238E27FC236}">
                  <a16:creationId xmlns:a16="http://schemas.microsoft.com/office/drawing/2014/main" id="{7B642762-8839-88C1-A8F9-D24D69F71BDD}"/>
                </a:ext>
              </a:extLst>
            </p:cNvPr>
            <p:cNvSpPr/>
            <p:nvPr/>
          </p:nvSpPr>
          <p:spPr>
            <a:xfrm>
              <a:off x="3610416" y="2475324"/>
              <a:ext cx="253464" cy="160850"/>
            </a:xfrm>
            <a:custGeom>
              <a:avLst/>
              <a:gdLst/>
              <a:ahLst/>
              <a:cxnLst/>
              <a:rect l="l" t="t" r="r" b="b"/>
              <a:pathLst>
                <a:path w="3982" h="2527" extrusionOk="0">
                  <a:moveTo>
                    <a:pt x="1781" y="1"/>
                  </a:moveTo>
                  <a:cubicBezTo>
                    <a:pt x="1166" y="1"/>
                    <a:pt x="553" y="148"/>
                    <a:pt x="0" y="445"/>
                  </a:cubicBezTo>
                  <a:lnTo>
                    <a:pt x="0" y="2208"/>
                  </a:lnTo>
                  <a:cubicBezTo>
                    <a:pt x="608" y="2430"/>
                    <a:pt x="1146" y="2526"/>
                    <a:pt x="1614" y="2526"/>
                  </a:cubicBezTo>
                  <a:cubicBezTo>
                    <a:pt x="3064" y="2526"/>
                    <a:pt x="3844" y="1607"/>
                    <a:pt x="3982" y="688"/>
                  </a:cubicBezTo>
                  <a:cubicBezTo>
                    <a:pt x="3323" y="232"/>
                    <a:pt x="2551" y="1"/>
                    <a:pt x="1781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3" name="Google Shape;1625;p70">
              <a:extLst>
                <a:ext uri="{FF2B5EF4-FFF2-40B4-BE49-F238E27FC236}">
                  <a16:creationId xmlns:a16="http://schemas.microsoft.com/office/drawing/2014/main" id="{3EB90966-8232-569C-729B-1D55FC595C3D}"/>
                </a:ext>
              </a:extLst>
            </p:cNvPr>
            <p:cNvSpPr/>
            <p:nvPr/>
          </p:nvSpPr>
          <p:spPr>
            <a:xfrm>
              <a:off x="3610416" y="2384812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1963" y="0"/>
                  </a:moveTo>
                  <a:cubicBezTo>
                    <a:pt x="860" y="0"/>
                    <a:pt x="0" y="681"/>
                    <a:pt x="0" y="681"/>
                  </a:cubicBezTo>
                  <a:lnTo>
                    <a:pt x="0" y="1867"/>
                  </a:lnTo>
                  <a:cubicBezTo>
                    <a:pt x="553" y="1570"/>
                    <a:pt x="1166" y="1423"/>
                    <a:pt x="1781" y="1423"/>
                  </a:cubicBezTo>
                  <a:cubicBezTo>
                    <a:pt x="2551" y="1423"/>
                    <a:pt x="3323" y="1654"/>
                    <a:pt x="3982" y="2110"/>
                  </a:cubicBezTo>
                  <a:cubicBezTo>
                    <a:pt x="4073" y="1411"/>
                    <a:pt x="3830" y="681"/>
                    <a:pt x="3252" y="347"/>
                  </a:cubicBezTo>
                  <a:cubicBezTo>
                    <a:pt x="2810" y="93"/>
                    <a:pt x="2370" y="0"/>
                    <a:pt x="196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4" name="Google Shape;1626;p70">
              <a:extLst>
                <a:ext uri="{FF2B5EF4-FFF2-40B4-BE49-F238E27FC236}">
                  <a16:creationId xmlns:a16="http://schemas.microsoft.com/office/drawing/2014/main" id="{352FAC06-2776-79C9-BF73-4916FFAD9338}"/>
                </a:ext>
              </a:extLst>
            </p:cNvPr>
            <p:cNvSpPr/>
            <p:nvPr/>
          </p:nvSpPr>
          <p:spPr>
            <a:xfrm>
              <a:off x="3631675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383" y="1"/>
                  </a:moveTo>
                  <a:cubicBezTo>
                    <a:pt x="1026" y="1"/>
                    <a:pt x="684" y="85"/>
                    <a:pt x="426" y="343"/>
                  </a:cubicBezTo>
                  <a:cubicBezTo>
                    <a:pt x="0" y="768"/>
                    <a:pt x="0" y="1468"/>
                    <a:pt x="0" y="2015"/>
                  </a:cubicBezTo>
                  <a:cubicBezTo>
                    <a:pt x="0" y="2060"/>
                    <a:pt x="38" y="2083"/>
                    <a:pt x="76" y="2083"/>
                  </a:cubicBezTo>
                  <a:cubicBezTo>
                    <a:pt x="114" y="2083"/>
                    <a:pt x="152" y="2060"/>
                    <a:pt x="152" y="2015"/>
                  </a:cubicBezTo>
                  <a:cubicBezTo>
                    <a:pt x="152" y="1528"/>
                    <a:pt x="122" y="981"/>
                    <a:pt x="426" y="556"/>
                  </a:cubicBezTo>
                  <a:cubicBezTo>
                    <a:pt x="654" y="221"/>
                    <a:pt x="988" y="138"/>
                    <a:pt x="1349" y="138"/>
                  </a:cubicBezTo>
                  <a:cubicBezTo>
                    <a:pt x="1710" y="138"/>
                    <a:pt x="2098" y="221"/>
                    <a:pt x="2432" y="221"/>
                  </a:cubicBezTo>
                  <a:cubicBezTo>
                    <a:pt x="2462" y="191"/>
                    <a:pt x="2462" y="161"/>
                    <a:pt x="2432" y="161"/>
                  </a:cubicBezTo>
                  <a:cubicBezTo>
                    <a:pt x="2113" y="85"/>
                    <a:pt x="1741" y="1"/>
                    <a:pt x="1383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5" name="Google Shape;1627;p70">
              <a:extLst>
                <a:ext uri="{FF2B5EF4-FFF2-40B4-BE49-F238E27FC236}">
                  <a16:creationId xmlns:a16="http://schemas.microsoft.com/office/drawing/2014/main" id="{6611ECB2-A5DD-A3EF-F6EB-3F7EB85D7452}"/>
                </a:ext>
              </a:extLst>
            </p:cNvPr>
            <p:cNvSpPr/>
            <p:nvPr/>
          </p:nvSpPr>
          <p:spPr>
            <a:xfrm>
              <a:off x="3630211" y="2520008"/>
              <a:ext cx="91914" cy="54614"/>
            </a:xfrm>
            <a:custGeom>
              <a:avLst/>
              <a:gdLst/>
              <a:ahLst/>
              <a:cxnLst/>
              <a:rect l="l" t="t" r="r" b="b"/>
              <a:pathLst>
                <a:path w="1444" h="858" extrusionOk="0">
                  <a:moveTo>
                    <a:pt x="945" y="1"/>
                  </a:moveTo>
                  <a:cubicBezTo>
                    <a:pt x="564" y="1"/>
                    <a:pt x="222" y="349"/>
                    <a:pt x="23" y="746"/>
                  </a:cubicBezTo>
                  <a:cubicBezTo>
                    <a:pt x="0" y="793"/>
                    <a:pt x="48" y="857"/>
                    <a:pt x="100" y="857"/>
                  </a:cubicBezTo>
                  <a:cubicBezTo>
                    <a:pt x="115" y="857"/>
                    <a:pt x="131" y="851"/>
                    <a:pt x="145" y="837"/>
                  </a:cubicBezTo>
                  <a:cubicBezTo>
                    <a:pt x="297" y="655"/>
                    <a:pt x="388" y="472"/>
                    <a:pt x="540" y="320"/>
                  </a:cubicBezTo>
                  <a:cubicBezTo>
                    <a:pt x="667" y="209"/>
                    <a:pt x="803" y="164"/>
                    <a:pt x="942" y="164"/>
                  </a:cubicBezTo>
                  <a:cubicBezTo>
                    <a:pt x="1069" y="164"/>
                    <a:pt x="1200" y="202"/>
                    <a:pt x="1330" y="260"/>
                  </a:cubicBezTo>
                  <a:cubicBezTo>
                    <a:pt x="1339" y="264"/>
                    <a:pt x="1347" y="266"/>
                    <a:pt x="1356" y="266"/>
                  </a:cubicBezTo>
                  <a:cubicBezTo>
                    <a:pt x="1406" y="266"/>
                    <a:pt x="1444" y="195"/>
                    <a:pt x="1391" y="168"/>
                  </a:cubicBezTo>
                  <a:cubicBezTo>
                    <a:pt x="1241" y="51"/>
                    <a:pt x="1090" y="1"/>
                    <a:pt x="945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6" name="Google Shape;1628;p70">
              <a:extLst>
                <a:ext uri="{FF2B5EF4-FFF2-40B4-BE49-F238E27FC236}">
                  <a16:creationId xmlns:a16="http://schemas.microsoft.com/office/drawing/2014/main" id="{33974078-265A-77D2-0445-48A654C8ED3F}"/>
                </a:ext>
              </a:extLst>
            </p:cNvPr>
            <p:cNvSpPr/>
            <p:nvPr/>
          </p:nvSpPr>
          <p:spPr>
            <a:xfrm>
              <a:off x="2438654" y="1808128"/>
              <a:ext cx="1222128" cy="1153702"/>
            </a:xfrm>
            <a:custGeom>
              <a:avLst/>
              <a:gdLst/>
              <a:ahLst/>
              <a:cxnLst/>
              <a:rect l="l" t="t" r="r" b="b"/>
              <a:pathLst>
                <a:path w="19200" h="18125" extrusionOk="0">
                  <a:moveTo>
                    <a:pt x="7226" y="0"/>
                  </a:moveTo>
                  <a:cubicBezTo>
                    <a:pt x="3467" y="0"/>
                    <a:pt x="1" y="1917"/>
                    <a:pt x="172" y="9103"/>
                  </a:cubicBezTo>
                  <a:cubicBezTo>
                    <a:pt x="172" y="9103"/>
                    <a:pt x="80" y="12477"/>
                    <a:pt x="871" y="14179"/>
                  </a:cubicBezTo>
                  <a:cubicBezTo>
                    <a:pt x="1691" y="15851"/>
                    <a:pt x="4427" y="17735"/>
                    <a:pt x="8075" y="18070"/>
                  </a:cubicBezTo>
                  <a:cubicBezTo>
                    <a:pt x="8470" y="18106"/>
                    <a:pt x="8878" y="18124"/>
                    <a:pt x="9295" y="18124"/>
                  </a:cubicBezTo>
                  <a:cubicBezTo>
                    <a:pt x="12725" y="18124"/>
                    <a:pt x="16673" y="16902"/>
                    <a:pt x="17649" y="14544"/>
                  </a:cubicBezTo>
                  <a:cubicBezTo>
                    <a:pt x="18774" y="11930"/>
                    <a:pt x="19199" y="10106"/>
                    <a:pt x="18865" y="7401"/>
                  </a:cubicBezTo>
                  <a:cubicBezTo>
                    <a:pt x="18531" y="4726"/>
                    <a:pt x="18379" y="3541"/>
                    <a:pt x="15886" y="2325"/>
                  </a:cubicBezTo>
                  <a:cubicBezTo>
                    <a:pt x="14669" y="1746"/>
                    <a:pt x="10814" y="0"/>
                    <a:pt x="7226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7" name="Google Shape;1629;p70">
              <a:extLst>
                <a:ext uri="{FF2B5EF4-FFF2-40B4-BE49-F238E27FC236}">
                  <a16:creationId xmlns:a16="http://schemas.microsoft.com/office/drawing/2014/main" id="{84B1231A-1973-10FA-90AB-4698D3E3F51E}"/>
                </a:ext>
              </a:extLst>
            </p:cNvPr>
            <p:cNvSpPr/>
            <p:nvPr/>
          </p:nvSpPr>
          <p:spPr>
            <a:xfrm>
              <a:off x="2997069" y="2386721"/>
              <a:ext cx="87140" cy="148183"/>
            </a:xfrm>
            <a:custGeom>
              <a:avLst/>
              <a:gdLst/>
              <a:ahLst/>
              <a:cxnLst/>
              <a:rect l="l" t="t" r="r" b="b"/>
              <a:pathLst>
                <a:path w="1369" h="2328" extrusionOk="0">
                  <a:moveTo>
                    <a:pt x="322" y="1"/>
                  </a:moveTo>
                  <a:cubicBezTo>
                    <a:pt x="305" y="1"/>
                    <a:pt x="274" y="22"/>
                    <a:pt x="274" y="44"/>
                  </a:cubicBezTo>
                  <a:cubicBezTo>
                    <a:pt x="183" y="317"/>
                    <a:pt x="153" y="651"/>
                    <a:pt x="92" y="925"/>
                  </a:cubicBezTo>
                  <a:cubicBezTo>
                    <a:pt x="61" y="1138"/>
                    <a:pt x="1" y="1381"/>
                    <a:pt x="92" y="1563"/>
                  </a:cubicBezTo>
                  <a:cubicBezTo>
                    <a:pt x="153" y="1715"/>
                    <a:pt x="305" y="1806"/>
                    <a:pt x="457" y="1806"/>
                  </a:cubicBezTo>
                  <a:cubicBezTo>
                    <a:pt x="548" y="1806"/>
                    <a:pt x="609" y="1746"/>
                    <a:pt x="669" y="1685"/>
                  </a:cubicBezTo>
                  <a:cubicBezTo>
                    <a:pt x="700" y="1685"/>
                    <a:pt x="761" y="1624"/>
                    <a:pt x="791" y="1624"/>
                  </a:cubicBezTo>
                  <a:cubicBezTo>
                    <a:pt x="831" y="1584"/>
                    <a:pt x="865" y="1563"/>
                    <a:pt x="892" y="1563"/>
                  </a:cubicBezTo>
                  <a:cubicBezTo>
                    <a:pt x="946" y="1563"/>
                    <a:pt x="973" y="1644"/>
                    <a:pt x="973" y="1806"/>
                  </a:cubicBezTo>
                  <a:cubicBezTo>
                    <a:pt x="1125" y="1989"/>
                    <a:pt x="1064" y="2110"/>
                    <a:pt x="852" y="2141"/>
                  </a:cubicBezTo>
                  <a:cubicBezTo>
                    <a:pt x="769" y="2196"/>
                    <a:pt x="786" y="2327"/>
                    <a:pt x="882" y="2327"/>
                  </a:cubicBezTo>
                  <a:cubicBezTo>
                    <a:pt x="891" y="2327"/>
                    <a:pt x="902" y="2326"/>
                    <a:pt x="912" y="2323"/>
                  </a:cubicBezTo>
                  <a:cubicBezTo>
                    <a:pt x="1125" y="2232"/>
                    <a:pt x="1368" y="2019"/>
                    <a:pt x="1338" y="1746"/>
                  </a:cubicBezTo>
                  <a:cubicBezTo>
                    <a:pt x="1308" y="1563"/>
                    <a:pt x="1125" y="1381"/>
                    <a:pt x="912" y="1381"/>
                  </a:cubicBezTo>
                  <a:cubicBezTo>
                    <a:pt x="791" y="1411"/>
                    <a:pt x="730" y="1503"/>
                    <a:pt x="578" y="1563"/>
                  </a:cubicBezTo>
                  <a:cubicBezTo>
                    <a:pt x="508" y="1594"/>
                    <a:pt x="449" y="1608"/>
                    <a:pt x="401" y="1608"/>
                  </a:cubicBezTo>
                  <a:cubicBezTo>
                    <a:pt x="118" y="1608"/>
                    <a:pt x="192" y="1133"/>
                    <a:pt x="244" y="925"/>
                  </a:cubicBezTo>
                  <a:cubicBezTo>
                    <a:pt x="274" y="682"/>
                    <a:pt x="457" y="287"/>
                    <a:pt x="335" y="13"/>
                  </a:cubicBezTo>
                  <a:cubicBezTo>
                    <a:pt x="335" y="4"/>
                    <a:pt x="330" y="1"/>
                    <a:pt x="322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8" name="Google Shape;1630;p70">
              <a:extLst>
                <a:ext uri="{FF2B5EF4-FFF2-40B4-BE49-F238E27FC236}">
                  <a16:creationId xmlns:a16="http://schemas.microsoft.com/office/drawing/2014/main" id="{7CD892EA-574D-606A-F2E7-2FBE8F618AA5}"/>
                </a:ext>
              </a:extLst>
            </p:cNvPr>
            <p:cNvSpPr/>
            <p:nvPr/>
          </p:nvSpPr>
          <p:spPr>
            <a:xfrm>
              <a:off x="2633364" y="2209261"/>
              <a:ext cx="114193" cy="80457"/>
            </a:xfrm>
            <a:custGeom>
              <a:avLst/>
              <a:gdLst/>
              <a:ahLst/>
              <a:cxnLst/>
              <a:rect l="l" t="t" r="r" b="b"/>
              <a:pathLst>
                <a:path w="1794" h="1264" extrusionOk="0">
                  <a:moveTo>
                    <a:pt x="1616" y="1"/>
                  </a:moveTo>
                  <a:cubicBezTo>
                    <a:pt x="982" y="1"/>
                    <a:pt x="116" y="611"/>
                    <a:pt x="0" y="1221"/>
                  </a:cubicBezTo>
                  <a:cubicBezTo>
                    <a:pt x="0" y="1242"/>
                    <a:pt x="15" y="1264"/>
                    <a:pt x="35" y="1264"/>
                  </a:cubicBezTo>
                  <a:cubicBezTo>
                    <a:pt x="43" y="1264"/>
                    <a:pt x="52" y="1260"/>
                    <a:pt x="61" y="1251"/>
                  </a:cubicBezTo>
                  <a:cubicBezTo>
                    <a:pt x="517" y="643"/>
                    <a:pt x="973" y="309"/>
                    <a:pt x="1702" y="157"/>
                  </a:cubicBezTo>
                  <a:cubicBezTo>
                    <a:pt x="1794" y="126"/>
                    <a:pt x="1763" y="5"/>
                    <a:pt x="1702" y="5"/>
                  </a:cubicBezTo>
                  <a:cubicBezTo>
                    <a:pt x="1674" y="2"/>
                    <a:pt x="1645" y="1"/>
                    <a:pt x="16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9" name="Google Shape;1631;p70">
              <a:extLst>
                <a:ext uri="{FF2B5EF4-FFF2-40B4-BE49-F238E27FC236}">
                  <a16:creationId xmlns:a16="http://schemas.microsoft.com/office/drawing/2014/main" id="{B28F23CF-12D2-5303-ACD8-8769A681344D}"/>
                </a:ext>
              </a:extLst>
            </p:cNvPr>
            <p:cNvSpPr/>
            <p:nvPr/>
          </p:nvSpPr>
          <p:spPr>
            <a:xfrm>
              <a:off x="3314372" y="2196212"/>
              <a:ext cx="124568" cy="55823"/>
            </a:xfrm>
            <a:custGeom>
              <a:avLst/>
              <a:gdLst/>
              <a:ahLst/>
              <a:cxnLst/>
              <a:rect l="l" t="t" r="r" b="b"/>
              <a:pathLst>
                <a:path w="1957" h="877" extrusionOk="0">
                  <a:moveTo>
                    <a:pt x="347" y="1"/>
                  </a:moveTo>
                  <a:cubicBezTo>
                    <a:pt x="248" y="1"/>
                    <a:pt x="152" y="9"/>
                    <a:pt x="61" y="27"/>
                  </a:cubicBezTo>
                  <a:cubicBezTo>
                    <a:pt x="1" y="27"/>
                    <a:pt x="31" y="88"/>
                    <a:pt x="61" y="119"/>
                  </a:cubicBezTo>
                  <a:cubicBezTo>
                    <a:pt x="669" y="271"/>
                    <a:pt x="1277" y="362"/>
                    <a:pt x="1763" y="848"/>
                  </a:cubicBezTo>
                  <a:cubicBezTo>
                    <a:pt x="1783" y="868"/>
                    <a:pt x="1804" y="876"/>
                    <a:pt x="1825" y="876"/>
                  </a:cubicBezTo>
                  <a:cubicBezTo>
                    <a:pt x="1897" y="876"/>
                    <a:pt x="1956" y="768"/>
                    <a:pt x="1885" y="696"/>
                  </a:cubicBezTo>
                  <a:cubicBezTo>
                    <a:pt x="1575" y="282"/>
                    <a:pt x="912" y="1"/>
                    <a:pt x="3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0" name="Google Shape;1632;p70">
              <a:extLst>
                <a:ext uri="{FF2B5EF4-FFF2-40B4-BE49-F238E27FC236}">
                  <a16:creationId xmlns:a16="http://schemas.microsoft.com/office/drawing/2014/main" id="{82447220-E59E-4DAD-F22E-96C299879571}"/>
                </a:ext>
              </a:extLst>
            </p:cNvPr>
            <p:cNvSpPr/>
            <p:nvPr/>
          </p:nvSpPr>
          <p:spPr>
            <a:xfrm>
              <a:off x="2615924" y="2569401"/>
              <a:ext cx="226412" cy="212854"/>
            </a:xfrm>
            <a:custGeom>
              <a:avLst/>
              <a:gdLst/>
              <a:ahLst/>
              <a:cxnLst/>
              <a:rect l="l" t="t" r="r" b="b"/>
              <a:pathLst>
                <a:path w="3557" h="3344" extrusionOk="0">
                  <a:moveTo>
                    <a:pt x="176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64" y="3344"/>
                  </a:cubicBezTo>
                  <a:cubicBezTo>
                    <a:pt x="2767" y="3344"/>
                    <a:pt x="3557" y="2614"/>
                    <a:pt x="3557" y="1672"/>
                  </a:cubicBezTo>
                  <a:cubicBezTo>
                    <a:pt x="3557" y="760"/>
                    <a:pt x="2767" y="0"/>
                    <a:pt x="176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1" name="Google Shape;1633;p70">
              <a:extLst>
                <a:ext uri="{FF2B5EF4-FFF2-40B4-BE49-F238E27FC236}">
                  <a16:creationId xmlns:a16="http://schemas.microsoft.com/office/drawing/2014/main" id="{B074C007-93DC-5502-F6E2-1CB544D1E569}"/>
                </a:ext>
              </a:extLst>
            </p:cNvPr>
            <p:cNvSpPr/>
            <p:nvPr/>
          </p:nvSpPr>
          <p:spPr>
            <a:xfrm>
              <a:off x="3236972" y="2569401"/>
              <a:ext cx="228385" cy="212854"/>
            </a:xfrm>
            <a:custGeom>
              <a:avLst/>
              <a:gdLst/>
              <a:ahLst/>
              <a:cxnLst/>
              <a:rect l="l" t="t" r="r" b="b"/>
              <a:pathLst>
                <a:path w="3588" h="3344" extrusionOk="0">
                  <a:moveTo>
                    <a:pt x="179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94" y="3344"/>
                  </a:cubicBezTo>
                  <a:cubicBezTo>
                    <a:pt x="2767" y="3344"/>
                    <a:pt x="3587" y="2614"/>
                    <a:pt x="3587" y="1672"/>
                  </a:cubicBezTo>
                  <a:cubicBezTo>
                    <a:pt x="3587" y="760"/>
                    <a:pt x="2767" y="0"/>
                    <a:pt x="179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2" name="Google Shape;1634;p70">
              <a:extLst>
                <a:ext uri="{FF2B5EF4-FFF2-40B4-BE49-F238E27FC236}">
                  <a16:creationId xmlns:a16="http://schemas.microsoft.com/office/drawing/2014/main" id="{D57592E0-CBDC-84C2-0E64-10A99517F240}"/>
                </a:ext>
              </a:extLst>
            </p:cNvPr>
            <p:cNvSpPr/>
            <p:nvPr/>
          </p:nvSpPr>
          <p:spPr>
            <a:xfrm>
              <a:off x="3206037" y="2354068"/>
              <a:ext cx="170334" cy="132652"/>
            </a:xfrm>
            <a:custGeom>
              <a:avLst/>
              <a:gdLst/>
              <a:ahLst/>
              <a:cxnLst/>
              <a:rect l="l" t="t" r="r" b="b"/>
              <a:pathLst>
                <a:path w="2676" h="2084" extrusionOk="0">
                  <a:moveTo>
                    <a:pt x="1451" y="1"/>
                  </a:moveTo>
                  <a:cubicBezTo>
                    <a:pt x="1405" y="1"/>
                    <a:pt x="1357" y="4"/>
                    <a:pt x="1307" y="9"/>
                  </a:cubicBezTo>
                  <a:cubicBezTo>
                    <a:pt x="395" y="101"/>
                    <a:pt x="0" y="1256"/>
                    <a:pt x="31" y="2016"/>
                  </a:cubicBezTo>
                  <a:cubicBezTo>
                    <a:pt x="31" y="2061"/>
                    <a:pt x="54" y="2084"/>
                    <a:pt x="76" y="2084"/>
                  </a:cubicBezTo>
                  <a:cubicBezTo>
                    <a:pt x="99" y="2084"/>
                    <a:pt x="122" y="2061"/>
                    <a:pt x="122" y="2016"/>
                  </a:cubicBezTo>
                  <a:cubicBezTo>
                    <a:pt x="213" y="1377"/>
                    <a:pt x="487" y="222"/>
                    <a:pt x="1307" y="161"/>
                  </a:cubicBezTo>
                  <a:cubicBezTo>
                    <a:pt x="1345" y="158"/>
                    <a:pt x="1382" y="156"/>
                    <a:pt x="1417" y="156"/>
                  </a:cubicBezTo>
                  <a:cubicBezTo>
                    <a:pt x="2339" y="156"/>
                    <a:pt x="2317" y="1281"/>
                    <a:pt x="2493" y="1955"/>
                  </a:cubicBezTo>
                  <a:cubicBezTo>
                    <a:pt x="2506" y="1993"/>
                    <a:pt x="2540" y="2010"/>
                    <a:pt x="2575" y="2010"/>
                  </a:cubicBezTo>
                  <a:cubicBezTo>
                    <a:pt x="2624" y="2010"/>
                    <a:pt x="2675" y="1977"/>
                    <a:pt x="2675" y="1924"/>
                  </a:cubicBezTo>
                  <a:cubicBezTo>
                    <a:pt x="2588" y="1142"/>
                    <a:pt x="2391" y="1"/>
                    <a:pt x="1451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3" name="Google Shape;1635;p70">
              <a:extLst>
                <a:ext uri="{FF2B5EF4-FFF2-40B4-BE49-F238E27FC236}">
                  <a16:creationId xmlns:a16="http://schemas.microsoft.com/office/drawing/2014/main" id="{82B95C87-CA3D-9BF2-07CB-E92B9F325303}"/>
                </a:ext>
              </a:extLst>
            </p:cNvPr>
            <p:cNvSpPr/>
            <p:nvPr/>
          </p:nvSpPr>
          <p:spPr>
            <a:xfrm>
              <a:off x="2720440" y="2354068"/>
              <a:ext cx="168361" cy="132652"/>
            </a:xfrm>
            <a:custGeom>
              <a:avLst/>
              <a:gdLst/>
              <a:ahLst/>
              <a:cxnLst/>
              <a:rect l="l" t="t" r="r" b="b"/>
              <a:pathLst>
                <a:path w="2645" h="2084" extrusionOk="0">
                  <a:moveTo>
                    <a:pt x="1220" y="1"/>
                  </a:moveTo>
                  <a:cubicBezTo>
                    <a:pt x="254" y="1"/>
                    <a:pt x="58" y="1142"/>
                    <a:pt x="0" y="1924"/>
                  </a:cubicBezTo>
                  <a:cubicBezTo>
                    <a:pt x="0" y="1977"/>
                    <a:pt x="51" y="2010"/>
                    <a:pt x="100" y="2010"/>
                  </a:cubicBezTo>
                  <a:cubicBezTo>
                    <a:pt x="136" y="2010"/>
                    <a:pt x="170" y="1993"/>
                    <a:pt x="182" y="1955"/>
                  </a:cubicBezTo>
                  <a:cubicBezTo>
                    <a:pt x="358" y="1281"/>
                    <a:pt x="308" y="156"/>
                    <a:pt x="1255" y="156"/>
                  </a:cubicBezTo>
                  <a:cubicBezTo>
                    <a:pt x="1291" y="156"/>
                    <a:pt x="1329" y="158"/>
                    <a:pt x="1368" y="161"/>
                  </a:cubicBezTo>
                  <a:cubicBezTo>
                    <a:pt x="2189" y="222"/>
                    <a:pt x="2462" y="1347"/>
                    <a:pt x="2523" y="2016"/>
                  </a:cubicBezTo>
                  <a:cubicBezTo>
                    <a:pt x="2538" y="2061"/>
                    <a:pt x="2568" y="2084"/>
                    <a:pt x="2595" y="2084"/>
                  </a:cubicBezTo>
                  <a:cubicBezTo>
                    <a:pt x="2622" y="2084"/>
                    <a:pt x="2644" y="2061"/>
                    <a:pt x="2644" y="2016"/>
                  </a:cubicBezTo>
                  <a:cubicBezTo>
                    <a:pt x="2644" y="1256"/>
                    <a:pt x="2280" y="101"/>
                    <a:pt x="1368" y="9"/>
                  </a:cubicBezTo>
                  <a:cubicBezTo>
                    <a:pt x="1317" y="4"/>
                    <a:pt x="1267" y="1"/>
                    <a:pt x="1220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4" name="Google Shape;1636;p70">
              <a:extLst>
                <a:ext uri="{FF2B5EF4-FFF2-40B4-BE49-F238E27FC236}">
                  <a16:creationId xmlns:a16="http://schemas.microsoft.com/office/drawing/2014/main" id="{D087FB57-9567-5E63-1745-F2E3D19B0E02}"/>
                </a:ext>
              </a:extLst>
            </p:cNvPr>
            <p:cNvSpPr/>
            <p:nvPr/>
          </p:nvSpPr>
          <p:spPr>
            <a:xfrm>
              <a:off x="2954486" y="2585823"/>
              <a:ext cx="106491" cy="78420"/>
            </a:xfrm>
            <a:custGeom>
              <a:avLst/>
              <a:gdLst/>
              <a:ahLst/>
              <a:cxnLst/>
              <a:rect l="l" t="t" r="r" b="b"/>
              <a:pathLst>
                <a:path w="1673" h="1232" extrusionOk="0">
                  <a:moveTo>
                    <a:pt x="179" y="1"/>
                  </a:moveTo>
                  <a:cubicBezTo>
                    <a:pt x="160" y="1"/>
                    <a:pt x="138" y="16"/>
                    <a:pt x="122" y="46"/>
                  </a:cubicBezTo>
                  <a:cubicBezTo>
                    <a:pt x="1" y="806"/>
                    <a:pt x="974" y="1141"/>
                    <a:pt x="1551" y="1232"/>
                  </a:cubicBezTo>
                  <a:cubicBezTo>
                    <a:pt x="1642" y="1232"/>
                    <a:pt x="1673" y="1110"/>
                    <a:pt x="1612" y="1080"/>
                  </a:cubicBezTo>
                  <a:cubicBezTo>
                    <a:pt x="1308" y="989"/>
                    <a:pt x="1004" y="928"/>
                    <a:pt x="730" y="776"/>
                  </a:cubicBezTo>
                  <a:cubicBezTo>
                    <a:pt x="426" y="624"/>
                    <a:pt x="305" y="381"/>
                    <a:pt x="214" y="46"/>
                  </a:cubicBezTo>
                  <a:cubicBezTo>
                    <a:pt x="214" y="16"/>
                    <a:pt x="198" y="1"/>
                    <a:pt x="17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5" name="Google Shape;1637;p70">
              <a:extLst>
                <a:ext uri="{FF2B5EF4-FFF2-40B4-BE49-F238E27FC236}">
                  <a16:creationId xmlns:a16="http://schemas.microsoft.com/office/drawing/2014/main" id="{642E3BA2-F02C-7E76-C9E1-612F08199C08}"/>
                </a:ext>
              </a:extLst>
            </p:cNvPr>
            <p:cNvSpPr/>
            <p:nvPr/>
          </p:nvSpPr>
          <p:spPr>
            <a:xfrm>
              <a:off x="3136403" y="4424781"/>
              <a:ext cx="5856" cy="64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0" y="1"/>
                  </a:moveTo>
                  <a:lnTo>
                    <a:pt x="9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6" name="Google Shape;1638;p70">
              <a:extLst>
                <a:ext uri="{FF2B5EF4-FFF2-40B4-BE49-F238E27FC236}">
                  <a16:creationId xmlns:a16="http://schemas.microsoft.com/office/drawing/2014/main" id="{F39EFA9B-C777-763E-031D-02ED1A389BC8}"/>
                </a:ext>
              </a:extLst>
            </p:cNvPr>
            <p:cNvSpPr/>
            <p:nvPr/>
          </p:nvSpPr>
          <p:spPr>
            <a:xfrm>
              <a:off x="2737817" y="5059387"/>
              <a:ext cx="398656" cy="170843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1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7" name="Google Shape;1639;p70">
              <a:extLst>
                <a:ext uri="{FF2B5EF4-FFF2-40B4-BE49-F238E27FC236}">
                  <a16:creationId xmlns:a16="http://schemas.microsoft.com/office/drawing/2014/main" id="{7CFAEBEB-916A-8D41-4F45-0061B9FE0E22}"/>
                </a:ext>
              </a:extLst>
            </p:cNvPr>
            <p:cNvSpPr/>
            <p:nvPr/>
          </p:nvSpPr>
          <p:spPr>
            <a:xfrm>
              <a:off x="2737817" y="5204512"/>
              <a:ext cx="396682" cy="664087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7" y="9666"/>
                    <a:pt x="669" y="10091"/>
                  </a:cubicBezTo>
                  <a:cubicBezTo>
                    <a:pt x="669" y="10091"/>
                    <a:pt x="1793" y="10433"/>
                    <a:pt x="3164" y="10433"/>
                  </a:cubicBezTo>
                  <a:cubicBezTo>
                    <a:pt x="4071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59" y="364"/>
                    <a:pt x="5077" y="390"/>
                    <a:pt x="4491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8" name="Google Shape;1640;p70">
              <a:extLst>
                <a:ext uri="{FF2B5EF4-FFF2-40B4-BE49-F238E27FC236}">
                  <a16:creationId xmlns:a16="http://schemas.microsoft.com/office/drawing/2014/main" id="{5295EE16-A9AB-DC6A-49C6-09F839ABFD53}"/>
                </a:ext>
              </a:extLst>
            </p:cNvPr>
            <p:cNvSpPr/>
            <p:nvPr/>
          </p:nvSpPr>
          <p:spPr>
            <a:xfrm>
              <a:off x="2745582" y="5287705"/>
              <a:ext cx="387007" cy="40738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3" y="488"/>
                    <a:pt x="5988" y="213"/>
                  </a:cubicBezTo>
                  <a:cubicBezTo>
                    <a:pt x="6079" y="182"/>
                    <a:pt x="6049" y="61"/>
                    <a:pt x="5958" y="61"/>
                  </a:cubicBezTo>
                  <a:cubicBezTo>
                    <a:pt x="4955" y="285"/>
                    <a:pt x="3996" y="407"/>
                    <a:pt x="3042" y="407"/>
                  </a:cubicBezTo>
                  <a:cubicBezTo>
                    <a:pt x="2058" y="407"/>
                    <a:pt x="1079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9" name="Google Shape;1641;p70">
              <a:extLst>
                <a:ext uri="{FF2B5EF4-FFF2-40B4-BE49-F238E27FC236}">
                  <a16:creationId xmlns:a16="http://schemas.microsoft.com/office/drawing/2014/main" id="{3EE98798-FC10-AE5D-99D4-FC013F2EC0C4}"/>
                </a:ext>
              </a:extLst>
            </p:cNvPr>
            <p:cNvSpPr/>
            <p:nvPr/>
          </p:nvSpPr>
          <p:spPr>
            <a:xfrm>
              <a:off x="2757167" y="5210750"/>
              <a:ext cx="15531" cy="83257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44" y="996"/>
                    <a:pt x="213" y="723"/>
                    <a:pt x="183" y="480"/>
                  </a:cubicBezTo>
                  <a:cubicBezTo>
                    <a:pt x="183" y="328"/>
                    <a:pt x="213" y="145"/>
                    <a:pt x="153" y="24"/>
                  </a:cubicBezTo>
                  <a:cubicBezTo>
                    <a:pt x="153" y="8"/>
                    <a:pt x="137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0" name="Google Shape;1642;p70">
              <a:extLst>
                <a:ext uri="{FF2B5EF4-FFF2-40B4-BE49-F238E27FC236}">
                  <a16:creationId xmlns:a16="http://schemas.microsoft.com/office/drawing/2014/main" id="{9D9DAF86-2026-13DB-2E95-28E87C6B3443}"/>
                </a:ext>
              </a:extLst>
            </p:cNvPr>
            <p:cNvSpPr/>
            <p:nvPr/>
          </p:nvSpPr>
          <p:spPr>
            <a:xfrm>
              <a:off x="2817126" y="5219980"/>
              <a:ext cx="11712" cy="90005"/>
            </a:xfrm>
            <a:custGeom>
              <a:avLst/>
              <a:gdLst/>
              <a:ahLst/>
              <a:cxnLst/>
              <a:rect l="l" t="t" r="r" b="b"/>
              <a:pathLst>
                <a:path w="18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1" y="517"/>
                    <a:pt x="31" y="943"/>
                    <a:pt x="31" y="1368"/>
                  </a:cubicBezTo>
                  <a:cubicBezTo>
                    <a:pt x="31" y="1398"/>
                    <a:pt x="62" y="1414"/>
                    <a:pt x="92" y="1414"/>
                  </a:cubicBezTo>
                  <a:cubicBezTo>
                    <a:pt x="122" y="1414"/>
                    <a:pt x="153" y="1398"/>
                    <a:pt x="153" y="1368"/>
                  </a:cubicBezTo>
                  <a:cubicBezTo>
                    <a:pt x="183" y="943"/>
                    <a:pt x="183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1" name="Google Shape;1643;p70">
              <a:extLst>
                <a:ext uri="{FF2B5EF4-FFF2-40B4-BE49-F238E27FC236}">
                  <a16:creationId xmlns:a16="http://schemas.microsoft.com/office/drawing/2014/main" id="{6FD65CE2-1A57-9AEC-B3AB-B3428FE3834A}"/>
                </a:ext>
              </a:extLst>
            </p:cNvPr>
            <p:cNvSpPr/>
            <p:nvPr/>
          </p:nvSpPr>
          <p:spPr>
            <a:xfrm>
              <a:off x="2877150" y="5225263"/>
              <a:ext cx="15531" cy="91978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5" y="1"/>
                  </a:moveTo>
                  <a:cubicBezTo>
                    <a:pt x="91" y="1"/>
                    <a:pt x="61" y="24"/>
                    <a:pt x="61" y="69"/>
                  </a:cubicBezTo>
                  <a:cubicBezTo>
                    <a:pt x="0" y="495"/>
                    <a:pt x="30" y="951"/>
                    <a:pt x="61" y="1376"/>
                  </a:cubicBezTo>
                  <a:cubicBezTo>
                    <a:pt x="61" y="1422"/>
                    <a:pt x="91" y="1445"/>
                    <a:pt x="122" y="1445"/>
                  </a:cubicBezTo>
                  <a:cubicBezTo>
                    <a:pt x="152" y="1445"/>
                    <a:pt x="182" y="1422"/>
                    <a:pt x="182" y="1376"/>
                  </a:cubicBezTo>
                  <a:cubicBezTo>
                    <a:pt x="213" y="981"/>
                    <a:pt x="243" y="495"/>
                    <a:pt x="213" y="69"/>
                  </a:cubicBezTo>
                  <a:cubicBezTo>
                    <a:pt x="198" y="24"/>
                    <a:pt x="160" y="1"/>
                    <a:pt x="12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2" name="Google Shape;1644;p70">
              <a:extLst>
                <a:ext uri="{FF2B5EF4-FFF2-40B4-BE49-F238E27FC236}">
                  <a16:creationId xmlns:a16="http://schemas.microsoft.com/office/drawing/2014/main" id="{86720087-E748-D8B3-148B-5693A11D0B5D}"/>
                </a:ext>
              </a:extLst>
            </p:cNvPr>
            <p:cNvSpPr/>
            <p:nvPr/>
          </p:nvSpPr>
          <p:spPr>
            <a:xfrm>
              <a:off x="2940992" y="5228191"/>
              <a:ext cx="19414" cy="93315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7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61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3" name="Google Shape;1645;p70">
              <a:extLst>
                <a:ext uri="{FF2B5EF4-FFF2-40B4-BE49-F238E27FC236}">
                  <a16:creationId xmlns:a16="http://schemas.microsoft.com/office/drawing/2014/main" id="{BF5F1C8C-CA9A-C78D-9CAD-196581B92315}"/>
                </a:ext>
              </a:extLst>
            </p:cNvPr>
            <p:cNvSpPr/>
            <p:nvPr/>
          </p:nvSpPr>
          <p:spPr>
            <a:xfrm>
              <a:off x="3012537" y="5231564"/>
              <a:ext cx="15531" cy="85358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2" y="1"/>
                  </a:moveTo>
                  <a:cubicBezTo>
                    <a:pt x="46" y="1"/>
                    <a:pt x="1" y="31"/>
                    <a:pt x="1" y="92"/>
                  </a:cubicBezTo>
                  <a:cubicBezTo>
                    <a:pt x="1" y="487"/>
                    <a:pt x="31" y="882"/>
                    <a:pt x="92" y="1277"/>
                  </a:cubicBezTo>
                  <a:cubicBezTo>
                    <a:pt x="92" y="1315"/>
                    <a:pt x="127" y="1341"/>
                    <a:pt x="161" y="1341"/>
                  </a:cubicBezTo>
                  <a:cubicBezTo>
                    <a:pt x="181" y="1341"/>
                    <a:pt x="202" y="1331"/>
                    <a:pt x="214" y="1308"/>
                  </a:cubicBezTo>
                  <a:cubicBezTo>
                    <a:pt x="244" y="913"/>
                    <a:pt x="214" y="487"/>
                    <a:pt x="183" y="92"/>
                  </a:cubicBezTo>
                  <a:cubicBezTo>
                    <a:pt x="183" y="31"/>
                    <a:pt x="138" y="1"/>
                    <a:pt x="9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4" name="Google Shape;1646;p70">
              <a:extLst>
                <a:ext uri="{FF2B5EF4-FFF2-40B4-BE49-F238E27FC236}">
                  <a16:creationId xmlns:a16="http://schemas.microsoft.com/office/drawing/2014/main" id="{05FACFE3-E23D-4D2B-8798-3FB9E480CC2F}"/>
                </a:ext>
              </a:extLst>
            </p:cNvPr>
            <p:cNvSpPr/>
            <p:nvPr/>
          </p:nvSpPr>
          <p:spPr>
            <a:xfrm>
              <a:off x="3066704" y="5228763"/>
              <a:ext cx="23297" cy="77338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14" y="1"/>
                  </a:moveTo>
                  <a:cubicBezTo>
                    <a:pt x="187" y="1"/>
                    <a:pt x="163" y="14"/>
                    <a:pt x="153" y="45"/>
                  </a:cubicBezTo>
                  <a:cubicBezTo>
                    <a:pt x="1" y="409"/>
                    <a:pt x="183" y="805"/>
                    <a:pt x="153" y="1169"/>
                  </a:cubicBezTo>
                  <a:cubicBezTo>
                    <a:pt x="153" y="1200"/>
                    <a:pt x="176" y="1215"/>
                    <a:pt x="198" y="1215"/>
                  </a:cubicBezTo>
                  <a:cubicBezTo>
                    <a:pt x="221" y="1215"/>
                    <a:pt x="244" y="1200"/>
                    <a:pt x="244" y="1169"/>
                  </a:cubicBezTo>
                  <a:cubicBezTo>
                    <a:pt x="366" y="835"/>
                    <a:pt x="244" y="470"/>
                    <a:pt x="335" y="136"/>
                  </a:cubicBezTo>
                  <a:cubicBezTo>
                    <a:pt x="335" y="55"/>
                    <a:pt x="268" y="1"/>
                    <a:pt x="21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5" name="Google Shape;1647;p70">
              <a:extLst>
                <a:ext uri="{FF2B5EF4-FFF2-40B4-BE49-F238E27FC236}">
                  <a16:creationId xmlns:a16="http://schemas.microsoft.com/office/drawing/2014/main" id="{B69FC9BE-4EC6-45CB-CE45-2FFEEDEE739D}"/>
                </a:ext>
              </a:extLst>
            </p:cNvPr>
            <p:cNvSpPr/>
            <p:nvPr/>
          </p:nvSpPr>
          <p:spPr>
            <a:xfrm>
              <a:off x="2732024" y="5198656"/>
              <a:ext cx="408267" cy="38764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0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2" y="487"/>
                  </a:cubicBezTo>
                  <a:cubicBezTo>
                    <a:pt x="6406" y="487"/>
                    <a:pt x="6413" y="302"/>
                    <a:pt x="6315" y="302"/>
                  </a:cubicBezTo>
                  <a:cubicBezTo>
                    <a:pt x="6308" y="302"/>
                    <a:pt x="6300" y="303"/>
                    <a:pt x="6292" y="305"/>
                  </a:cubicBezTo>
                  <a:cubicBezTo>
                    <a:pt x="5609" y="344"/>
                    <a:pt x="4936" y="368"/>
                    <a:pt x="4267" y="368"/>
                  </a:cubicBezTo>
                  <a:cubicBezTo>
                    <a:pt x="2882" y="368"/>
                    <a:pt x="1516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6" name="Google Shape;1648;p70">
              <a:extLst>
                <a:ext uri="{FF2B5EF4-FFF2-40B4-BE49-F238E27FC236}">
                  <a16:creationId xmlns:a16="http://schemas.microsoft.com/office/drawing/2014/main" id="{60BB6A4C-10D8-F9CA-5D01-1EAB5C772EC2}"/>
                </a:ext>
              </a:extLst>
            </p:cNvPr>
            <p:cNvSpPr/>
            <p:nvPr/>
          </p:nvSpPr>
          <p:spPr>
            <a:xfrm>
              <a:off x="2722349" y="4854301"/>
              <a:ext cx="419916" cy="344424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6" y="1"/>
                  </a:moveTo>
                  <a:lnTo>
                    <a:pt x="0" y="122"/>
                  </a:lnTo>
                  <a:cubicBezTo>
                    <a:pt x="0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6" y="1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7" name="Google Shape;1649;p70">
              <a:extLst>
                <a:ext uri="{FF2B5EF4-FFF2-40B4-BE49-F238E27FC236}">
                  <a16:creationId xmlns:a16="http://schemas.microsoft.com/office/drawing/2014/main" id="{4824DB8B-66CC-12BD-B456-BD85BDAD6DB0}"/>
                </a:ext>
              </a:extLst>
            </p:cNvPr>
            <p:cNvSpPr/>
            <p:nvPr/>
          </p:nvSpPr>
          <p:spPr>
            <a:xfrm>
              <a:off x="2536614" y="5952163"/>
              <a:ext cx="583693" cy="104199"/>
            </a:xfrm>
            <a:custGeom>
              <a:avLst/>
              <a:gdLst/>
              <a:ahLst/>
              <a:cxnLst/>
              <a:rect l="l" t="t" r="r" b="b"/>
              <a:pathLst>
                <a:path w="9170" h="1637" extrusionOk="0">
                  <a:moveTo>
                    <a:pt x="6828" y="0"/>
                  </a:moveTo>
                  <a:cubicBezTo>
                    <a:pt x="4144" y="0"/>
                    <a:pt x="92" y="230"/>
                    <a:pt x="92" y="230"/>
                  </a:cubicBezTo>
                  <a:cubicBezTo>
                    <a:pt x="92" y="230"/>
                    <a:pt x="0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177" y="1263"/>
                    <a:pt x="9028" y="1081"/>
                    <a:pt x="9028" y="1081"/>
                  </a:cubicBezTo>
                  <a:cubicBezTo>
                    <a:pt x="9028" y="1081"/>
                    <a:pt x="908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8" name="Google Shape;1650;p70">
              <a:extLst>
                <a:ext uri="{FF2B5EF4-FFF2-40B4-BE49-F238E27FC236}">
                  <a16:creationId xmlns:a16="http://schemas.microsoft.com/office/drawing/2014/main" id="{AE21321E-14F0-E8D5-C4D8-18EE1263B1AF}"/>
                </a:ext>
              </a:extLst>
            </p:cNvPr>
            <p:cNvSpPr/>
            <p:nvPr/>
          </p:nvSpPr>
          <p:spPr>
            <a:xfrm>
              <a:off x="2534704" y="5877755"/>
              <a:ext cx="218646" cy="152893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1"/>
                  </a:moveTo>
                  <a:cubicBezTo>
                    <a:pt x="1246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6" y="730"/>
                    <a:pt x="215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9" name="Google Shape;1651;p70">
              <a:extLst>
                <a:ext uri="{FF2B5EF4-FFF2-40B4-BE49-F238E27FC236}">
                  <a16:creationId xmlns:a16="http://schemas.microsoft.com/office/drawing/2014/main" id="{5142206B-792F-98C5-0588-1ADA3BC180B9}"/>
                </a:ext>
              </a:extLst>
            </p:cNvPr>
            <p:cNvSpPr/>
            <p:nvPr/>
          </p:nvSpPr>
          <p:spPr>
            <a:xfrm>
              <a:off x="2673974" y="5827470"/>
              <a:ext cx="458616" cy="204834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7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8" y="1520"/>
                    <a:pt x="1004" y="2311"/>
                    <a:pt x="1247" y="3192"/>
                  </a:cubicBezTo>
                  <a:cubicBezTo>
                    <a:pt x="1603" y="3209"/>
                    <a:pt x="1973" y="3217"/>
                    <a:pt x="2348" y="3217"/>
                  </a:cubicBezTo>
                  <a:cubicBezTo>
                    <a:pt x="4018" y="3217"/>
                    <a:pt x="5789" y="3048"/>
                    <a:pt x="6931" y="2675"/>
                  </a:cubicBezTo>
                  <a:cubicBezTo>
                    <a:pt x="6931" y="2675"/>
                    <a:pt x="7204" y="1125"/>
                    <a:pt x="6931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0" name="Google Shape;1652;p70">
              <a:extLst>
                <a:ext uri="{FF2B5EF4-FFF2-40B4-BE49-F238E27FC236}">
                  <a16:creationId xmlns:a16="http://schemas.microsoft.com/office/drawing/2014/main" id="{708DDDFF-352F-6A12-2A97-95F2DD4A0FAF}"/>
                </a:ext>
              </a:extLst>
            </p:cNvPr>
            <p:cNvSpPr/>
            <p:nvPr/>
          </p:nvSpPr>
          <p:spPr>
            <a:xfrm>
              <a:off x="2653987" y="5750070"/>
              <a:ext cx="118585" cy="127305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1156" y="184"/>
                  </a:moveTo>
                  <a:cubicBezTo>
                    <a:pt x="1183" y="184"/>
                    <a:pt x="1216" y="193"/>
                    <a:pt x="1257" y="213"/>
                  </a:cubicBezTo>
                  <a:cubicBezTo>
                    <a:pt x="1500" y="335"/>
                    <a:pt x="1470" y="882"/>
                    <a:pt x="1500" y="1095"/>
                  </a:cubicBezTo>
                  <a:cubicBezTo>
                    <a:pt x="1500" y="1229"/>
                    <a:pt x="1500" y="1357"/>
                    <a:pt x="1496" y="1484"/>
                  </a:cubicBezTo>
                  <a:lnTo>
                    <a:pt x="1496" y="1484"/>
                  </a:lnTo>
                  <a:cubicBezTo>
                    <a:pt x="1421" y="1362"/>
                    <a:pt x="1350" y="1237"/>
                    <a:pt x="1287" y="1095"/>
                  </a:cubicBezTo>
                  <a:cubicBezTo>
                    <a:pt x="1232" y="1012"/>
                    <a:pt x="904" y="184"/>
                    <a:pt x="1156" y="184"/>
                  </a:cubicBezTo>
                  <a:close/>
                  <a:moveTo>
                    <a:pt x="611" y="961"/>
                  </a:moveTo>
                  <a:cubicBezTo>
                    <a:pt x="632" y="961"/>
                    <a:pt x="655" y="965"/>
                    <a:pt x="679" y="973"/>
                  </a:cubicBezTo>
                  <a:cubicBezTo>
                    <a:pt x="801" y="1004"/>
                    <a:pt x="922" y="1156"/>
                    <a:pt x="1014" y="1247"/>
                  </a:cubicBezTo>
                  <a:cubicBezTo>
                    <a:pt x="1098" y="1320"/>
                    <a:pt x="1174" y="1407"/>
                    <a:pt x="1243" y="1501"/>
                  </a:cubicBezTo>
                  <a:lnTo>
                    <a:pt x="1243" y="1501"/>
                  </a:lnTo>
                  <a:cubicBezTo>
                    <a:pt x="1299" y="1602"/>
                    <a:pt x="1352" y="1694"/>
                    <a:pt x="1397" y="1770"/>
                  </a:cubicBezTo>
                  <a:lnTo>
                    <a:pt x="1397" y="1770"/>
                  </a:lnTo>
                  <a:cubicBezTo>
                    <a:pt x="1057" y="1680"/>
                    <a:pt x="701" y="1545"/>
                    <a:pt x="527" y="1247"/>
                  </a:cubicBezTo>
                  <a:cubicBezTo>
                    <a:pt x="422" y="1115"/>
                    <a:pt x="476" y="961"/>
                    <a:pt x="611" y="961"/>
                  </a:cubicBezTo>
                  <a:close/>
                  <a:moveTo>
                    <a:pt x="1187" y="0"/>
                  </a:moveTo>
                  <a:cubicBezTo>
                    <a:pt x="1180" y="0"/>
                    <a:pt x="1173" y="0"/>
                    <a:pt x="1166" y="1"/>
                  </a:cubicBezTo>
                  <a:cubicBezTo>
                    <a:pt x="718" y="16"/>
                    <a:pt x="772" y="447"/>
                    <a:pt x="953" y="903"/>
                  </a:cubicBezTo>
                  <a:lnTo>
                    <a:pt x="953" y="903"/>
                  </a:lnTo>
                  <a:cubicBezTo>
                    <a:pt x="914" y="873"/>
                    <a:pt x="873" y="846"/>
                    <a:pt x="831" y="821"/>
                  </a:cubicBezTo>
                  <a:cubicBezTo>
                    <a:pt x="749" y="780"/>
                    <a:pt x="643" y="752"/>
                    <a:pt x="543" y="752"/>
                  </a:cubicBezTo>
                  <a:cubicBezTo>
                    <a:pt x="419" y="752"/>
                    <a:pt x="304" y="795"/>
                    <a:pt x="254" y="913"/>
                  </a:cubicBezTo>
                  <a:cubicBezTo>
                    <a:pt x="0" y="1561"/>
                    <a:pt x="975" y="1869"/>
                    <a:pt x="1481" y="1935"/>
                  </a:cubicBezTo>
                  <a:lnTo>
                    <a:pt x="1481" y="1935"/>
                  </a:lnTo>
                  <a:cubicBezTo>
                    <a:pt x="1504" y="1978"/>
                    <a:pt x="1555" y="1999"/>
                    <a:pt x="1606" y="1999"/>
                  </a:cubicBezTo>
                  <a:cubicBezTo>
                    <a:pt x="1675" y="1999"/>
                    <a:pt x="1743" y="1961"/>
                    <a:pt x="1743" y="1885"/>
                  </a:cubicBezTo>
                  <a:cubicBezTo>
                    <a:pt x="1743" y="1464"/>
                    <a:pt x="1862" y="0"/>
                    <a:pt x="118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1" name="Google Shape;1653;p70">
              <a:extLst>
                <a:ext uri="{FF2B5EF4-FFF2-40B4-BE49-F238E27FC236}">
                  <a16:creationId xmlns:a16="http://schemas.microsoft.com/office/drawing/2014/main" id="{61E230BD-3826-CEF2-9A72-593C5426DAB1}"/>
                </a:ext>
              </a:extLst>
            </p:cNvPr>
            <p:cNvSpPr/>
            <p:nvPr/>
          </p:nvSpPr>
          <p:spPr>
            <a:xfrm>
              <a:off x="3325957" y="4991661"/>
              <a:ext cx="406358" cy="242452"/>
            </a:xfrm>
            <a:custGeom>
              <a:avLst/>
              <a:gdLst/>
              <a:ahLst/>
              <a:cxnLst/>
              <a:rect l="l" t="t" r="r" b="b"/>
              <a:pathLst>
                <a:path w="6384" h="3809" extrusionOk="0">
                  <a:moveTo>
                    <a:pt x="5898" y="1"/>
                  </a:moveTo>
                  <a:cubicBezTo>
                    <a:pt x="4165" y="1338"/>
                    <a:pt x="2129" y="2432"/>
                    <a:pt x="1" y="3131"/>
                  </a:cubicBezTo>
                  <a:lnTo>
                    <a:pt x="122" y="3709"/>
                  </a:lnTo>
                  <a:cubicBezTo>
                    <a:pt x="807" y="3777"/>
                    <a:pt x="1489" y="3808"/>
                    <a:pt x="2167" y="3808"/>
                  </a:cubicBezTo>
                  <a:cubicBezTo>
                    <a:pt x="3594" y="3808"/>
                    <a:pt x="5003" y="3672"/>
                    <a:pt x="6384" y="3466"/>
                  </a:cubicBezTo>
                  <a:cubicBezTo>
                    <a:pt x="6384" y="3405"/>
                    <a:pt x="6354" y="3375"/>
                    <a:pt x="6354" y="3314"/>
                  </a:cubicBezTo>
                  <a:cubicBezTo>
                    <a:pt x="6171" y="2037"/>
                    <a:pt x="6019" y="882"/>
                    <a:pt x="589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2" name="Google Shape;1654;p70">
              <a:extLst>
                <a:ext uri="{FF2B5EF4-FFF2-40B4-BE49-F238E27FC236}">
                  <a16:creationId xmlns:a16="http://schemas.microsoft.com/office/drawing/2014/main" id="{C8C5D8C1-06A0-DE2B-4F05-4057FF3BE987}"/>
                </a:ext>
              </a:extLst>
            </p:cNvPr>
            <p:cNvSpPr/>
            <p:nvPr/>
          </p:nvSpPr>
          <p:spPr>
            <a:xfrm>
              <a:off x="3256322" y="4863976"/>
              <a:ext cx="445058" cy="327047"/>
            </a:xfrm>
            <a:custGeom>
              <a:avLst/>
              <a:gdLst/>
              <a:ahLst/>
              <a:cxnLst/>
              <a:rect l="l" t="t" r="r" b="b"/>
              <a:pathLst>
                <a:path w="6992" h="5138" extrusionOk="0">
                  <a:moveTo>
                    <a:pt x="1" y="0"/>
                  </a:moveTo>
                  <a:lnTo>
                    <a:pt x="669" y="3162"/>
                  </a:lnTo>
                  <a:lnTo>
                    <a:pt x="1095" y="5137"/>
                  </a:lnTo>
                  <a:cubicBezTo>
                    <a:pt x="3223" y="4438"/>
                    <a:pt x="5259" y="3344"/>
                    <a:pt x="6992" y="2007"/>
                  </a:cubicBezTo>
                  <a:cubicBezTo>
                    <a:pt x="6840" y="852"/>
                    <a:pt x="6718" y="122"/>
                    <a:pt x="6718" y="1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3" name="Google Shape;1655;p70">
              <a:extLst>
                <a:ext uri="{FF2B5EF4-FFF2-40B4-BE49-F238E27FC236}">
                  <a16:creationId xmlns:a16="http://schemas.microsoft.com/office/drawing/2014/main" id="{666E0DE8-6DD2-9DA3-DD7D-82DFAFB5E77F}"/>
                </a:ext>
              </a:extLst>
            </p:cNvPr>
            <p:cNvSpPr/>
            <p:nvPr/>
          </p:nvSpPr>
          <p:spPr>
            <a:xfrm>
              <a:off x="3331813" y="5208331"/>
              <a:ext cx="477903" cy="654921"/>
            </a:xfrm>
            <a:custGeom>
              <a:avLst/>
              <a:gdLst/>
              <a:ahLst/>
              <a:cxnLst/>
              <a:rect l="l" t="t" r="r" b="b"/>
              <a:pathLst>
                <a:path w="7508" h="10289" extrusionOk="0">
                  <a:moveTo>
                    <a:pt x="6292" y="1"/>
                  </a:moveTo>
                  <a:cubicBezTo>
                    <a:pt x="4828" y="219"/>
                    <a:pt x="3316" y="391"/>
                    <a:pt x="1792" y="391"/>
                  </a:cubicBezTo>
                  <a:cubicBezTo>
                    <a:pt x="1196" y="391"/>
                    <a:pt x="598" y="365"/>
                    <a:pt x="0" y="305"/>
                  </a:cubicBezTo>
                  <a:lnTo>
                    <a:pt x="0" y="305"/>
                  </a:lnTo>
                  <a:lnTo>
                    <a:pt x="2006" y="9667"/>
                  </a:lnTo>
                  <a:cubicBezTo>
                    <a:pt x="2972" y="10143"/>
                    <a:pt x="4012" y="10288"/>
                    <a:pt x="4920" y="10288"/>
                  </a:cubicBezTo>
                  <a:cubicBezTo>
                    <a:pt x="6327" y="10288"/>
                    <a:pt x="7417" y="9940"/>
                    <a:pt x="7417" y="9940"/>
                  </a:cubicBezTo>
                  <a:cubicBezTo>
                    <a:pt x="7508" y="9515"/>
                    <a:pt x="6870" y="4226"/>
                    <a:pt x="6292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4" name="Google Shape;1656;p70">
              <a:extLst>
                <a:ext uri="{FF2B5EF4-FFF2-40B4-BE49-F238E27FC236}">
                  <a16:creationId xmlns:a16="http://schemas.microsoft.com/office/drawing/2014/main" id="{A973A8B9-A07C-63F2-E1FA-6C87A80A769B}"/>
                </a:ext>
              </a:extLst>
            </p:cNvPr>
            <p:cNvSpPr/>
            <p:nvPr/>
          </p:nvSpPr>
          <p:spPr>
            <a:xfrm>
              <a:off x="3347789" y="5289614"/>
              <a:ext cx="392290" cy="41883"/>
            </a:xfrm>
            <a:custGeom>
              <a:avLst/>
              <a:gdLst/>
              <a:ahLst/>
              <a:cxnLst/>
              <a:rect l="l" t="t" r="r" b="b"/>
              <a:pathLst>
                <a:path w="6163" h="658" extrusionOk="0">
                  <a:moveTo>
                    <a:pt x="6071" y="1"/>
                  </a:moveTo>
                  <a:cubicBezTo>
                    <a:pt x="5068" y="289"/>
                    <a:pt x="4088" y="411"/>
                    <a:pt x="3104" y="411"/>
                  </a:cubicBezTo>
                  <a:cubicBezTo>
                    <a:pt x="2120" y="411"/>
                    <a:pt x="1132" y="289"/>
                    <a:pt x="114" y="92"/>
                  </a:cubicBezTo>
                  <a:cubicBezTo>
                    <a:pt x="106" y="89"/>
                    <a:pt x="98" y="88"/>
                    <a:pt x="91" y="88"/>
                  </a:cubicBezTo>
                  <a:cubicBezTo>
                    <a:pt x="18" y="88"/>
                    <a:pt x="0" y="216"/>
                    <a:pt x="83" y="244"/>
                  </a:cubicBezTo>
                  <a:cubicBezTo>
                    <a:pt x="1000" y="499"/>
                    <a:pt x="2042" y="658"/>
                    <a:pt x="3079" y="658"/>
                  </a:cubicBezTo>
                  <a:cubicBezTo>
                    <a:pt x="4140" y="658"/>
                    <a:pt x="5195" y="491"/>
                    <a:pt x="6102" y="92"/>
                  </a:cubicBezTo>
                  <a:cubicBezTo>
                    <a:pt x="6163" y="61"/>
                    <a:pt x="6132" y="1"/>
                    <a:pt x="607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5" name="Google Shape;1657;p70">
              <a:extLst>
                <a:ext uri="{FF2B5EF4-FFF2-40B4-BE49-F238E27FC236}">
                  <a16:creationId xmlns:a16="http://schemas.microsoft.com/office/drawing/2014/main" id="{FF3AF95A-7E33-C6DC-87D7-B500130A91EA}"/>
                </a:ext>
              </a:extLst>
            </p:cNvPr>
            <p:cNvSpPr/>
            <p:nvPr/>
          </p:nvSpPr>
          <p:spPr>
            <a:xfrm>
              <a:off x="3701310" y="5214187"/>
              <a:ext cx="23297" cy="81793"/>
            </a:xfrm>
            <a:custGeom>
              <a:avLst/>
              <a:gdLst/>
              <a:ahLst/>
              <a:cxnLst/>
              <a:rect l="l" t="t" r="r" b="b"/>
              <a:pathLst>
                <a:path w="366" h="1285" extrusionOk="0">
                  <a:moveTo>
                    <a:pt x="92" y="0"/>
                  </a:moveTo>
                  <a:cubicBezTo>
                    <a:pt x="61" y="0"/>
                    <a:pt x="31" y="0"/>
                    <a:pt x="31" y="30"/>
                  </a:cubicBezTo>
                  <a:cubicBezTo>
                    <a:pt x="1" y="152"/>
                    <a:pt x="31" y="304"/>
                    <a:pt x="61" y="456"/>
                  </a:cubicBezTo>
                  <a:cubicBezTo>
                    <a:pt x="92" y="699"/>
                    <a:pt x="92" y="1003"/>
                    <a:pt x="183" y="1216"/>
                  </a:cubicBezTo>
                  <a:cubicBezTo>
                    <a:pt x="198" y="1262"/>
                    <a:pt x="236" y="1284"/>
                    <a:pt x="270" y="1284"/>
                  </a:cubicBezTo>
                  <a:cubicBezTo>
                    <a:pt x="305" y="1284"/>
                    <a:pt x="335" y="1262"/>
                    <a:pt x="335" y="1216"/>
                  </a:cubicBezTo>
                  <a:cubicBezTo>
                    <a:pt x="365" y="973"/>
                    <a:pt x="274" y="699"/>
                    <a:pt x="213" y="456"/>
                  </a:cubicBezTo>
                  <a:cubicBezTo>
                    <a:pt x="183" y="334"/>
                    <a:pt x="183" y="152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6" name="Google Shape;1658;p70">
              <a:extLst>
                <a:ext uri="{FF2B5EF4-FFF2-40B4-BE49-F238E27FC236}">
                  <a16:creationId xmlns:a16="http://schemas.microsoft.com/office/drawing/2014/main" id="{84CDF27E-7154-EF65-B27D-BB0D3F202E2F}"/>
                </a:ext>
              </a:extLst>
            </p:cNvPr>
            <p:cNvSpPr/>
            <p:nvPr/>
          </p:nvSpPr>
          <p:spPr>
            <a:xfrm>
              <a:off x="3640141" y="5223480"/>
              <a:ext cx="27562" cy="89050"/>
            </a:xfrm>
            <a:custGeom>
              <a:avLst/>
              <a:gdLst/>
              <a:ahLst/>
              <a:cxnLst/>
              <a:rect l="l" t="t" r="r" b="b"/>
              <a:pathLst>
                <a:path w="433" h="1399" extrusionOk="0">
                  <a:moveTo>
                    <a:pt x="134" y="1"/>
                  </a:moveTo>
                  <a:cubicBezTo>
                    <a:pt x="75" y="1"/>
                    <a:pt x="1" y="53"/>
                    <a:pt x="19" y="128"/>
                  </a:cubicBezTo>
                  <a:cubicBezTo>
                    <a:pt x="141" y="523"/>
                    <a:pt x="171" y="948"/>
                    <a:pt x="293" y="1343"/>
                  </a:cubicBezTo>
                  <a:cubicBezTo>
                    <a:pt x="306" y="1382"/>
                    <a:pt x="334" y="1399"/>
                    <a:pt x="361" y="1399"/>
                  </a:cubicBezTo>
                  <a:cubicBezTo>
                    <a:pt x="399" y="1399"/>
                    <a:pt x="432" y="1366"/>
                    <a:pt x="415" y="1313"/>
                  </a:cubicBezTo>
                  <a:cubicBezTo>
                    <a:pt x="354" y="918"/>
                    <a:pt x="293" y="492"/>
                    <a:pt x="202" y="67"/>
                  </a:cubicBezTo>
                  <a:cubicBezTo>
                    <a:pt x="202" y="20"/>
                    <a:pt x="171" y="1"/>
                    <a:pt x="13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7" name="Google Shape;1659;p70">
              <a:extLst>
                <a:ext uri="{FF2B5EF4-FFF2-40B4-BE49-F238E27FC236}">
                  <a16:creationId xmlns:a16="http://schemas.microsoft.com/office/drawing/2014/main" id="{A2D71435-AA0D-69D0-585E-0949A32DEA3C}"/>
                </a:ext>
              </a:extLst>
            </p:cNvPr>
            <p:cNvSpPr/>
            <p:nvPr/>
          </p:nvSpPr>
          <p:spPr>
            <a:xfrm>
              <a:off x="3581391" y="5228891"/>
              <a:ext cx="24315" cy="90578"/>
            </a:xfrm>
            <a:custGeom>
              <a:avLst/>
              <a:gdLst/>
              <a:ahLst/>
              <a:cxnLst/>
              <a:rect l="l" t="t" r="r" b="b"/>
              <a:pathLst>
                <a:path w="382" h="1423" extrusionOk="0">
                  <a:moveTo>
                    <a:pt x="75" y="0"/>
                  </a:moveTo>
                  <a:cubicBezTo>
                    <a:pt x="37" y="0"/>
                    <a:pt x="0" y="23"/>
                    <a:pt x="0" y="73"/>
                  </a:cubicBezTo>
                  <a:cubicBezTo>
                    <a:pt x="31" y="499"/>
                    <a:pt x="152" y="955"/>
                    <a:pt x="243" y="1380"/>
                  </a:cubicBezTo>
                  <a:cubicBezTo>
                    <a:pt x="257" y="1407"/>
                    <a:pt x="289" y="1422"/>
                    <a:pt x="317" y="1422"/>
                  </a:cubicBezTo>
                  <a:cubicBezTo>
                    <a:pt x="352" y="1422"/>
                    <a:pt x="382" y="1400"/>
                    <a:pt x="365" y="1350"/>
                  </a:cubicBezTo>
                  <a:cubicBezTo>
                    <a:pt x="334" y="924"/>
                    <a:pt x="274" y="468"/>
                    <a:pt x="152" y="43"/>
                  </a:cubicBezTo>
                  <a:cubicBezTo>
                    <a:pt x="138" y="15"/>
                    <a:pt x="106" y="0"/>
                    <a:pt x="7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8" name="Google Shape;1660;p70">
              <a:extLst>
                <a:ext uri="{FF2B5EF4-FFF2-40B4-BE49-F238E27FC236}">
                  <a16:creationId xmlns:a16="http://schemas.microsoft.com/office/drawing/2014/main" id="{0D1170CC-4E16-8C22-E8D0-506D373FEAAB}"/>
                </a:ext>
              </a:extLst>
            </p:cNvPr>
            <p:cNvSpPr/>
            <p:nvPr/>
          </p:nvSpPr>
          <p:spPr>
            <a:xfrm>
              <a:off x="3511692" y="5231246"/>
              <a:ext cx="29089" cy="92614"/>
            </a:xfrm>
            <a:custGeom>
              <a:avLst/>
              <a:gdLst/>
              <a:ahLst/>
              <a:cxnLst/>
              <a:rect l="l" t="t" r="r" b="b"/>
              <a:pathLst>
                <a:path w="457" h="1455" extrusionOk="0">
                  <a:moveTo>
                    <a:pt x="131" y="0"/>
                  </a:moveTo>
                  <a:cubicBezTo>
                    <a:pt x="71" y="0"/>
                    <a:pt x="1" y="52"/>
                    <a:pt x="1" y="127"/>
                  </a:cubicBezTo>
                  <a:cubicBezTo>
                    <a:pt x="92" y="553"/>
                    <a:pt x="153" y="1069"/>
                    <a:pt x="396" y="1434"/>
                  </a:cubicBezTo>
                  <a:cubicBezTo>
                    <a:pt x="396" y="1447"/>
                    <a:pt x="406" y="1454"/>
                    <a:pt x="419" y="1454"/>
                  </a:cubicBezTo>
                  <a:cubicBezTo>
                    <a:pt x="436" y="1454"/>
                    <a:pt x="457" y="1439"/>
                    <a:pt x="457" y="1404"/>
                  </a:cubicBezTo>
                  <a:cubicBezTo>
                    <a:pt x="457" y="978"/>
                    <a:pt x="274" y="522"/>
                    <a:pt x="214" y="66"/>
                  </a:cubicBezTo>
                  <a:cubicBezTo>
                    <a:pt x="202" y="20"/>
                    <a:pt x="168" y="0"/>
                    <a:pt x="13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9" name="Google Shape;1661;p70">
              <a:extLst>
                <a:ext uri="{FF2B5EF4-FFF2-40B4-BE49-F238E27FC236}">
                  <a16:creationId xmlns:a16="http://schemas.microsoft.com/office/drawing/2014/main" id="{2E91B17C-DDC1-9EC9-81DA-544700D431EC}"/>
                </a:ext>
              </a:extLst>
            </p:cNvPr>
            <p:cNvSpPr/>
            <p:nvPr/>
          </p:nvSpPr>
          <p:spPr>
            <a:xfrm>
              <a:off x="3445940" y="5235956"/>
              <a:ext cx="21324" cy="83703"/>
            </a:xfrm>
            <a:custGeom>
              <a:avLst/>
              <a:gdLst/>
              <a:ahLst/>
              <a:cxnLst/>
              <a:rect l="l" t="t" r="r" b="b"/>
              <a:pathLst>
                <a:path w="335" h="1315" extrusionOk="0">
                  <a:moveTo>
                    <a:pt x="107" y="0"/>
                  </a:moveTo>
                  <a:cubicBezTo>
                    <a:pt x="56" y="0"/>
                    <a:pt x="0" y="40"/>
                    <a:pt x="0" y="114"/>
                  </a:cubicBezTo>
                  <a:cubicBezTo>
                    <a:pt x="61" y="509"/>
                    <a:pt x="92" y="904"/>
                    <a:pt x="213" y="1269"/>
                  </a:cubicBezTo>
                  <a:cubicBezTo>
                    <a:pt x="228" y="1299"/>
                    <a:pt x="259" y="1315"/>
                    <a:pt x="285" y="1315"/>
                  </a:cubicBezTo>
                  <a:cubicBezTo>
                    <a:pt x="312" y="1315"/>
                    <a:pt x="335" y="1299"/>
                    <a:pt x="335" y="1269"/>
                  </a:cubicBezTo>
                  <a:cubicBezTo>
                    <a:pt x="304" y="874"/>
                    <a:pt x="274" y="448"/>
                    <a:pt x="183" y="53"/>
                  </a:cubicBezTo>
                  <a:cubicBezTo>
                    <a:pt x="171" y="17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0" name="Google Shape;1662;p70">
              <a:extLst>
                <a:ext uri="{FF2B5EF4-FFF2-40B4-BE49-F238E27FC236}">
                  <a16:creationId xmlns:a16="http://schemas.microsoft.com/office/drawing/2014/main" id="{3EFAF1A7-F1E7-4D52-9A01-5F98657F02AF}"/>
                </a:ext>
              </a:extLst>
            </p:cNvPr>
            <p:cNvSpPr/>
            <p:nvPr/>
          </p:nvSpPr>
          <p:spPr>
            <a:xfrm>
              <a:off x="3380697" y="5233028"/>
              <a:ext cx="26607" cy="76192"/>
            </a:xfrm>
            <a:custGeom>
              <a:avLst/>
              <a:gdLst/>
              <a:ahLst/>
              <a:cxnLst/>
              <a:rect l="l" t="t" r="r" b="b"/>
              <a:pathLst>
                <a:path w="418" h="1197" extrusionOk="0">
                  <a:moveTo>
                    <a:pt x="121" y="1"/>
                  </a:moveTo>
                  <a:cubicBezTo>
                    <a:pt x="55" y="1"/>
                    <a:pt x="1" y="65"/>
                    <a:pt x="22" y="130"/>
                  </a:cubicBezTo>
                  <a:cubicBezTo>
                    <a:pt x="174" y="464"/>
                    <a:pt x="144" y="829"/>
                    <a:pt x="296" y="1163"/>
                  </a:cubicBezTo>
                  <a:cubicBezTo>
                    <a:pt x="308" y="1186"/>
                    <a:pt x="324" y="1196"/>
                    <a:pt x="339" y="1196"/>
                  </a:cubicBezTo>
                  <a:cubicBezTo>
                    <a:pt x="364" y="1196"/>
                    <a:pt x="387" y="1170"/>
                    <a:pt x="387" y="1133"/>
                  </a:cubicBezTo>
                  <a:cubicBezTo>
                    <a:pt x="296" y="798"/>
                    <a:pt x="418" y="342"/>
                    <a:pt x="205" y="38"/>
                  </a:cubicBezTo>
                  <a:cubicBezTo>
                    <a:pt x="178" y="12"/>
                    <a:pt x="149" y="1"/>
                    <a:pt x="12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1" name="Google Shape;1663;p70">
              <a:extLst>
                <a:ext uri="{FF2B5EF4-FFF2-40B4-BE49-F238E27FC236}">
                  <a16:creationId xmlns:a16="http://schemas.microsoft.com/office/drawing/2014/main" id="{35AFBF11-CE26-566B-A5C8-666A01DCD9A0}"/>
                </a:ext>
              </a:extLst>
            </p:cNvPr>
            <p:cNvSpPr/>
            <p:nvPr/>
          </p:nvSpPr>
          <p:spPr>
            <a:xfrm>
              <a:off x="3326021" y="5202539"/>
              <a:ext cx="410177" cy="39337"/>
            </a:xfrm>
            <a:custGeom>
              <a:avLst/>
              <a:gdLst/>
              <a:ahLst/>
              <a:cxnLst/>
              <a:rect l="l" t="t" r="r" b="b"/>
              <a:pathLst>
                <a:path w="6444" h="618" extrusionOk="0">
                  <a:moveTo>
                    <a:pt x="6322" y="1"/>
                  </a:moveTo>
                  <a:cubicBezTo>
                    <a:pt x="4975" y="278"/>
                    <a:pt x="3641" y="375"/>
                    <a:pt x="2295" y="375"/>
                  </a:cubicBezTo>
                  <a:cubicBezTo>
                    <a:pt x="1575" y="375"/>
                    <a:pt x="852" y="347"/>
                    <a:pt x="121" y="305"/>
                  </a:cubicBezTo>
                  <a:cubicBezTo>
                    <a:pt x="113" y="303"/>
                    <a:pt x="106" y="302"/>
                    <a:pt x="99" y="302"/>
                  </a:cubicBezTo>
                  <a:cubicBezTo>
                    <a:pt x="0" y="302"/>
                    <a:pt x="8" y="487"/>
                    <a:pt x="121" y="487"/>
                  </a:cubicBezTo>
                  <a:cubicBezTo>
                    <a:pt x="1011" y="552"/>
                    <a:pt x="1923" y="618"/>
                    <a:pt x="2831" y="618"/>
                  </a:cubicBezTo>
                  <a:cubicBezTo>
                    <a:pt x="4033" y="618"/>
                    <a:pt x="5227" y="503"/>
                    <a:pt x="6353" y="122"/>
                  </a:cubicBezTo>
                  <a:cubicBezTo>
                    <a:pt x="6444" y="92"/>
                    <a:pt x="641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2" name="Google Shape;1664;p70">
              <a:extLst>
                <a:ext uri="{FF2B5EF4-FFF2-40B4-BE49-F238E27FC236}">
                  <a16:creationId xmlns:a16="http://schemas.microsoft.com/office/drawing/2014/main" id="{E526E239-C1FB-9FE8-3BFF-9BDB91C528EE}"/>
                </a:ext>
              </a:extLst>
            </p:cNvPr>
            <p:cNvSpPr/>
            <p:nvPr/>
          </p:nvSpPr>
          <p:spPr>
            <a:xfrm>
              <a:off x="3481394" y="5945289"/>
              <a:ext cx="601134" cy="101398"/>
            </a:xfrm>
            <a:custGeom>
              <a:avLst/>
              <a:gdLst/>
              <a:ahLst/>
              <a:cxnLst/>
              <a:rect l="l" t="t" r="r" b="b"/>
              <a:pathLst>
                <a:path w="9444" h="1593" extrusionOk="0">
                  <a:moveTo>
                    <a:pt x="2364" y="0"/>
                  </a:moveTo>
                  <a:cubicBezTo>
                    <a:pt x="1004" y="0"/>
                    <a:pt x="1" y="54"/>
                    <a:pt x="51" y="216"/>
                  </a:cubicBezTo>
                  <a:cubicBezTo>
                    <a:pt x="173" y="733"/>
                    <a:pt x="325" y="1067"/>
                    <a:pt x="325" y="1067"/>
                  </a:cubicBezTo>
                  <a:cubicBezTo>
                    <a:pt x="325" y="1067"/>
                    <a:pt x="1206" y="1250"/>
                    <a:pt x="3091" y="1493"/>
                  </a:cubicBezTo>
                  <a:cubicBezTo>
                    <a:pt x="3645" y="1563"/>
                    <a:pt x="4221" y="1593"/>
                    <a:pt x="4789" y="1593"/>
                  </a:cubicBezTo>
                  <a:cubicBezTo>
                    <a:pt x="6183" y="1593"/>
                    <a:pt x="7520" y="1414"/>
                    <a:pt x="8319" y="1219"/>
                  </a:cubicBezTo>
                  <a:cubicBezTo>
                    <a:pt x="9444" y="946"/>
                    <a:pt x="9231" y="216"/>
                    <a:pt x="9231" y="216"/>
                  </a:cubicBezTo>
                  <a:cubicBezTo>
                    <a:pt x="9231" y="216"/>
                    <a:pt x="5084" y="0"/>
                    <a:pt x="236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3" name="Google Shape;1665;p70">
              <a:extLst>
                <a:ext uri="{FF2B5EF4-FFF2-40B4-BE49-F238E27FC236}">
                  <a16:creationId xmlns:a16="http://schemas.microsoft.com/office/drawing/2014/main" id="{374FC8E9-B774-5FFD-CC3C-EAB583142540}"/>
                </a:ext>
              </a:extLst>
            </p:cNvPr>
            <p:cNvSpPr/>
            <p:nvPr/>
          </p:nvSpPr>
          <p:spPr>
            <a:xfrm>
              <a:off x="3865786" y="5870053"/>
              <a:ext cx="216737" cy="150984"/>
            </a:xfrm>
            <a:custGeom>
              <a:avLst/>
              <a:gdLst/>
              <a:ahLst/>
              <a:cxnLst/>
              <a:rect l="l" t="t" r="r" b="b"/>
              <a:pathLst>
                <a:path w="3405" h="2372" extrusionOk="0">
                  <a:moveTo>
                    <a:pt x="851" y="0"/>
                  </a:moveTo>
                  <a:cubicBezTo>
                    <a:pt x="365" y="730"/>
                    <a:pt x="91" y="1520"/>
                    <a:pt x="0" y="2371"/>
                  </a:cubicBezTo>
                  <a:cubicBezTo>
                    <a:pt x="1915" y="2280"/>
                    <a:pt x="3405" y="1946"/>
                    <a:pt x="3192" y="1398"/>
                  </a:cubicBezTo>
                  <a:cubicBezTo>
                    <a:pt x="2949" y="821"/>
                    <a:pt x="1854" y="335"/>
                    <a:pt x="85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4" name="Google Shape;1666;p70">
              <a:extLst>
                <a:ext uri="{FF2B5EF4-FFF2-40B4-BE49-F238E27FC236}">
                  <a16:creationId xmlns:a16="http://schemas.microsoft.com/office/drawing/2014/main" id="{6546BC9B-0910-58BB-0B3E-AA91E305B837}"/>
                </a:ext>
              </a:extLst>
            </p:cNvPr>
            <p:cNvSpPr/>
            <p:nvPr/>
          </p:nvSpPr>
          <p:spPr>
            <a:xfrm>
              <a:off x="3457525" y="5823587"/>
              <a:ext cx="462499" cy="199041"/>
            </a:xfrm>
            <a:custGeom>
              <a:avLst/>
              <a:gdLst/>
              <a:ahLst/>
              <a:cxnLst/>
              <a:rect l="l" t="t" r="r" b="b"/>
              <a:pathLst>
                <a:path w="7266" h="3127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095"/>
                    <a:pt x="578" y="2615"/>
                    <a:pt x="578" y="2615"/>
                  </a:cubicBezTo>
                  <a:cubicBezTo>
                    <a:pt x="1792" y="2961"/>
                    <a:pt x="3610" y="3126"/>
                    <a:pt x="5294" y="3126"/>
                  </a:cubicBezTo>
                  <a:cubicBezTo>
                    <a:pt x="5677" y="3126"/>
                    <a:pt x="6054" y="3118"/>
                    <a:pt x="6414" y="3101"/>
                  </a:cubicBezTo>
                  <a:cubicBezTo>
                    <a:pt x="6505" y="2250"/>
                    <a:pt x="6779" y="1460"/>
                    <a:pt x="7265" y="730"/>
                  </a:cubicBezTo>
                  <a:cubicBezTo>
                    <a:pt x="6323" y="426"/>
                    <a:pt x="5472" y="244"/>
                    <a:pt x="5472" y="244"/>
                  </a:cubicBezTo>
                  <a:cubicBezTo>
                    <a:pt x="4699" y="462"/>
                    <a:pt x="3941" y="542"/>
                    <a:pt x="3251" y="542"/>
                  </a:cubicBezTo>
                  <a:cubicBezTo>
                    <a:pt x="1444" y="542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5" name="Google Shape;1667;p70">
              <a:extLst>
                <a:ext uri="{FF2B5EF4-FFF2-40B4-BE49-F238E27FC236}">
                  <a16:creationId xmlns:a16="http://schemas.microsoft.com/office/drawing/2014/main" id="{104E1FD1-A12F-0BC3-A885-78F0C0A6B8A4}"/>
                </a:ext>
              </a:extLst>
            </p:cNvPr>
            <p:cNvSpPr/>
            <p:nvPr/>
          </p:nvSpPr>
          <p:spPr>
            <a:xfrm>
              <a:off x="3794687" y="5744277"/>
              <a:ext cx="138571" cy="127241"/>
            </a:xfrm>
            <a:custGeom>
              <a:avLst/>
              <a:gdLst/>
              <a:ahLst/>
              <a:cxnLst/>
              <a:rect l="l" t="t" r="r" b="b"/>
              <a:pathLst>
                <a:path w="2177" h="1999" extrusionOk="0">
                  <a:moveTo>
                    <a:pt x="769" y="206"/>
                  </a:moveTo>
                  <a:cubicBezTo>
                    <a:pt x="1013" y="206"/>
                    <a:pt x="840" y="1013"/>
                    <a:pt x="813" y="1095"/>
                  </a:cubicBezTo>
                  <a:cubicBezTo>
                    <a:pt x="765" y="1224"/>
                    <a:pt x="717" y="1353"/>
                    <a:pt x="664" y="1482"/>
                  </a:cubicBezTo>
                  <a:lnTo>
                    <a:pt x="664" y="1482"/>
                  </a:lnTo>
                  <a:cubicBezTo>
                    <a:pt x="638" y="1355"/>
                    <a:pt x="615" y="1229"/>
                    <a:pt x="601" y="1095"/>
                  </a:cubicBezTo>
                  <a:cubicBezTo>
                    <a:pt x="570" y="882"/>
                    <a:pt x="449" y="365"/>
                    <a:pt x="661" y="244"/>
                  </a:cubicBezTo>
                  <a:cubicBezTo>
                    <a:pt x="704" y="217"/>
                    <a:pt x="739" y="206"/>
                    <a:pt x="769" y="206"/>
                  </a:cubicBezTo>
                  <a:close/>
                  <a:moveTo>
                    <a:pt x="1461" y="961"/>
                  </a:moveTo>
                  <a:cubicBezTo>
                    <a:pt x="1602" y="961"/>
                    <a:pt x="1682" y="1115"/>
                    <a:pt x="1604" y="1247"/>
                  </a:cubicBezTo>
                  <a:cubicBezTo>
                    <a:pt x="1478" y="1549"/>
                    <a:pt x="1122" y="1684"/>
                    <a:pt x="796" y="1774"/>
                  </a:cubicBezTo>
                  <a:lnTo>
                    <a:pt x="796" y="1774"/>
                  </a:lnTo>
                  <a:cubicBezTo>
                    <a:pt x="885" y="1591"/>
                    <a:pt x="967" y="1391"/>
                    <a:pt x="1087" y="1247"/>
                  </a:cubicBezTo>
                  <a:cubicBezTo>
                    <a:pt x="1178" y="1156"/>
                    <a:pt x="1269" y="1004"/>
                    <a:pt x="1391" y="973"/>
                  </a:cubicBezTo>
                  <a:cubicBezTo>
                    <a:pt x="1416" y="965"/>
                    <a:pt x="1439" y="961"/>
                    <a:pt x="1461" y="961"/>
                  </a:cubicBezTo>
                  <a:close/>
                  <a:moveTo>
                    <a:pt x="700" y="0"/>
                  </a:moveTo>
                  <a:cubicBezTo>
                    <a:pt x="1" y="0"/>
                    <a:pt x="389" y="1464"/>
                    <a:pt x="479" y="1885"/>
                  </a:cubicBezTo>
                  <a:cubicBezTo>
                    <a:pt x="509" y="1961"/>
                    <a:pt x="585" y="1999"/>
                    <a:pt x="650" y="1999"/>
                  </a:cubicBezTo>
                  <a:cubicBezTo>
                    <a:pt x="707" y="1999"/>
                    <a:pt x="756" y="1969"/>
                    <a:pt x="755" y="1909"/>
                  </a:cubicBezTo>
                  <a:lnTo>
                    <a:pt x="755" y="1909"/>
                  </a:lnTo>
                  <a:cubicBezTo>
                    <a:pt x="1261" y="1863"/>
                    <a:pt x="2177" y="1554"/>
                    <a:pt x="1786" y="912"/>
                  </a:cubicBezTo>
                  <a:cubicBezTo>
                    <a:pt x="1719" y="795"/>
                    <a:pt x="1596" y="752"/>
                    <a:pt x="1474" y="752"/>
                  </a:cubicBezTo>
                  <a:cubicBezTo>
                    <a:pt x="1375" y="752"/>
                    <a:pt x="1277" y="780"/>
                    <a:pt x="1208" y="821"/>
                  </a:cubicBezTo>
                  <a:cubicBezTo>
                    <a:pt x="1172" y="848"/>
                    <a:pt x="1137" y="876"/>
                    <a:pt x="1103" y="906"/>
                  </a:cubicBezTo>
                  <a:lnTo>
                    <a:pt x="1103" y="906"/>
                  </a:lnTo>
                  <a:cubicBezTo>
                    <a:pt x="1210" y="459"/>
                    <a:pt x="1188" y="32"/>
                    <a:pt x="722" y="0"/>
                  </a:cubicBezTo>
                  <a:cubicBezTo>
                    <a:pt x="715" y="0"/>
                    <a:pt x="708" y="0"/>
                    <a:pt x="7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6" name="Google Shape;1668;p70">
              <a:extLst>
                <a:ext uri="{FF2B5EF4-FFF2-40B4-BE49-F238E27FC236}">
                  <a16:creationId xmlns:a16="http://schemas.microsoft.com/office/drawing/2014/main" id="{20681A00-DEBB-857A-01ED-E718918D139A}"/>
                </a:ext>
              </a:extLst>
            </p:cNvPr>
            <p:cNvSpPr/>
            <p:nvPr/>
          </p:nvSpPr>
          <p:spPr>
            <a:xfrm>
              <a:off x="2639157" y="3087907"/>
              <a:ext cx="1062233" cy="1801302"/>
            </a:xfrm>
            <a:custGeom>
              <a:avLst/>
              <a:gdLst/>
              <a:ahLst/>
              <a:cxnLst/>
              <a:rect l="l" t="t" r="r" b="b"/>
              <a:pathLst>
                <a:path w="16688" h="28299" extrusionOk="0">
                  <a:moveTo>
                    <a:pt x="9697" y="0"/>
                  </a:moveTo>
                  <a:lnTo>
                    <a:pt x="9697" y="5593"/>
                  </a:lnTo>
                  <a:lnTo>
                    <a:pt x="5137" y="5532"/>
                  </a:lnTo>
                  <a:lnTo>
                    <a:pt x="4347" y="821"/>
                  </a:lnTo>
                  <a:lnTo>
                    <a:pt x="2675" y="699"/>
                  </a:lnTo>
                  <a:lnTo>
                    <a:pt x="2675" y="699"/>
                  </a:lnTo>
                  <a:cubicBezTo>
                    <a:pt x="2675" y="700"/>
                    <a:pt x="4043" y="9514"/>
                    <a:pt x="274" y="11946"/>
                  </a:cubicBezTo>
                  <a:cubicBezTo>
                    <a:pt x="274" y="11946"/>
                    <a:pt x="152" y="14165"/>
                    <a:pt x="0" y="16961"/>
                  </a:cubicBezTo>
                  <a:cubicBezTo>
                    <a:pt x="4256" y="21156"/>
                    <a:pt x="8937" y="25107"/>
                    <a:pt x="13982" y="28299"/>
                  </a:cubicBezTo>
                  <a:cubicBezTo>
                    <a:pt x="14773" y="28177"/>
                    <a:pt x="15563" y="28025"/>
                    <a:pt x="16323" y="27843"/>
                  </a:cubicBezTo>
                  <a:cubicBezTo>
                    <a:pt x="16444" y="27812"/>
                    <a:pt x="16566" y="27782"/>
                    <a:pt x="16688" y="27752"/>
                  </a:cubicBezTo>
                  <a:cubicBezTo>
                    <a:pt x="15016" y="16779"/>
                    <a:pt x="14560" y="15137"/>
                    <a:pt x="14134" y="11581"/>
                  </a:cubicBezTo>
                  <a:cubicBezTo>
                    <a:pt x="14134" y="11581"/>
                    <a:pt x="12037" y="8724"/>
                    <a:pt x="11764" y="5897"/>
                  </a:cubicBezTo>
                  <a:cubicBezTo>
                    <a:pt x="11490" y="3070"/>
                    <a:pt x="11490" y="0"/>
                    <a:pt x="11490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7" name="Google Shape;1669;p70">
              <a:extLst>
                <a:ext uri="{FF2B5EF4-FFF2-40B4-BE49-F238E27FC236}">
                  <a16:creationId xmlns:a16="http://schemas.microsoft.com/office/drawing/2014/main" id="{563EA9CF-ECE7-F04B-7586-E24552E3A321}"/>
                </a:ext>
              </a:extLst>
            </p:cNvPr>
            <p:cNvSpPr/>
            <p:nvPr/>
          </p:nvSpPr>
          <p:spPr>
            <a:xfrm>
              <a:off x="2608222" y="4167501"/>
              <a:ext cx="920988" cy="747217"/>
            </a:xfrm>
            <a:custGeom>
              <a:avLst/>
              <a:gdLst/>
              <a:ahLst/>
              <a:cxnLst/>
              <a:rect l="l" t="t" r="r" b="b"/>
              <a:pathLst>
                <a:path w="14469" h="11739" extrusionOk="0">
                  <a:moveTo>
                    <a:pt x="486" y="0"/>
                  </a:moveTo>
                  <a:cubicBezTo>
                    <a:pt x="274" y="4225"/>
                    <a:pt x="0" y="9757"/>
                    <a:pt x="182" y="10942"/>
                  </a:cubicBezTo>
                  <a:cubicBezTo>
                    <a:pt x="182" y="10942"/>
                    <a:pt x="4227" y="11738"/>
                    <a:pt x="9109" y="11738"/>
                  </a:cubicBezTo>
                  <a:cubicBezTo>
                    <a:pt x="10838" y="11738"/>
                    <a:pt x="12672" y="11638"/>
                    <a:pt x="14468" y="11368"/>
                  </a:cubicBezTo>
                  <a:cubicBezTo>
                    <a:pt x="9423" y="8146"/>
                    <a:pt x="4742" y="4195"/>
                    <a:pt x="48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8" name="Google Shape;1670;p70">
              <a:extLst>
                <a:ext uri="{FF2B5EF4-FFF2-40B4-BE49-F238E27FC236}">
                  <a16:creationId xmlns:a16="http://schemas.microsoft.com/office/drawing/2014/main" id="{8F8F388F-ADB7-91BF-B123-DFF8FCC02218}"/>
                </a:ext>
              </a:extLst>
            </p:cNvPr>
            <p:cNvSpPr/>
            <p:nvPr/>
          </p:nvSpPr>
          <p:spPr>
            <a:xfrm>
              <a:off x="2952577" y="3571595"/>
              <a:ext cx="338631" cy="317435"/>
            </a:xfrm>
            <a:custGeom>
              <a:avLst/>
              <a:gdLst/>
              <a:ahLst/>
              <a:cxnLst/>
              <a:rect l="l" t="t" r="r" b="b"/>
              <a:pathLst>
                <a:path w="5320" h="4987" extrusionOk="0">
                  <a:moveTo>
                    <a:pt x="1" y="0"/>
                  </a:moveTo>
                  <a:lnTo>
                    <a:pt x="1" y="3009"/>
                  </a:lnTo>
                  <a:cubicBezTo>
                    <a:pt x="1" y="3009"/>
                    <a:pt x="2214" y="4986"/>
                    <a:pt x="3151" y="4986"/>
                  </a:cubicBezTo>
                  <a:cubicBezTo>
                    <a:pt x="3165" y="4986"/>
                    <a:pt x="3179" y="4986"/>
                    <a:pt x="3192" y="4985"/>
                  </a:cubicBezTo>
                  <a:cubicBezTo>
                    <a:pt x="3922" y="4924"/>
                    <a:pt x="5320" y="3101"/>
                    <a:pt x="5320" y="3101"/>
                  </a:cubicBezTo>
                  <a:lnTo>
                    <a:pt x="532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9" name="Google Shape;1671;p70">
              <a:extLst>
                <a:ext uri="{FF2B5EF4-FFF2-40B4-BE49-F238E27FC236}">
                  <a16:creationId xmlns:a16="http://schemas.microsoft.com/office/drawing/2014/main" id="{178B6AEA-2FD9-D9D1-F713-53EDFCFFB83F}"/>
                </a:ext>
              </a:extLst>
            </p:cNvPr>
            <p:cNvSpPr/>
            <p:nvPr/>
          </p:nvSpPr>
          <p:spPr>
            <a:xfrm>
              <a:off x="2344270" y="1816785"/>
              <a:ext cx="319281" cy="600752"/>
            </a:xfrm>
            <a:custGeom>
              <a:avLst/>
              <a:gdLst/>
              <a:ahLst/>
              <a:cxnLst/>
              <a:rect l="l" t="t" r="r" b="b"/>
              <a:pathLst>
                <a:path w="5016" h="9438" extrusionOk="0">
                  <a:moveTo>
                    <a:pt x="5016" y="0"/>
                  </a:moveTo>
                  <a:cubicBezTo>
                    <a:pt x="3101" y="700"/>
                    <a:pt x="1551" y="2128"/>
                    <a:pt x="973" y="3557"/>
                  </a:cubicBezTo>
                  <a:cubicBezTo>
                    <a:pt x="1" y="6049"/>
                    <a:pt x="365" y="8937"/>
                    <a:pt x="365" y="8937"/>
                  </a:cubicBezTo>
                  <a:cubicBezTo>
                    <a:pt x="669" y="8998"/>
                    <a:pt x="1612" y="9332"/>
                    <a:pt x="1764" y="9423"/>
                  </a:cubicBezTo>
                  <a:cubicBezTo>
                    <a:pt x="1779" y="9433"/>
                    <a:pt x="1792" y="9437"/>
                    <a:pt x="1802" y="9437"/>
                  </a:cubicBezTo>
                  <a:cubicBezTo>
                    <a:pt x="1952" y="9437"/>
                    <a:pt x="1570" y="8445"/>
                    <a:pt x="1855" y="8359"/>
                  </a:cubicBezTo>
                  <a:cubicBezTo>
                    <a:pt x="2432" y="8207"/>
                    <a:pt x="3040" y="8055"/>
                    <a:pt x="3648" y="7964"/>
                  </a:cubicBezTo>
                  <a:cubicBezTo>
                    <a:pt x="3435" y="5654"/>
                    <a:pt x="3831" y="3374"/>
                    <a:pt x="4621" y="1277"/>
                  </a:cubicBezTo>
                  <a:cubicBezTo>
                    <a:pt x="4742" y="852"/>
                    <a:pt x="4894" y="426"/>
                    <a:pt x="5016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0" name="Google Shape;1672;p70">
              <a:extLst>
                <a:ext uri="{FF2B5EF4-FFF2-40B4-BE49-F238E27FC236}">
                  <a16:creationId xmlns:a16="http://schemas.microsoft.com/office/drawing/2014/main" id="{1ACB32AC-0391-808C-3BC3-5A56041368FE}"/>
                </a:ext>
              </a:extLst>
            </p:cNvPr>
            <p:cNvSpPr/>
            <p:nvPr/>
          </p:nvSpPr>
          <p:spPr>
            <a:xfrm>
              <a:off x="2559438" y="1793552"/>
              <a:ext cx="191594" cy="530225"/>
            </a:xfrm>
            <a:custGeom>
              <a:avLst/>
              <a:gdLst/>
              <a:ahLst/>
              <a:cxnLst/>
              <a:rect l="l" t="t" r="r" b="b"/>
              <a:pathLst>
                <a:path w="3010" h="8330" extrusionOk="0">
                  <a:moveTo>
                    <a:pt x="3010" y="1"/>
                  </a:moveTo>
                  <a:lnTo>
                    <a:pt x="3010" y="1"/>
                  </a:lnTo>
                  <a:cubicBezTo>
                    <a:pt x="2523" y="62"/>
                    <a:pt x="2037" y="183"/>
                    <a:pt x="1581" y="365"/>
                  </a:cubicBezTo>
                  <a:cubicBezTo>
                    <a:pt x="1459" y="791"/>
                    <a:pt x="1307" y="1217"/>
                    <a:pt x="1186" y="1642"/>
                  </a:cubicBezTo>
                  <a:cubicBezTo>
                    <a:pt x="396" y="3739"/>
                    <a:pt x="0" y="6019"/>
                    <a:pt x="213" y="8329"/>
                  </a:cubicBezTo>
                  <a:cubicBezTo>
                    <a:pt x="1064" y="8177"/>
                    <a:pt x="1946" y="8086"/>
                    <a:pt x="2766" y="8025"/>
                  </a:cubicBezTo>
                  <a:cubicBezTo>
                    <a:pt x="2310" y="5350"/>
                    <a:pt x="2432" y="2645"/>
                    <a:pt x="301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1" name="Google Shape;1673;p70">
              <a:extLst>
                <a:ext uri="{FF2B5EF4-FFF2-40B4-BE49-F238E27FC236}">
                  <a16:creationId xmlns:a16="http://schemas.microsoft.com/office/drawing/2014/main" id="{F9492FCB-177F-D064-0B1D-997C6F8120BD}"/>
                </a:ext>
              </a:extLst>
            </p:cNvPr>
            <p:cNvSpPr/>
            <p:nvPr/>
          </p:nvSpPr>
          <p:spPr>
            <a:xfrm>
              <a:off x="2702999" y="1669750"/>
              <a:ext cx="760393" cy="679172"/>
            </a:xfrm>
            <a:custGeom>
              <a:avLst/>
              <a:gdLst/>
              <a:ahLst/>
              <a:cxnLst/>
              <a:rect l="l" t="t" r="r" b="b"/>
              <a:pathLst>
                <a:path w="11946" h="10670" extrusionOk="0">
                  <a:moveTo>
                    <a:pt x="6140" y="0"/>
                  </a:moveTo>
                  <a:cubicBezTo>
                    <a:pt x="5289" y="0"/>
                    <a:pt x="4833" y="2189"/>
                    <a:pt x="4833" y="2189"/>
                  </a:cubicBezTo>
                  <a:cubicBezTo>
                    <a:pt x="4833" y="2189"/>
                    <a:pt x="4570" y="611"/>
                    <a:pt x="3800" y="611"/>
                  </a:cubicBezTo>
                  <a:cubicBezTo>
                    <a:pt x="3742" y="611"/>
                    <a:pt x="3681" y="620"/>
                    <a:pt x="3618" y="639"/>
                  </a:cubicBezTo>
                  <a:cubicBezTo>
                    <a:pt x="2675" y="943"/>
                    <a:pt x="3922" y="2219"/>
                    <a:pt x="3922" y="2219"/>
                  </a:cubicBezTo>
                  <a:cubicBezTo>
                    <a:pt x="3232" y="1963"/>
                    <a:pt x="2530" y="1847"/>
                    <a:pt x="1831" y="1847"/>
                  </a:cubicBezTo>
                  <a:cubicBezTo>
                    <a:pt x="1452" y="1847"/>
                    <a:pt x="1074" y="1882"/>
                    <a:pt x="700" y="1946"/>
                  </a:cubicBezTo>
                  <a:cubicBezTo>
                    <a:pt x="122" y="4590"/>
                    <a:pt x="0" y="7295"/>
                    <a:pt x="456" y="9970"/>
                  </a:cubicBezTo>
                  <a:cubicBezTo>
                    <a:pt x="1193" y="9928"/>
                    <a:pt x="1905" y="9912"/>
                    <a:pt x="2565" y="9912"/>
                  </a:cubicBezTo>
                  <a:cubicBezTo>
                    <a:pt x="4765" y="9912"/>
                    <a:pt x="6384" y="10092"/>
                    <a:pt x="6384" y="10092"/>
                  </a:cubicBezTo>
                  <a:cubicBezTo>
                    <a:pt x="6384" y="10092"/>
                    <a:pt x="6309" y="7499"/>
                    <a:pt x="6562" y="7499"/>
                  </a:cubicBezTo>
                  <a:cubicBezTo>
                    <a:pt x="6590" y="7499"/>
                    <a:pt x="6621" y="7530"/>
                    <a:pt x="6657" y="7599"/>
                  </a:cubicBezTo>
                  <a:cubicBezTo>
                    <a:pt x="7022" y="8298"/>
                    <a:pt x="7174" y="10183"/>
                    <a:pt x="7174" y="10183"/>
                  </a:cubicBezTo>
                  <a:lnTo>
                    <a:pt x="9666" y="10244"/>
                  </a:lnTo>
                  <a:cubicBezTo>
                    <a:pt x="9818" y="9666"/>
                    <a:pt x="9666" y="6809"/>
                    <a:pt x="9666" y="6809"/>
                  </a:cubicBezTo>
                  <a:lnTo>
                    <a:pt x="9666" y="6809"/>
                  </a:lnTo>
                  <a:cubicBezTo>
                    <a:pt x="10244" y="7751"/>
                    <a:pt x="10730" y="10426"/>
                    <a:pt x="10730" y="10426"/>
                  </a:cubicBezTo>
                  <a:cubicBezTo>
                    <a:pt x="11065" y="10487"/>
                    <a:pt x="11490" y="10578"/>
                    <a:pt x="11946" y="10669"/>
                  </a:cubicBezTo>
                  <a:cubicBezTo>
                    <a:pt x="11429" y="7660"/>
                    <a:pt x="10001" y="4651"/>
                    <a:pt x="8450" y="1885"/>
                  </a:cubicBezTo>
                  <a:cubicBezTo>
                    <a:pt x="6840" y="1885"/>
                    <a:pt x="5532" y="2189"/>
                    <a:pt x="5532" y="2189"/>
                  </a:cubicBezTo>
                  <a:cubicBezTo>
                    <a:pt x="5532" y="2189"/>
                    <a:pt x="6991" y="0"/>
                    <a:pt x="614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2" name="Google Shape;1674;p70">
              <a:extLst>
                <a:ext uri="{FF2B5EF4-FFF2-40B4-BE49-F238E27FC236}">
                  <a16:creationId xmlns:a16="http://schemas.microsoft.com/office/drawing/2014/main" id="{339EB7B4-CF59-FF9C-C8A1-B3AE6DDCC6EE}"/>
                </a:ext>
              </a:extLst>
            </p:cNvPr>
            <p:cNvSpPr/>
            <p:nvPr/>
          </p:nvSpPr>
          <p:spPr>
            <a:xfrm>
              <a:off x="3216698" y="1789665"/>
              <a:ext cx="407176" cy="586303"/>
            </a:xfrm>
            <a:custGeom>
              <a:avLst/>
              <a:gdLst/>
              <a:ahLst/>
              <a:cxnLst/>
              <a:rect l="l" t="t" r="r" b="b"/>
              <a:pathLst>
                <a:path w="5746" h="9211" extrusionOk="0">
                  <a:moveTo>
                    <a:pt x="0" y="1"/>
                  </a:moveTo>
                  <a:cubicBezTo>
                    <a:pt x="1551" y="2767"/>
                    <a:pt x="3010" y="5776"/>
                    <a:pt x="3496" y="8785"/>
                  </a:cubicBezTo>
                  <a:cubicBezTo>
                    <a:pt x="4256" y="8937"/>
                    <a:pt x="5077" y="9089"/>
                    <a:pt x="5745" y="9211"/>
                  </a:cubicBezTo>
                  <a:cubicBezTo>
                    <a:pt x="5563" y="6050"/>
                    <a:pt x="4469" y="2889"/>
                    <a:pt x="2615" y="305"/>
                  </a:cubicBezTo>
                  <a:cubicBezTo>
                    <a:pt x="1733" y="92"/>
                    <a:pt x="821" y="1"/>
                    <a:pt x="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3" name="Google Shape;1675;p70">
              <a:extLst>
                <a:ext uri="{FF2B5EF4-FFF2-40B4-BE49-F238E27FC236}">
                  <a16:creationId xmlns:a16="http://schemas.microsoft.com/office/drawing/2014/main" id="{E4936B71-6BC0-80A1-F8B0-B9BC19A558FF}"/>
                </a:ext>
              </a:extLst>
            </p:cNvPr>
            <p:cNvSpPr/>
            <p:nvPr/>
          </p:nvSpPr>
          <p:spPr>
            <a:xfrm>
              <a:off x="3385994" y="1809013"/>
              <a:ext cx="319277" cy="598079"/>
            </a:xfrm>
            <a:custGeom>
              <a:avLst/>
              <a:gdLst/>
              <a:ahLst/>
              <a:cxnLst/>
              <a:rect l="l" t="t" r="r" b="b"/>
              <a:pathLst>
                <a:path w="4682" h="9396" extrusionOk="0">
                  <a:moveTo>
                    <a:pt x="1" y="1"/>
                  </a:moveTo>
                  <a:cubicBezTo>
                    <a:pt x="1855" y="2585"/>
                    <a:pt x="2949" y="5746"/>
                    <a:pt x="3131" y="8907"/>
                  </a:cubicBezTo>
                  <a:cubicBezTo>
                    <a:pt x="3314" y="8937"/>
                    <a:pt x="3466" y="8937"/>
                    <a:pt x="3618" y="8968"/>
                  </a:cubicBezTo>
                  <a:cubicBezTo>
                    <a:pt x="4043" y="9028"/>
                    <a:pt x="3526" y="9332"/>
                    <a:pt x="3739" y="9393"/>
                  </a:cubicBezTo>
                  <a:cubicBezTo>
                    <a:pt x="3749" y="9395"/>
                    <a:pt x="3760" y="9395"/>
                    <a:pt x="3772" y="9395"/>
                  </a:cubicBezTo>
                  <a:cubicBezTo>
                    <a:pt x="4006" y="9395"/>
                    <a:pt x="4529" y="9120"/>
                    <a:pt x="4529" y="9120"/>
                  </a:cubicBezTo>
                  <a:cubicBezTo>
                    <a:pt x="4529" y="9120"/>
                    <a:pt x="4681" y="6901"/>
                    <a:pt x="3192" y="2676"/>
                  </a:cubicBezTo>
                  <a:cubicBezTo>
                    <a:pt x="2675" y="1156"/>
                    <a:pt x="1399" y="366"/>
                    <a:pt x="1" y="1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4" name="Google Shape;1676;p70">
              <a:extLst>
                <a:ext uri="{FF2B5EF4-FFF2-40B4-BE49-F238E27FC236}">
                  <a16:creationId xmlns:a16="http://schemas.microsoft.com/office/drawing/2014/main" id="{75EDF3FB-C1F5-FB7C-B9D4-470BF6AF728F}"/>
                </a:ext>
              </a:extLst>
            </p:cNvPr>
            <p:cNvSpPr/>
            <p:nvPr/>
          </p:nvSpPr>
          <p:spPr>
            <a:xfrm>
              <a:off x="3678077" y="4412559"/>
              <a:ext cx="418006" cy="145764"/>
            </a:xfrm>
            <a:custGeom>
              <a:avLst/>
              <a:gdLst/>
              <a:ahLst/>
              <a:cxnLst/>
              <a:rect l="l" t="t" r="r" b="b"/>
              <a:pathLst>
                <a:path w="6567" h="2290" extrusionOk="0">
                  <a:moveTo>
                    <a:pt x="3323" y="0"/>
                  </a:moveTo>
                  <a:cubicBezTo>
                    <a:pt x="3221" y="0"/>
                    <a:pt x="3117" y="3"/>
                    <a:pt x="3010" y="10"/>
                  </a:cubicBezTo>
                  <a:cubicBezTo>
                    <a:pt x="609" y="193"/>
                    <a:pt x="1" y="2290"/>
                    <a:pt x="1" y="2290"/>
                  </a:cubicBezTo>
                  <a:lnTo>
                    <a:pt x="670" y="2138"/>
                  </a:lnTo>
                  <a:cubicBezTo>
                    <a:pt x="670" y="2138"/>
                    <a:pt x="1186" y="1135"/>
                    <a:pt x="2858" y="922"/>
                  </a:cubicBezTo>
                  <a:cubicBezTo>
                    <a:pt x="3109" y="890"/>
                    <a:pt x="3338" y="876"/>
                    <a:pt x="3547" y="876"/>
                  </a:cubicBezTo>
                  <a:cubicBezTo>
                    <a:pt x="4902" y="876"/>
                    <a:pt x="5381" y="1469"/>
                    <a:pt x="5381" y="1469"/>
                  </a:cubicBezTo>
                  <a:lnTo>
                    <a:pt x="6566" y="1469"/>
                  </a:lnTo>
                  <a:cubicBezTo>
                    <a:pt x="6566" y="1469"/>
                    <a:pt x="5485" y="0"/>
                    <a:pt x="332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5" name="Google Shape;1677;p70">
              <a:extLst>
                <a:ext uri="{FF2B5EF4-FFF2-40B4-BE49-F238E27FC236}">
                  <a16:creationId xmlns:a16="http://schemas.microsoft.com/office/drawing/2014/main" id="{705510EE-B849-FE77-7EFB-C2529A71A4F2}"/>
                </a:ext>
              </a:extLst>
            </p:cNvPr>
            <p:cNvSpPr/>
            <p:nvPr/>
          </p:nvSpPr>
          <p:spPr>
            <a:xfrm>
              <a:off x="3465290" y="3513545"/>
              <a:ext cx="524369" cy="1124167"/>
            </a:xfrm>
            <a:custGeom>
              <a:avLst/>
              <a:gdLst/>
              <a:ahLst/>
              <a:cxnLst/>
              <a:rect l="l" t="t" r="r" b="b"/>
              <a:pathLst>
                <a:path w="8238" h="17661" extrusionOk="0">
                  <a:moveTo>
                    <a:pt x="4317" y="0"/>
                  </a:moveTo>
                  <a:cubicBezTo>
                    <a:pt x="2979" y="1155"/>
                    <a:pt x="1733" y="1186"/>
                    <a:pt x="0" y="2402"/>
                  </a:cubicBezTo>
                  <a:cubicBezTo>
                    <a:pt x="882" y="4317"/>
                    <a:pt x="2493" y="7782"/>
                    <a:pt x="2493" y="7782"/>
                  </a:cubicBezTo>
                  <a:lnTo>
                    <a:pt x="4317" y="13952"/>
                  </a:lnTo>
                  <a:cubicBezTo>
                    <a:pt x="4317" y="13952"/>
                    <a:pt x="3222" y="15472"/>
                    <a:pt x="3739" y="15654"/>
                  </a:cubicBezTo>
                  <a:cubicBezTo>
                    <a:pt x="3817" y="15677"/>
                    <a:pt x="3898" y="15687"/>
                    <a:pt x="3978" y="15687"/>
                  </a:cubicBezTo>
                  <a:cubicBezTo>
                    <a:pt x="4426" y="15687"/>
                    <a:pt x="4864" y="15381"/>
                    <a:pt x="4864" y="15381"/>
                  </a:cubicBezTo>
                  <a:cubicBezTo>
                    <a:pt x="4864" y="15381"/>
                    <a:pt x="4864" y="17447"/>
                    <a:pt x="5441" y="17630"/>
                  </a:cubicBezTo>
                  <a:cubicBezTo>
                    <a:pt x="5466" y="17636"/>
                    <a:pt x="5489" y="17639"/>
                    <a:pt x="5512" y="17639"/>
                  </a:cubicBezTo>
                  <a:cubicBezTo>
                    <a:pt x="6011" y="17639"/>
                    <a:pt x="5928" y="16080"/>
                    <a:pt x="5928" y="16080"/>
                  </a:cubicBezTo>
                  <a:lnTo>
                    <a:pt x="5928" y="16080"/>
                  </a:lnTo>
                  <a:cubicBezTo>
                    <a:pt x="5928" y="16080"/>
                    <a:pt x="6107" y="17661"/>
                    <a:pt x="6583" y="17661"/>
                  </a:cubicBezTo>
                  <a:cubicBezTo>
                    <a:pt x="6587" y="17661"/>
                    <a:pt x="6592" y="17660"/>
                    <a:pt x="6596" y="17660"/>
                  </a:cubicBezTo>
                  <a:cubicBezTo>
                    <a:pt x="7083" y="17630"/>
                    <a:pt x="6900" y="15958"/>
                    <a:pt x="6900" y="15958"/>
                  </a:cubicBezTo>
                  <a:lnTo>
                    <a:pt x="6900" y="15958"/>
                  </a:lnTo>
                  <a:cubicBezTo>
                    <a:pt x="6900" y="15958"/>
                    <a:pt x="7330" y="17273"/>
                    <a:pt x="7729" y="17273"/>
                  </a:cubicBezTo>
                  <a:cubicBezTo>
                    <a:pt x="7767" y="17273"/>
                    <a:pt x="7805" y="17261"/>
                    <a:pt x="7842" y="17235"/>
                  </a:cubicBezTo>
                  <a:cubicBezTo>
                    <a:pt x="8238" y="16961"/>
                    <a:pt x="7721" y="15016"/>
                    <a:pt x="7721" y="15016"/>
                  </a:cubicBezTo>
                  <a:cubicBezTo>
                    <a:pt x="7721" y="15016"/>
                    <a:pt x="5228" y="3222"/>
                    <a:pt x="5228" y="3192"/>
                  </a:cubicBezTo>
                  <a:cubicBezTo>
                    <a:pt x="4955" y="1976"/>
                    <a:pt x="4651" y="943"/>
                    <a:pt x="4317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6" name="Google Shape;1678;p70">
              <a:extLst>
                <a:ext uri="{FF2B5EF4-FFF2-40B4-BE49-F238E27FC236}">
                  <a16:creationId xmlns:a16="http://schemas.microsoft.com/office/drawing/2014/main" id="{32E67781-09C3-8DB0-1E2C-1FC24AF4021B}"/>
                </a:ext>
              </a:extLst>
            </p:cNvPr>
            <p:cNvSpPr/>
            <p:nvPr/>
          </p:nvSpPr>
          <p:spPr>
            <a:xfrm>
              <a:off x="3471083" y="4465136"/>
              <a:ext cx="1040973" cy="1299657"/>
            </a:xfrm>
            <a:custGeom>
              <a:avLst/>
              <a:gdLst/>
              <a:ahLst/>
              <a:cxnLst/>
              <a:rect l="l" t="t" r="r" b="b"/>
              <a:pathLst>
                <a:path w="16354" h="20418" extrusionOk="0">
                  <a:moveTo>
                    <a:pt x="9271" y="1"/>
                  </a:moveTo>
                  <a:cubicBezTo>
                    <a:pt x="8416" y="1"/>
                    <a:pt x="7344" y="114"/>
                    <a:pt x="5989" y="370"/>
                  </a:cubicBezTo>
                  <a:cubicBezTo>
                    <a:pt x="5989" y="370"/>
                    <a:pt x="1" y="1464"/>
                    <a:pt x="639" y="5081"/>
                  </a:cubicBezTo>
                  <a:cubicBezTo>
                    <a:pt x="1277" y="8698"/>
                    <a:pt x="1612" y="17027"/>
                    <a:pt x="3800" y="19914"/>
                  </a:cubicBezTo>
                  <a:cubicBezTo>
                    <a:pt x="4069" y="20273"/>
                    <a:pt x="4835" y="20418"/>
                    <a:pt x="5844" y="20418"/>
                  </a:cubicBezTo>
                  <a:cubicBezTo>
                    <a:pt x="8253" y="20418"/>
                    <a:pt x="12053" y="19596"/>
                    <a:pt x="13831" y="18911"/>
                  </a:cubicBezTo>
                  <a:cubicBezTo>
                    <a:pt x="16353" y="17938"/>
                    <a:pt x="16232" y="15507"/>
                    <a:pt x="15776" y="13045"/>
                  </a:cubicBezTo>
                  <a:cubicBezTo>
                    <a:pt x="15290" y="10583"/>
                    <a:pt x="14013" y="4777"/>
                    <a:pt x="12949" y="2193"/>
                  </a:cubicBezTo>
                  <a:cubicBezTo>
                    <a:pt x="12428" y="970"/>
                    <a:pt x="11772" y="1"/>
                    <a:pt x="927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7" name="Google Shape;1679;p70">
              <a:extLst>
                <a:ext uri="{FF2B5EF4-FFF2-40B4-BE49-F238E27FC236}">
                  <a16:creationId xmlns:a16="http://schemas.microsoft.com/office/drawing/2014/main" id="{B29862D8-EBA5-6D20-581F-D810E4F235E6}"/>
                </a:ext>
              </a:extLst>
            </p:cNvPr>
            <p:cNvSpPr/>
            <p:nvPr/>
          </p:nvSpPr>
          <p:spPr>
            <a:xfrm>
              <a:off x="3513665" y="4460107"/>
              <a:ext cx="1040973" cy="1299211"/>
            </a:xfrm>
            <a:custGeom>
              <a:avLst/>
              <a:gdLst/>
              <a:ahLst/>
              <a:cxnLst/>
              <a:rect l="l" t="t" r="r" b="b"/>
              <a:pathLst>
                <a:path w="16354" h="20411" extrusionOk="0">
                  <a:moveTo>
                    <a:pt x="9314" y="1"/>
                  </a:moveTo>
                  <a:cubicBezTo>
                    <a:pt x="8453" y="1"/>
                    <a:pt x="7369" y="120"/>
                    <a:pt x="5988" y="388"/>
                  </a:cubicBezTo>
                  <a:cubicBezTo>
                    <a:pt x="5988" y="388"/>
                    <a:pt x="0" y="1452"/>
                    <a:pt x="639" y="5069"/>
                  </a:cubicBezTo>
                  <a:cubicBezTo>
                    <a:pt x="1277" y="8686"/>
                    <a:pt x="1611" y="17014"/>
                    <a:pt x="3800" y="19902"/>
                  </a:cubicBezTo>
                  <a:cubicBezTo>
                    <a:pt x="4072" y="20265"/>
                    <a:pt x="4847" y="20411"/>
                    <a:pt x="5870" y="20411"/>
                  </a:cubicBezTo>
                  <a:cubicBezTo>
                    <a:pt x="8273" y="20411"/>
                    <a:pt x="12039" y="19603"/>
                    <a:pt x="13830" y="18899"/>
                  </a:cubicBezTo>
                  <a:cubicBezTo>
                    <a:pt x="16353" y="17926"/>
                    <a:pt x="16232" y="15495"/>
                    <a:pt x="15745" y="13033"/>
                  </a:cubicBezTo>
                  <a:cubicBezTo>
                    <a:pt x="15259" y="10570"/>
                    <a:pt x="14013" y="4765"/>
                    <a:pt x="12918" y="2181"/>
                  </a:cubicBezTo>
                  <a:cubicBezTo>
                    <a:pt x="12401" y="966"/>
                    <a:pt x="11767" y="1"/>
                    <a:pt x="9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8" name="Google Shape;1680;p70">
              <a:extLst>
                <a:ext uri="{FF2B5EF4-FFF2-40B4-BE49-F238E27FC236}">
                  <a16:creationId xmlns:a16="http://schemas.microsoft.com/office/drawing/2014/main" id="{3C6586A5-FAC2-2587-485A-06EA627DDBE5}"/>
                </a:ext>
              </a:extLst>
            </p:cNvPr>
            <p:cNvSpPr/>
            <p:nvPr/>
          </p:nvSpPr>
          <p:spPr>
            <a:xfrm>
              <a:off x="3668402" y="5074154"/>
              <a:ext cx="812715" cy="235196"/>
            </a:xfrm>
            <a:custGeom>
              <a:avLst/>
              <a:gdLst/>
              <a:ahLst/>
              <a:cxnLst/>
              <a:rect l="l" t="t" r="r" b="b"/>
              <a:pathLst>
                <a:path w="12768" h="3695" extrusionOk="0">
                  <a:moveTo>
                    <a:pt x="9729" y="1"/>
                  </a:moveTo>
                  <a:cubicBezTo>
                    <a:pt x="8689" y="1"/>
                    <a:pt x="7199" y="151"/>
                    <a:pt x="5016" y="498"/>
                  </a:cubicBezTo>
                  <a:cubicBezTo>
                    <a:pt x="5016" y="498"/>
                    <a:pt x="487" y="1531"/>
                    <a:pt x="1" y="3325"/>
                  </a:cubicBezTo>
                  <a:cubicBezTo>
                    <a:pt x="1327" y="3577"/>
                    <a:pt x="2660" y="3694"/>
                    <a:pt x="3987" y="3694"/>
                  </a:cubicBezTo>
                  <a:cubicBezTo>
                    <a:pt x="6979" y="3694"/>
                    <a:pt x="9946" y="3098"/>
                    <a:pt x="12767" y="2109"/>
                  </a:cubicBezTo>
                  <a:cubicBezTo>
                    <a:pt x="12585" y="1592"/>
                    <a:pt x="12372" y="1136"/>
                    <a:pt x="12159" y="802"/>
                  </a:cubicBezTo>
                  <a:cubicBezTo>
                    <a:pt x="11799" y="316"/>
                    <a:pt x="11237" y="1"/>
                    <a:pt x="9729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9" name="Google Shape;1681;p70">
              <a:extLst>
                <a:ext uri="{FF2B5EF4-FFF2-40B4-BE49-F238E27FC236}">
                  <a16:creationId xmlns:a16="http://schemas.microsoft.com/office/drawing/2014/main" id="{3C0A709F-C807-98EE-C488-B915AF59B494}"/>
                </a:ext>
              </a:extLst>
            </p:cNvPr>
            <p:cNvSpPr/>
            <p:nvPr/>
          </p:nvSpPr>
          <p:spPr>
            <a:xfrm>
              <a:off x="3662610" y="5208331"/>
              <a:ext cx="833975" cy="181601"/>
            </a:xfrm>
            <a:custGeom>
              <a:avLst/>
              <a:gdLst/>
              <a:ahLst/>
              <a:cxnLst/>
              <a:rect l="l" t="t" r="r" b="b"/>
              <a:pathLst>
                <a:path w="13102" h="2853" extrusionOk="0">
                  <a:moveTo>
                    <a:pt x="12858" y="1"/>
                  </a:moveTo>
                  <a:cubicBezTo>
                    <a:pt x="10037" y="990"/>
                    <a:pt x="7070" y="1586"/>
                    <a:pt x="4078" y="1586"/>
                  </a:cubicBezTo>
                  <a:cubicBezTo>
                    <a:pt x="2751" y="1586"/>
                    <a:pt x="1418" y="1469"/>
                    <a:pt x="92" y="1217"/>
                  </a:cubicBezTo>
                  <a:cubicBezTo>
                    <a:pt x="62" y="1308"/>
                    <a:pt x="62" y="1399"/>
                    <a:pt x="62" y="1460"/>
                  </a:cubicBezTo>
                  <a:cubicBezTo>
                    <a:pt x="31" y="1825"/>
                    <a:pt x="1" y="2281"/>
                    <a:pt x="1" y="2767"/>
                  </a:cubicBezTo>
                  <a:cubicBezTo>
                    <a:pt x="731" y="2823"/>
                    <a:pt x="1471" y="2852"/>
                    <a:pt x="2216" y="2852"/>
                  </a:cubicBezTo>
                  <a:cubicBezTo>
                    <a:pt x="5876" y="2852"/>
                    <a:pt x="9667" y="2160"/>
                    <a:pt x="13101" y="670"/>
                  </a:cubicBezTo>
                  <a:cubicBezTo>
                    <a:pt x="13010" y="426"/>
                    <a:pt x="12949" y="214"/>
                    <a:pt x="12858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0" name="Google Shape;1682;p70">
              <a:extLst>
                <a:ext uri="{FF2B5EF4-FFF2-40B4-BE49-F238E27FC236}">
                  <a16:creationId xmlns:a16="http://schemas.microsoft.com/office/drawing/2014/main" id="{75EE653A-29E5-0C7D-C890-BD07466ECB0E}"/>
                </a:ext>
              </a:extLst>
            </p:cNvPr>
            <p:cNvSpPr/>
            <p:nvPr/>
          </p:nvSpPr>
          <p:spPr>
            <a:xfrm>
              <a:off x="3662610" y="5250914"/>
              <a:ext cx="909403" cy="380833"/>
            </a:xfrm>
            <a:custGeom>
              <a:avLst/>
              <a:gdLst/>
              <a:ahLst/>
              <a:cxnLst/>
              <a:rect l="l" t="t" r="r" b="b"/>
              <a:pathLst>
                <a:path w="14287" h="5983" extrusionOk="0">
                  <a:moveTo>
                    <a:pt x="13101" y="1"/>
                  </a:moveTo>
                  <a:cubicBezTo>
                    <a:pt x="9667" y="1491"/>
                    <a:pt x="5876" y="2183"/>
                    <a:pt x="2216" y="2183"/>
                  </a:cubicBezTo>
                  <a:cubicBezTo>
                    <a:pt x="1471" y="2183"/>
                    <a:pt x="731" y="2154"/>
                    <a:pt x="1" y="2098"/>
                  </a:cubicBezTo>
                  <a:cubicBezTo>
                    <a:pt x="1" y="2280"/>
                    <a:pt x="1" y="2493"/>
                    <a:pt x="1" y="2675"/>
                  </a:cubicBezTo>
                  <a:cubicBezTo>
                    <a:pt x="3056" y="5081"/>
                    <a:pt x="6931" y="5983"/>
                    <a:pt x="10810" y="5983"/>
                  </a:cubicBezTo>
                  <a:cubicBezTo>
                    <a:pt x="11832" y="5983"/>
                    <a:pt x="12854" y="5920"/>
                    <a:pt x="13861" y="5806"/>
                  </a:cubicBezTo>
                  <a:cubicBezTo>
                    <a:pt x="14287" y="5198"/>
                    <a:pt x="14226" y="4499"/>
                    <a:pt x="14044" y="3770"/>
                  </a:cubicBezTo>
                  <a:cubicBezTo>
                    <a:pt x="13831" y="2979"/>
                    <a:pt x="13527" y="1368"/>
                    <a:pt x="13101" y="1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1" name="Google Shape;1683;p70">
              <a:extLst>
                <a:ext uri="{FF2B5EF4-FFF2-40B4-BE49-F238E27FC236}">
                  <a16:creationId xmlns:a16="http://schemas.microsoft.com/office/drawing/2014/main" id="{B634FB18-FC40-7827-2297-6EBD73908637}"/>
                </a:ext>
              </a:extLst>
            </p:cNvPr>
            <p:cNvSpPr/>
            <p:nvPr/>
          </p:nvSpPr>
          <p:spPr>
            <a:xfrm>
              <a:off x="3662610" y="5423092"/>
              <a:ext cx="880378" cy="355054"/>
            </a:xfrm>
            <a:custGeom>
              <a:avLst/>
              <a:gdLst/>
              <a:ahLst/>
              <a:cxnLst/>
              <a:rect l="l" t="t" r="r" b="b"/>
              <a:pathLst>
                <a:path w="13831" h="5578" extrusionOk="0">
                  <a:moveTo>
                    <a:pt x="1" y="1"/>
                  </a:moveTo>
                  <a:cubicBezTo>
                    <a:pt x="1" y="1977"/>
                    <a:pt x="274" y="4408"/>
                    <a:pt x="1764" y="5411"/>
                  </a:cubicBezTo>
                  <a:cubicBezTo>
                    <a:pt x="1929" y="5527"/>
                    <a:pt x="2327" y="5577"/>
                    <a:pt x="2879" y="5577"/>
                  </a:cubicBezTo>
                  <a:cubicBezTo>
                    <a:pt x="5074" y="5577"/>
                    <a:pt x="9700" y="4790"/>
                    <a:pt x="11764" y="4256"/>
                  </a:cubicBezTo>
                  <a:cubicBezTo>
                    <a:pt x="12858" y="3983"/>
                    <a:pt x="13496" y="3587"/>
                    <a:pt x="13831" y="3101"/>
                  </a:cubicBezTo>
                  <a:lnTo>
                    <a:pt x="13831" y="3101"/>
                  </a:lnTo>
                  <a:cubicBezTo>
                    <a:pt x="12813" y="3217"/>
                    <a:pt x="11778" y="3281"/>
                    <a:pt x="10743" y="3281"/>
                  </a:cubicBezTo>
                  <a:cubicBezTo>
                    <a:pt x="6896" y="3281"/>
                    <a:pt x="3043" y="2396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2" name="Google Shape;1684;p70">
              <a:extLst>
                <a:ext uri="{FF2B5EF4-FFF2-40B4-BE49-F238E27FC236}">
                  <a16:creationId xmlns:a16="http://schemas.microsoft.com/office/drawing/2014/main" id="{61CF0AA9-50DC-C45E-9089-8B3988AEB81B}"/>
                </a:ext>
              </a:extLst>
            </p:cNvPr>
            <p:cNvSpPr/>
            <p:nvPr/>
          </p:nvSpPr>
          <p:spPr>
            <a:xfrm>
              <a:off x="3858020" y="4693645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1" y="1003"/>
                  </a:moveTo>
                  <a:cubicBezTo>
                    <a:pt x="2293" y="1003"/>
                    <a:pt x="2435" y="1327"/>
                    <a:pt x="2493" y="1734"/>
                  </a:cubicBezTo>
                  <a:cubicBezTo>
                    <a:pt x="2554" y="2160"/>
                    <a:pt x="2493" y="2525"/>
                    <a:pt x="2372" y="2555"/>
                  </a:cubicBezTo>
                  <a:cubicBezTo>
                    <a:pt x="2280" y="2555"/>
                    <a:pt x="2128" y="2221"/>
                    <a:pt x="2068" y="1795"/>
                  </a:cubicBezTo>
                  <a:cubicBezTo>
                    <a:pt x="2037" y="1369"/>
                    <a:pt x="2068" y="1005"/>
                    <a:pt x="2189" y="1005"/>
                  </a:cubicBezTo>
                  <a:cubicBezTo>
                    <a:pt x="2193" y="1003"/>
                    <a:pt x="2197" y="1003"/>
                    <a:pt x="2201" y="1003"/>
                  </a:cubicBezTo>
                  <a:close/>
                  <a:moveTo>
                    <a:pt x="1277" y="1248"/>
                  </a:moveTo>
                  <a:cubicBezTo>
                    <a:pt x="1369" y="1248"/>
                    <a:pt x="1520" y="1582"/>
                    <a:pt x="1581" y="2008"/>
                  </a:cubicBezTo>
                  <a:cubicBezTo>
                    <a:pt x="1642" y="2433"/>
                    <a:pt x="1581" y="2798"/>
                    <a:pt x="1460" y="2798"/>
                  </a:cubicBezTo>
                  <a:cubicBezTo>
                    <a:pt x="1455" y="2799"/>
                    <a:pt x="1449" y="2800"/>
                    <a:pt x="1444" y="2800"/>
                  </a:cubicBezTo>
                  <a:cubicBezTo>
                    <a:pt x="1328" y="2800"/>
                    <a:pt x="1214" y="2476"/>
                    <a:pt x="1156" y="2069"/>
                  </a:cubicBezTo>
                  <a:cubicBezTo>
                    <a:pt x="1095" y="1643"/>
                    <a:pt x="1156" y="1278"/>
                    <a:pt x="1277" y="1248"/>
                  </a:cubicBezTo>
                  <a:close/>
                  <a:moveTo>
                    <a:pt x="1588" y="0"/>
                  </a:moveTo>
                  <a:cubicBezTo>
                    <a:pt x="1512" y="0"/>
                    <a:pt x="1427" y="34"/>
                    <a:pt x="1369" y="93"/>
                  </a:cubicBezTo>
                  <a:lnTo>
                    <a:pt x="61" y="2008"/>
                  </a:lnTo>
                  <a:cubicBezTo>
                    <a:pt x="1" y="2129"/>
                    <a:pt x="31" y="2251"/>
                    <a:pt x="122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4" y="3632"/>
                    <a:pt x="2341" y="3558"/>
                  </a:cubicBezTo>
                  <a:lnTo>
                    <a:pt x="3648" y="1643"/>
                  </a:lnTo>
                  <a:cubicBezTo>
                    <a:pt x="3739" y="1552"/>
                    <a:pt x="3709" y="1400"/>
                    <a:pt x="3587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3" name="Google Shape;1685;p70">
              <a:extLst>
                <a:ext uri="{FF2B5EF4-FFF2-40B4-BE49-F238E27FC236}">
                  <a16:creationId xmlns:a16="http://schemas.microsoft.com/office/drawing/2014/main" id="{69F5CCDA-3E9D-7B7E-90A7-3395BCC4BBF9}"/>
                </a:ext>
              </a:extLst>
            </p:cNvPr>
            <p:cNvSpPr/>
            <p:nvPr/>
          </p:nvSpPr>
          <p:spPr>
            <a:xfrm>
              <a:off x="3863813" y="4683970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5" y="1003"/>
                  </a:moveTo>
                  <a:cubicBezTo>
                    <a:pt x="2321" y="1003"/>
                    <a:pt x="2435" y="1327"/>
                    <a:pt x="2493" y="1734"/>
                  </a:cubicBezTo>
                  <a:cubicBezTo>
                    <a:pt x="2554" y="2190"/>
                    <a:pt x="2493" y="2525"/>
                    <a:pt x="2372" y="2555"/>
                  </a:cubicBezTo>
                  <a:cubicBezTo>
                    <a:pt x="2281" y="2555"/>
                    <a:pt x="2129" y="2221"/>
                    <a:pt x="2068" y="1795"/>
                  </a:cubicBezTo>
                  <a:cubicBezTo>
                    <a:pt x="2037" y="1370"/>
                    <a:pt x="2068" y="1005"/>
                    <a:pt x="2189" y="1005"/>
                  </a:cubicBezTo>
                  <a:cubicBezTo>
                    <a:pt x="2195" y="1003"/>
                    <a:pt x="2200" y="1003"/>
                    <a:pt x="2205" y="1003"/>
                  </a:cubicBezTo>
                  <a:close/>
                  <a:moveTo>
                    <a:pt x="1293" y="1276"/>
                  </a:moveTo>
                  <a:cubicBezTo>
                    <a:pt x="1409" y="1276"/>
                    <a:pt x="1523" y="1600"/>
                    <a:pt x="1581" y="2008"/>
                  </a:cubicBezTo>
                  <a:cubicBezTo>
                    <a:pt x="1642" y="2433"/>
                    <a:pt x="1581" y="2798"/>
                    <a:pt x="1490" y="2828"/>
                  </a:cubicBezTo>
                  <a:cubicBezTo>
                    <a:pt x="1369" y="2828"/>
                    <a:pt x="1217" y="2494"/>
                    <a:pt x="1186" y="2069"/>
                  </a:cubicBezTo>
                  <a:cubicBezTo>
                    <a:pt x="1126" y="1643"/>
                    <a:pt x="1156" y="1278"/>
                    <a:pt x="1278" y="1278"/>
                  </a:cubicBezTo>
                  <a:cubicBezTo>
                    <a:pt x="1283" y="1277"/>
                    <a:pt x="1288" y="1276"/>
                    <a:pt x="1293" y="1276"/>
                  </a:cubicBezTo>
                  <a:close/>
                  <a:moveTo>
                    <a:pt x="1590" y="0"/>
                  </a:moveTo>
                  <a:cubicBezTo>
                    <a:pt x="1516" y="0"/>
                    <a:pt x="1438" y="34"/>
                    <a:pt x="1399" y="93"/>
                  </a:cubicBezTo>
                  <a:lnTo>
                    <a:pt x="62" y="2008"/>
                  </a:lnTo>
                  <a:cubicBezTo>
                    <a:pt x="1" y="2129"/>
                    <a:pt x="31" y="2251"/>
                    <a:pt x="153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5" y="3632"/>
                    <a:pt x="2341" y="3558"/>
                  </a:cubicBezTo>
                  <a:lnTo>
                    <a:pt x="3648" y="1643"/>
                  </a:lnTo>
                  <a:cubicBezTo>
                    <a:pt x="3740" y="1552"/>
                    <a:pt x="3709" y="1400"/>
                    <a:pt x="3588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90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4" name="Google Shape;1686;p70">
              <a:extLst>
                <a:ext uri="{FF2B5EF4-FFF2-40B4-BE49-F238E27FC236}">
                  <a16:creationId xmlns:a16="http://schemas.microsoft.com/office/drawing/2014/main" id="{0A121AFB-3FA6-5F95-CDE1-EBDBB2B9D5C8}"/>
                </a:ext>
              </a:extLst>
            </p:cNvPr>
            <p:cNvSpPr/>
            <p:nvPr/>
          </p:nvSpPr>
          <p:spPr>
            <a:xfrm>
              <a:off x="2956460" y="3608004"/>
              <a:ext cx="332839" cy="25525"/>
            </a:xfrm>
            <a:custGeom>
              <a:avLst/>
              <a:gdLst/>
              <a:ahLst/>
              <a:cxnLst/>
              <a:rect l="l" t="t" r="r" b="b"/>
              <a:pathLst>
                <a:path w="5229" h="401" extrusionOk="0">
                  <a:moveTo>
                    <a:pt x="1428" y="0"/>
                  </a:moveTo>
                  <a:cubicBezTo>
                    <a:pt x="978" y="0"/>
                    <a:pt x="531" y="12"/>
                    <a:pt x="91" y="36"/>
                  </a:cubicBezTo>
                  <a:cubicBezTo>
                    <a:pt x="0" y="36"/>
                    <a:pt x="0" y="158"/>
                    <a:pt x="61" y="158"/>
                  </a:cubicBezTo>
                  <a:cubicBezTo>
                    <a:pt x="1763" y="158"/>
                    <a:pt x="3435" y="310"/>
                    <a:pt x="5107" y="401"/>
                  </a:cubicBezTo>
                  <a:cubicBezTo>
                    <a:pt x="5198" y="401"/>
                    <a:pt x="5228" y="219"/>
                    <a:pt x="5137" y="219"/>
                  </a:cubicBezTo>
                  <a:cubicBezTo>
                    <a:pt x="3913" y="85"/>
                    <a:pt x="2657" y="0"/>
                    <a:pt x="142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5" name="Google Shape;1687;p70">
              <a:extLst>
                <a:ext uri="{FF2B5EF4-FFF2-40B4-BE49-F238E27FC236}">
                  <a16:creationId xmlns:a16="http://schemas.microsoft.com/office/drawing/2014/main" id="{81DB7001-6E24-99E7-5650-1A4C4C611BA6}"/>
                </a:ext>
              </a:extLst>
            </p:cNvPr>
            <p:cNvSpPr/>
            <p:nvPr/>
          </p:nvSpPr>
          <p:spPr>
            <a:xfrm>
              <a:off x="2817126" y="3440027"/>
              <a:ext cx="149074" cy="7702"/>
            </a:xfrm>
            <a:custGeom>
              <a:avLst/>
              <a:gdLst/>
              <a:ahLst/>
              <a:cxnLst/>
              <a:rect l="l" t="t" r="r" b="b"/>
              <a:pathLst>
                <a:path w="2342" h="121" extrusionOk="0">
                  <a:moveTo>
                    <a:pt x="2341" y="0"/>
                  </a:moveTo>
                  <a:lnTo>
                    <a:pt x="1" y="61"/>
                  </a:lnTo>
                  <a:cubicBezTo>
                    <a:pt x="106" y="105"/>
                    <a:pt x="311" y="121"/>
                    <a:pt x="559" y="121"/>
                  </a:cubicBezTo>
                  <a:cubicBezTo>
                    <a:pt x="1176" y="121"/>
                    <a:pt x="2060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6" name="Google Shape;1688;p70">
              <a:extLst>
                <a:ext uri="{FF2B5EF4-FFF2-40B4-BE49-F238E27FC236}">
                  <a16:creationId xmlns:a16="http://schemas.microsoft.com/office/drawing/2014/main" id="{B26FB9D8-85CB-78A4-471E-A87A2BDDEE94}"/>
                </a:ext>
              </a:extLst>
            </p:cNvPr>
            <p:cNvSpPr/>
            <p:nvPr/>
          </p:nvSpPr>
          <p:spPr>
            <a:xfrm>
              <a:off x="2811334" y="3432325"/>
              <a:ext cx="158749" cy="24188"/>
            </a:xfrm>
            <a:custGeom>
              <a:avLst/>
              <a:gdLst/>
              <a:ahLst/>
              <a:cxnLst/>
              <a:rect l="l" t="t" r="r" b="b"/>
              <a:pathLst>
                <a:path w="2494" h="380" extrusionOk="0">
                  <a:moveTo>
                    <a:pt x="2164" y="0"/>
                  </a:moveTo>
                  <a:cubicBezTo>
                    <a:pt x="1891" y="0"/>
                    <a:pt x="1562" y="91"/>
                    <a:pt x="1368" y="91"/>
                  </a:cubicBezTo>
                  <a:cubicBezTo>
                    <a:pt x="1068" y="112"/>
                    <a:pt x="767" y="134"/>
                    <a:pt x="466" y="134"/>
                  </a:cubicBezTo>
                  <a:cubicBezTo>
                    <a:pt x="341" y="134"/>
                    <a:pt x="216" y="130"/>
                    <a:pt x="92" y="121"/>
                  </a:cubicBezTo>
                  <a:cubicBezTo>
                    <a:pt x="31" y="121"/>
                    <a:pt x="1" y="213"/>
                    <a:pt x="61" y="243"/>
                  </a:cubicBezTo>
                  <a:cubicBezTo>
                    <a:pt x="213" y="349"/>
                    <a:pt x="426" y="380"/>
                    <a:pt x="643" y="380"/>
                  </a:cubicBezTo>
                  <a:cubicBezTo>
                    <a:pt x="859" y="380"/>
                    <a:pt x="1080" y="349"/>
                    <a:pt x="1247" y="334"/>
                  </a:cubicBezTo>
                  <a:cubicBezTo>
                    <a:pt x="1551" y="304"/>
                    <a:pt x="2189" y="365"/>
                    <a:pt x="2463" y="182"/>
                  </a:cubicBezTo>
                  <a:cubicBezTo>
                    <a:pt x="2493" y="152"/>
                    <a:pt x="2493" y="91"/>
                    <a:pt x="2463" y="61"/>
                  </a:cubicBezTo>
                  <a:cubicBezTo>
                    <a:pt x="2382" y="16"/>
                    <a:pt x="2278" y="0"/>
                    <a:pt x="216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7" name="Google Shape;1689;p70">
              <a:extLst>
                <a:ext uri="{FF2B5EF4-FFF2-40B4-BE49-F238E27FC236}">
                  <a16:creationId xmlns:a16="http://schemas.microsoft.com/office/drawing/2014/main" id="{B7ABEAF6-76AC-B6AA-7AC4-C067D4057245}"/>
                </a:ext>
              </a:extLst>
            </p:cNvPr>
            <p:cNvSpPr/>
            <p:nvPr/>
          </p:nvSpPr>
          <p:spPr>
            <a:xfrm>
              <a:off x="3244738" y="3440027"/>
              <a:ext cx="149011" cy="7702"/>
            </a:xfrm>
            <a:custGeom>
              <a:avLst/>
              <a:gdLst/>
              <a:ahLst/>
              <a:cxnLst/>
              <a:rect l="l" t="t" r="r" b="b"/>
              <a:pathLst>
                <a:path w="2341" h="121" extrusionOk="0">
                  <a:moveTo>
                    <a:pt x="2341" y="0"/>
                  </a:moveTo>
                  <a:lnTo>
                    <a:pt x="0" y="61"/>
                  </a:lnTo>
                  <a:cubicBezTo>
                    <a:pt x="105" y="105"/>
                    <a:pt x="310" y="121"/>
                    <a:pt x="559" y="121"/>
                  </a:cubicBezTo>
                  <a:cubicBezTo>
                    <a:pt x="1175" y="121"/>
                    <a:pt x="2059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8" name="Google Shape;1690;p70">
              <a:extLst>
                <a:ext uri="{FF2B5EF4-FFF2-40B4-BE49-F238E27FC236}">
                  <a16:creationId xmlns:a16="http://schemas.microsoft.com/office/drawing/2014/main" id="{8402B249-89BA-3336-FD12-94185F17A13A}"/>
                </a:ext>
              </a:extLst>
            </p:cNvPr>
            <p:cNvSpPr/>
            <p:nvPr/>
          </p:nvSpPr>
          <p:spPr>
            <a:xfrm>
              <a:off x="3240855" y="3432325"/>
              <a:ext cx="158686" cy="24188"/>
            </a:xfrm>
            <a:custGeom>
              <a:avLst/>
              <a:gdLst/>
              <a:ahLst/>
              <a:cxnLst/>
              <a:rect l="l" t="t" r="r" b="b"/>
              <a:pathLst>
                <a:path w="2493" h="380" extrusionOk="0">
                  <a:moveTo>
                    <a:pt x="2139" y="0"/>
                  </a:moveTo>
                  <a:cubicBezTo>
                    <a:pt x="1873" y="0"/>
                    <a:pt x="1552" y="91"/>
                    <a:pt x="1338" y="91"/>
                  </a:cubicBezTo>
                  <a:cubicBezTo>
                    <a:pt x="1037" y="112"/>
                    <a:pt x="736" y="134"/>
                    <a:pt x="435" y="134"/>
                  </a:cubicBezTo>
                  <a:cubicBezTo>
                    <a:pt x="311" y="134"/>
                    <a:pt x="186" y="130"/>
                    <a:pt x="61" y="121"/>
                  </a:cubicBezTo>
                  <a:cubicBezTo>
                    <a:pt x="0" y="121"/>
                    <a:pt x="0" y="213"/>
                    <a:pt x="31" y="243"/>
                  </a:cubicBezTo>
                  <a:cubicBezTo>
                    <a:pt x="183" y="349"/>
                    <a:pt x="396" y="380"/>
                    <a:pt x="612" y="380"/>
                  </a:cubicBezTo>
                  <a:cubicBezTo>
                    <a:pt x="829" y="380"/>
                    <a:pt x="1049" y="349"/>
                    <a:pt x="1216" y="334"/>
                  </a:cubicBezTo>
                  <a:cubicBezTo>
                    <a:pt x="1551" y="304"/>
                    <a:pt x="2189" y="365"/>
                    <a:pt x="2432" y="182"/>
                  </a:cubicBezTo>
                  <a:cubicBezTo>
                    <a:pt x="2493" y="152"/>
                    <a:pt x="2493" y="91"/>
                    <a:pt x="2432" y="61"/>
                  </a:cubicBezTo>
                  <a:cubicBezTo>
                    <a:pt x="2352" y="16"/>
                    <a:pt x="2250" y="0"/>
                    <a:pt x="213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9" name="Google Shape;1691;p70">
              <a:extLst>
                <a:ext uri="{FF2B5EF4-FFF2-40B4-BE49-F238E27FC236}">
                  <a16:creationId xmlns:a16="http://schemas.microsoft.com/office/drawing/2014/main" id="{BA88F0C5-500C-9E20-639B-5F90861FCC27}"/>
                </a:ext>
              </a:extLst>
            </p:cNvPr>
            <p:cNvSpPr/>
            <p:nvPr/>
          </p:nvSpPr>
          <p:spPr>
            <a:xfrm>
              <a:off x="2851944" y="3476754"/>
              <a:ext cx="81348" cy="77465"/>
            </a:xfrm>
            <a:custGeom>
              <a:avLst/>
              <a:gdLst/>
              <a:ahLst/>
              <a:cxnLst/>
              <a:rect l="l" t="t" r="r" b="b"/>
              <a:pathLst>
                <a:path w="1278" h="1217" extrusionOk="0">
                  <a:moveTo>
                    <a:pt x="63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39" y="1217"/>
                  </a:cubicBezTo>
                  <a:cubicBezTo>
                    <a:pt x="974" y="1217"/>
                    <a:pt x="1278" y="943"/>
                    <a:pt x="1278" y="609"/>
                  </a:cubicBezTo>
                  <a:cubicBezTo>
                    <a:pt x="1278" y="274"/>
                    <a:pt x="974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30" name="Google Shape;1692;p70">
              <a:extLst>
                <a:ext uri="{FF2B5EF4-FFF2-40B4-BE49-F238E27FC236}">
                  <a16:creationId xmlns:a16="http://schemas.microsoft.com/office/drawing/2014/main" id="{28EE4C96-1CFF-1CE8-B53D-E3FE0117C7C7}"/>
                </a:ext>
              </a:extLst>
            </p:cNvPr>
            <p:cNvSpPr/>
            <p:nvPr/>
          </p:nvSpPr>
          <p:spPr>
            <a:xfrm>
              <a:off x="3279555" y="3476754"/>
              <a:ext cx="81284" cy="77465"/>
            </a:xfrm>
            <a:custGeom>
              <a:avLst/>
              <a:gdLst/>
              <a:ahLst/>
              <a:cxnLst/>
              <a:rect l="l" t="t" r="r" b="b"/>
              <a:pathLst>
                <a:path w="127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77" y="943"/>
                    <a:pt x="1277" y="609"/>
                  </a:cubicBezTo>
                  <a:cubicBezTo>
                    <a:pt x="1277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1122677" y="113959"/>
            <a:ext cx="7867319" cy="14493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6" name="Rounded Rectangular Callout 135"/>
          <p:cNvSpPr/>
          <p:nvPr/>
        </p:nvSpPr>
        <p:spPr>
          <a:xfrm>
            <a:off x="673367" y="1844045"/>
            <a:ext cx="10148436" cy="4704515"/>
          </a:xfrm>
          <a:prstGeom prst="wedgeRoundRectCallout">
            <a:avLst>
              <a:gd name="adj1" fmla="val 49857"/>
              <a:gd name="adj2" fmla="val 3524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b="1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triệu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Mặt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lạnh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b="1" dirty="0" smtClean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ngủ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dậy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ngay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lái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máy</a:t>
            </a:r>
            <a:r>
              <a:rPr lang="en-US" sz="28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bay, ….</a:t>
            </a:r>
            <a:endParaRPr lang="en-US" sz="2400" b="1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bom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gây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chết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chóc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…..</a:t>
            </a:r>
            <a:endParaRPr lang="en-US" sz="24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3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10"/>
            <a:ext cx="12192000" cy="6853238"/>
          </a:xfrm>
          <a:prstGeom prst="rect">
            <a:avLst/>
          </a:prstGeom>
        </p:spPr>
      </p:pic>
      <p:grpSp>
        <p:nvGrpSpPr>
          <p:cNvPr id="7" name="Google Shape;1184;p63">
            <a:extLst>
              <a:ext uri="{FF2B5EF4-FFF2-40B4-BE49-F238E27FC236}">
                <a16:creationId xmlns:a16="http://schemas.microsoft.com/office/drawing/2014/main" id="{95FA68C9-9372-E452-44C1-144686F3BEDA}"/>
              </a:ext>
            </a:extLst>
          </p:cNvPr>
          <p:cNvGrpSpPr/>
          <p:nvPr/>
        </p:nvGrpSpPr>
        <p:grpSpPr>
          <a:xfrm rot="21193171">
            <a:off x="195095" y="674365"/>
            <a:ext cx="1400928" cy="1715019"/>
            <a:chOff x="2039108" y="678179"/>
            <a:chExt cx="1846062" cy="2319889"/>
          </a:xfrm>
        </p:grpSpPr>
        <p:grpSp>
          <p:nvGrpSpPr>
            <p:cNvPr id="8" name="Google Shape;1185;p63">
              <a:extLst>
                <a:ext uri="{FF2B5EF4-FFF2-40B4-BE49-F238E27FC236}">
                  <a16:creationId xmlns:a16="http://schemas.microsoft.com/office/drawing/2014/main" id="{86E206B2-94F1-CA5F-3C2E-E64623477236}"/>
                </a:ext>
              </a:extLst>
            </p:cNvPr>
            <p:cNvGrpSpPr/>
            <p:nvPr/>
          </p:nvGrpSpPr>
          <p:grpSpPr>
            <a:xfrm>
              <a:off x="2039108" y="678179"/>
              <a:ext cx="1846062" cy="2319889"/>
              <a:chOff x="-1122992" y="804804"/>
              <a:chExt cx="1846062" cy="2319889"/>
            </a:xfrm>
          </p:grpSpPr>
          <p:sp>
            <p:nvSpPr>
              <p:cNvPr id="10" name="Google Shape;1186;p63">
                <a:extLst>
                  <a:ext uri="{FF2B5EF4-FFF2-40B4-BE49-F238E27FC236}">
                    <a16:creationId xmlns:a16="http://schemas.microsoft.com/office/drawing/2014/main" id="{85B752FA-C3A8-8BB5-E425-4C2F7AFE60CD}"/>
                  </a:ext>
                </a:extLst>
              </p:cNvPr>
              <p:cNvSpPr/>
              <p:nvPr/>
            </p:nvSpPr>
            <p:spPr>
              <a:xfrm>
                <a:off x="-901238" y="2245689"/>
                <a:ext cx="1402621" cy="655824"/>
              </a:xfrm>
              <a:custGeom>
                <a:avLst/>
                <a:gdLst/>
                <a:ahLst/>
                <a:cxnLst/>
                <a:rect l="l" t="t" r="r" b="b"/>
                <a:pathLst>
                  <a:path w="23466" h="10972" extrusionOk="0">
                    <a:moveTo>
                      <a:pt x="15508" y="0"/>
                    </a:moveTo>
                    <a:cubicBezTo>
                      <a:pt x="14830" y="0"/>
                      <a:pt x="14408" y="90"/>
                      <a:pt x="14408" y="90"/>
                    </a:cubicBezTo>
                    <a:lnTo>
                      <a:pt x="14073" y="1123"/>
                    </a:lnTo>
                    <a:cubicBezTo>
                      <a:pt x="13344" y="1458"/>
                      <a:pt x="12158" y="1488"/>
                      <a:pt x="11763" y="1518"/>
                    </a:cubicBezTo>
                    <a:lnTo>
                      <a:pt x="11733" y="1518"/>
                    </a:lnTo>
                    <a:cubicBezTo>
                      <a:pt x="11307" y="1488"/>
                      <a:pt x="10122" y="1458"/>
                      <a:pt x="9392" y="1123"/>
                    </a:cubicBezTo>
                    <a:lnTo>
                      <a:pt x="9362" y="211"/>
                    </a:lnTo>
                    <a:cubicBezTo>
                      <a:pt x="9362" y="211"/>
                      <a:pt x="8855" y="99"/>
                      <a:pt x="8060" y="99"/>
                    </a:cubicBezTo>
                    <a:cubicBezTo>
                      <a:pt x="6046" y="99"/>
                      <a:pt x="2179" y="818"/>
                      <a:pt x="0" y="5895"/>
                    </a:cubicBezTo>
                    <a:cubicBezTo>
                      <a:pt x="0" y="5895"/>
                      <a:pt x="3526" y="8327"/>
                      <a:pt x="4590" y="8509"/>
                    </a:cubicBezTo>
                    <a:lnTo>
                      <a:pt x="4833" y="10698"/>
                    </a:lnTo>
                    <a:lnTo>
                      <a:pt x="11398" y="10819"/>
                    </a:lnTo>
                    <a:lnTo>
                      <a:pt x="12098" y="10819"/>
                    </a:lnTo>
                    <a:lnTo>
                      <a:pt x="18693" y="10971"/>
                    </a:lnTo>
                    <a:lnTo>
                      <a:pt x="18876" y="8509"/>
                    </a:lnTo>
                    <a:cubicBezTo>
                      <a:pt x="19970" y="8327"/>
                      <a:pt x="23466" y="5895"/>
                      <a:pt x="23466" y="5895"/>
                    </a:cubicBezTo>
                    <a:cubicBezTo>
                      <a:pt x="21231" y="690"/>
                      <a:pt x="17388" y="0"/>
                      <a:pt x="15508" y="0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1" name="Google Shape;1187;p63">
                <a:extLst>
                  <a:ext uri="{FF2B5EF4-FFF2-40B4-BE49-F238E27FC236}">
                    <a16:creationId xmlns:a16="http://schemas.microsoft.com/office/drawing/2014/main" id="{592D7C1E-DC9C-B912-189C-4DFBB8ED6FA7}"/>
                  </a:ext>
                </a:extLst>
              </p:cNvPr>
              <p:cNvSpPr/>
              <p:nvPr/>
            </p:nvSpPr>
            <p:spPr>
              <a:xfrm>
                <a:off x="-372555" y="2082037"/>
                <a:ext cx="388820" cy="262401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4390" extrusionOk="0">
                    <a:moveTo>
                      <a:pt x="6505" y="1"/>
                    </a:moveTo>
                    <a:lnTo>
                      <a:pt x="0" y="639"/>
                    </a:lnTo>
                    <a:cubicBezTo>
                      <a:pt x="0" y="639"/>
                      <a:pt x="578" y="2007"/>
                      <a:pt x="608" y="4074"/>
                    </a:cubicBezTo>
                    <a:cubicBezTo>
                      <a:pt x="608" y="4074"/>
                      <a:pt x="1725" y="4389"/>
                      <a:pt x="3052" y="4389"/>
                    </a:cubicBezTo>
                    <a:cubicBezTo>
                      <a:pt x="3743" y="4389"/>
                      <a:pt x="4491" y="4304"/>
                      <a:pt x="5167" y="4044"/>
                    </a:cubicBezTo>
                    <a:lnTo>
                      <a:pt x="6505" y="1"/>
                    </a:ln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2" name="Google Shape;1188;p63">
                <a:extLst>
                  <a:ext uri="{FF2B5EF4-FFF2-40B4-BE49-F238E27FC236}">
                    <a16:creationId xmlns:a16="http://schemas.microsoft.com/office/drawing/2014/main" id="{74BEB145-7C00-28FD-DD4E-1B9F158993E1}"/>
                  </a:ext>
                </a:extLst>
              </p:cNvPr>
              <p:cNvSpPr/>
              <p:nvPr/>
            </p:nvSpPr>
            <p:spPr>
              <a:xfrm>
                <a:off x="-1061128" y="1684786"/>
                <a:ext cx="270769" cy="167662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2805" extrusionOk="0">
                    <a:moveTo>
                      <a:pt x="2592" y="0"/>
                    </a:moveTo>
                    <a:cubicBezTo>
                      <a:pt x="1673" y="0"/>
                      <a:pt x="757" y="289"/>
                      <a:pt x="0" y="865"/>
                    </a:cubicBezTo>
                    <a:cubicBezTo>
                      <a:pt x="199" y="1859"/>
                      <a:pt x="1055" y="2804"/>
                      <a:pt x="2558" y="2804"/>
                    </a:cubicBezTo>
                    <a:cubicBezTo>
                      <a:pt x="3124" y="2804"/>
                      <a:pt x="3781" y="2670"/>
                      <a:pt x="4529" y="2354"/>
                    </a:cubicBezTo>
                    <a:lnTo>
                      <a:pt x="4438" y="409"/>
                    </a:lnTo>
                    <a:cubicBezTo>
                      <a:pt x="3856" y="137"/>
                      <a:pt x="3224" y="0"/>
                      <a:pt x="2592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Google Shape;1189;p63">
                <a:extLst>
                  <a:ext uri="{FF2B5EF4-FFF2-40B4-BE49-F238E27FC236}">
                    <a16:creationId xmlns:a16="http://schemas.microsoft.com/office/drawing/2014/main" id="{148D4740-C0C0-8783-4EB3-5F31032814AF}"/>
                  </a:ext>
                </a:extLst>
              </p:cNvPr>
              <p:cNvSpPr/>
              <p:nvPr/>
            </p:nvSpPr>
            <p:spPr>
              <a:xfrm>
                <a:off x="-1070213" y="1590284"/>
                <a:ext cx="274356" cy="146861"/>
              </a:xfrm>
              <a:custGeom>
                <a:avLst/>
                <a:gdLst/>
                <a:ahLst/>
                <a:cxnLst/>
                <a:rect l="l" t="t" r="r" b="b"/>
                <a:pathLst>
                  <a:path w="4590" h="2457" extrusionOk="0">
                    <a:moveTo>
                      <a:pt x="2427" y="1"/>
                    </a:moveTo>
                    <a:cubicBezTo>
                      <a:pt x="1936" y="1"/>
                      <a:pt x="1404" y="118"/>
                      <a:pt x="882" y="451"/>
                    </a:cubicBezTo>
                    <a:cubicBezTo>
                      <a:pt x="243" y="876"/>
                      <a:pt x="0" y="1697"/>
                      <a:pt x="152" y="2457"/>
                    </a:cubicBezTo>
                    <a:cubicBezTo>
                      <a:pt x="909" y="1881"/>
                      <a:pt x="1825" y="1592"/>
                      <a:pt x="2744" y="1592"/>
                    </a:cubicBezTo>
                    <a:cubicBezTo>
                      <a:pt x="3376" y="1592"/>
                      <a:pt x="4008" y="1729"/>
                      <a:pt x="4590" y="2001"/>
                    </a:cubicBezTo>
                    <a:lnTo>
                      <a:pt x="4529" y="664"/>
                    </a:lnTo>
                    <a:cubicBezTo>
                      <a:pt x="4529" y="664"/>
                      <a:pt x="3595" y="1"/>
                      <a:pt x="242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4" name="Google Shape;1190;p63">
                <a:extLst>
                  <a:ext uri="{FF2B5EF4-FFF2-40B4-BE49-F238E27FC236}">
                    <a16:creationId xmlns:a16="http://schemas.microsoft.com/office/drawing/2014/main" id="{FD2E7818-1463-39B8-873B-624B93E6E103}"/>
                  </a:ext>
                </a:extLst>
              </p:cNvPr>
              <p:cNvSpPr/>
              <p:nvPr/>
            </p:nvSpPr>
            <p:spPr>
              <a:xfrm>
                <a:off x="-983006" y="1697293"/>
                <a:ext cx="170830" cy="135923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274" extrusionOk="0">
                    <a:moveTo>
                      <a:pt x="1290" y="0"/>
                    </a:moveTo>
                    <a:cubicBezTo>
                      <a:pt x="860" y="0"/>
                      <a:pt x="406" y="123"/>
                      <a:pt x="31" y="237"/>
                    </a:cubicBezTo>
                    <a:cubicBezTo>
                      <a:pt x="0" y="237"/>
                      <a:pt x="0" y="298"/>
                      <a:pt x="31" y="298"/>
                    </a:cubicBezTo>
                    <a:cubicBezTo>
                      <a:pt x="440" y="264"/>
                      <a:pt x="897" y="134"/>
                      <a:pt x="1327" y="134"/>
                    </a:cubicBezTo>
                    <a:cubicBezTo>
                      <a:pt x="1663" y="134"/>
                      <a:pt x="1983" y="214"/>
                      <a:pt x="2250" y="480"/>
                    </a:cubicBezTo>
                    <a:cubicBezTo>
                      <a:pt x="2645" y="906"/>
                      <a:pt x="2645" y="1635"/>
                      <a:pt x="2675" y="2183"/>
                    </a:cubicBezTo>
                    <a:cubicBezTo>
                      <a:pt x="2690" y="2243"/>
                      <a:pt x="2736" y="2274"/>
                      <a:pt x="2778" y="2274"/>
                    </a:cubicBezTo>
                    <a:cubicBezTo>
                      <a:pt x="2819" y="2274"/>
                      <a:pt x="2857" y="2243"/>
                      <a:pt x="2857" y="2183"/>
                    </a:cubicBezTo>
                    <a:cubicBezTo>
                      <a:pt x="2827" y="1575"/>
                      <a:pt x="2797" y="784"/>
                      <a:pt x="2280" y="359"/>
                    </a:cubicBezTo>
                    <a:cubicBezTo>
                      <a:pt x="2013" y="91"/>
                      <a:pt x="1660" y="0"/>
                      <a:pt x="1290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5" name="Google Shape;1191;p63">
                <a:extLst>
                  <a:ext uri="{FF2B5EF4-FFF2-40B4-BE49-F238E27FC236}">
                    <a16:creationId xmlns:a16="http://schemas.microsoft.com/office/drawing/2014/main" id="{70B6558E-A719-1766-620A-A4FDE061F49B}"/>
                  </a:ext>
                </a:extLst>
              </p:cNvPr>
              <p:cNvSpPr/>
              <p:nvPr/>
            </p:nvSpPr>
            <p:spPr>
              <a:xfrm>
                <a:off x="-911698" y="1733763"/>
                <a:ext cx="98445" cy="5499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920" extrusionOk="0">
                    <a:moveTo>
                      <a:pt x="580" y="1"/>
                    </a:moveTo>
                    <a:cubicBezTo>
                      <a:pt x="408" y="1"/>
                      <a:pt x="229" y="64"/>
                      <a:pt x="53" y="213"/>
                    </a:cubicBezTo>
                    <a:cubicBezTo>
                      <a:pt x="1" y="266"/>
                      <a:pt x="62" y="341"/>
                      <a:pt x="119" y="341"/>
                    </a:cubicBezTo>
                    <a:cubicBezTo>
                      <a:pt x="127" y="341"/>
                      <a:pt x="136" y="339"/>
                      <a:pt x="145" y="335"/>
                    </a:cubicBezTo>
                    <a:cubicBezTo>
                      <a:pt x="297" y="244"/>
                      <a:pt x="441" y="190"/>
                      <a:pt x="585" y="190"/>
                    </a:cubicBezTo>
                    <a:cubicBezTo>
                      <a:pt x="730" y="190"/>
                      <a:pt x="874" y="244"/>
                      <a:pt x="1026" y="365"/>
                    </a:cubicBezTo>
                    <a:cubicBezTo>
                      <a:pt x="1209" y="517"/>
                      <a:pt x="1330" y="730"/>
                      <a:pt x="1482" y="882"/>
                    </a:cubicBezTo>
                    <a:cubicBezTo>
                      <a:pt x="1500" y="909"/>
                      <a:pt x="1523" y="920"/>
                      <a:pt x="1545" y="920"/>
                    </a:cubicBezTo>
                    <a:cubicBezTo>
                      <a:pt x="1598" y="920"/>
                      <a:pt x="1647" y="855"/>
                      <a:pt x="1604" y="791"/>
                    </a:cubicBezTo>
                    <a:cubicBezTo>
                      <a:pt x="1388" y="380"/>
                      <a:pt x="1003" y="1"/>
                      <a:pt x="580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6" name="Google Shape;1192;p63">
                <a:extLst>
                  <a:ext uri="{FF2B5EF4-FFF2-40B4-BE49-F238E27FC236}">
                    <a16:creationId xmlns:a16="http://schemas.microsoft.com/office/drawing/2014/main" id="{F689D185-ABA0-038B-805C-366DE1A2A230}"/>
                  </a:ext>
                </a:extLst>
              </p:cNvPr>
              <p:cNvSpPr/>
              <p:nvPr/>
            </p:nvSpPr>
            <p:spPr>
              <a:xfrm>
                <a:off x="408664" y="1616687"/>
                <a:ext cx="265330" cy="168678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2822" extrusionOk="0">
                    <a:moveTo>
                      <a:pt x="2197" y="0"/>
                    </a:moveTo>
                    <a:cubicBezTo>
                      <a:pt x="1430" y="0"/>
                      <a:pt x="663" y="198"/>
                      <a:pt x="0" y="589"/>
                    </a:cubicBezTo>
                    <a:lnTo>
                      <a:pt x="92" y="2534"/>
                    </a:lnTo>
                    <a:cubicBezTo>
                      <a:pt x="711" y="2734"/>
                      <a:pt x="1262" y="2822"/>
                      <a:pt x="1746" y="2822"/>
                    </a:cubicBezTo>
                    <a:cubicBezTo>
                      <a:pt x="3470" y="2822"/>
                      <a:pt x="4343" y="1711"/>
                      <a:pt x="4438" y="619"/>
                    </a:cubicBezTo>
                    <a:cubicBezTo>
                      <a:pt x="3763" y="205"/>
                      <a:pt x="2980" y="0"/>
                      <a:pt x="2197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7" name="Google Shape;1193;p63">
                <a:extLst>
                  <a:ext uri="{FF2B5EF4-FFF2-40B4-BE49-F238E27FC236}">
                    <a16:creationId xmlns:a16="http://schemas.microsoft.com/office/drawing/2014/main" id="{9EE75C83-0C41-D9BC-75D7-3E5D00AD2B93}"/>
                  </a:ext>
                </a:extLst>
              </p:cNvPr>
              <p:cNvSpPr/>
              <p:nvPr/>
            </p:nvSpPr>
            <p:spPr>
              <a:xfrm>
                <a:off x="403225" y="1521229"/>
                <a:ext cx="276209" cy="133173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2228" extrusionOk="0">
                    <a:moveTo>
                      <a:pt x="2320" y="0"/>
                    </a:moveTo>
                    <a:cubicBezTo>
                      <a:pt x="1018" y="0"/>
                      <a:pt x="0" y="860"/>
                      <a:pt x="0" y="860"/>
                    </a:cubicBezTo>
                    <a:lnTo>
                      <a:pt x="91" y="2197"/>
                    </a:lnTo>
                    <a:cubicBezTo>
                      <a:pt x="754" y="1806"/>
                      <a:pt x="1521" y="1608"/>
                      <a:pt x="2288" y="1608"/>
                    </a:cubicBezTo>
                    <a:cubicBezTo>
                      <a:pt x="3071" y="1608"/>
                      <a:pt x="3854" y="1813"/>
                      <a:pt x="4529" y="2227"/>
                    </a:cubicBezTo>
                    <a:cubicBezTo>
                      <a:pt x="4620" y="1437"/>
                      <a:pt x="4286" y="677"/>
                      <a:pt x="3617" y="313"/>
                    </a:cubicBezTo>
                    <a:cubicBezTo>
                      <a:pt x="3172" y="86"/>
                      <a:pt x="2731" y="0"/>
                      <a:pt x="2320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8" name="Google Shape;1194;p63">
                <a:extLst>
                  <a:ext uri="{FF2B5EF4-FFF2-40B4-BE49-F238E27FC236}">
                    <a16:creationId xmlns:a16="http://schemas.microsoft.com/office/drawing/2014/main" id="{4E03210A-E3B7-EC21-A012-F4EF06434E7C}"/>
                  </a:ext>
                </a:extLst>
              </p:cNvPr>
              <p:cNvSpPr/>
              <p:nvPr/>
            </p:nvSpPr>
            <p:spPr>
              <a:xfrm>
                <a:off x="430481" y="1626823"/>
                <a:ext cx="163538" cy="1446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420" extrusionOk="0">
                    <a:moveTo>
                      <a:pt x="1698" y="1"/>
                    </a:moveTo>
                    <a:cubicBezTo>
                      <a:pt x="1228" y="1"/>
                      <a:pt x="771" y="106"/>
                      <a:pt x="456" y="474"/>
                    </a:cubicBezTo>
                    <a:cubicBezTo>
                      <a:pt x="0" y="960"/>
                      <a:pt x="31" y="1720"/>
                      <a:pt x="91" y="2328"/>
                    </a:cubicBezTo>
                    <a:cubicBezTo>
                      <a:pt x="91" y="2389"/>
                      <a:pt x="129" y="2419"/>
                      <a:pt x="167" y="2419"/>
                    </a:cubicBezTo>
                    <a:cubicBezTo>
                      <a:pt x="205" y="2419"/>
                      <a:pt x="243" y="2389"/>
                      <a:pt x="243" y="2328"/>
                    </a:cubicBezTo>
                    <a:cubicBezTo>
                      <a:pt x="243" y="1811"/>
                      <a:pt x="152" y="1173"/>
                      <a:pt x="456" y="687"/>
                    </a:cubicBezTo>
                    <a:cubicBezTo>
                      <a:pt x="740" y="226"/>
                      <a:pt x="1199" y="137"/>
                      <a:pt x="1683" y="137"/>
                    </a:cubicBezTo>
                    <a:cubicBezTo>
                      <a:pt x="1987" y="137"/>
                      <a:pt x="2301" y="172"/>
                      <a:pt x="2587" y="172"/>
                    </a:cubicBezTo>
                    <a:cubicBezTo>
                      <a:pt x="2627" y="172"/>
                      <a:pt x="2667" y="172"/>
                      <a:pt x="2705" y="170"/>
                    </a:cubicBezTo>
                    <a:cubicBezTo>
                      <a:pt x="2736" y="170"/>
                      <a:pt x="2736" y="140"/>
                      <a:pt x="2705" y="109"/>
                    </a:cubicBezTo>
                    <a:cubicBezTo>
                      <a:pt x="2396" y="58"/>
                      <a:pt x="2043" y="1"/>
                      <a:pt x="1698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9" name="Google Shape;1195;p63">
                <a:extLst>
                  <a:ext uri="{FF2B5EF4-FFF2-40B4-BE49-F238E27FC236}">
                    <a16:creationId xmlns:a16="http://schemas.microsoft.com/office/drawing/2014/main" id="{4A977C59-B54A-B618-448A-9469CD16D699}"/>
                  </a:ext>
                </a:extLst>
              </p:cNvPr>
              <p:cNvSpPr/>
              <p:nvPr/>
            </p:nvSpPr>
            <p:spPr>
              <a:xfrm>
                <a:off x="431736" y="1665276"/>
                <a:ext cx="93006" cy="60071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005" extrusionOk="0">
                    <a:moveTo>
                      <a:pt x="1029" y="1"/>
                    </a:moveTo>
                    <a:cubicBezTo>
                      <a:pt x="582" y="1"/>
                      <a:pt x="220" y="440"/>
                      <a:pt x="40" y="912"/>
                    </a:cubicBezTo>
                    <a:cubicBezTo>
                      <a:pt x="1" y="971"/>
                      <a:pt x="50" y="1004"/>
                      <a:pt x="106" y="1004"/>
                    </a:cubicBezTo>
                    <a:cubicBezTo>
                      <a:pt x="137" y="1004"/>
                      <a:pt x="170" y="994"/>
                      <a:pt x="192" y="972"/>
                    </a:cubicBezTo>
                    <a:cubicBezTo>
                      <a:pt x="344" y="760"/>
                      <a:pt x="435" y="517"/>
                      <a:pt x="648" y="334"/>
                    </a:cubicBezTo>
                    <a:cubicBezTo>
                      <a:pt x="775" y="223"/>
                      <a:pt x="910" y="178"/>
                      <a:pt x="1054" y="178"/>
                    </a:cubicBezTo>
                    <a:cubicBezTo>
                      <a:pt x="1185" y="178"/>
                      <a:pt x="1324" y="215"/>
                      <a:pt x="1469" y="273"/>
                    </a:cubicBezTo>
                    <a:cubicBezTo>
                      <a:pt x="1477" y="278"/>
                      <a:pt x="1485" y="279"/>
                      <a:pt x="1492" y="279"/>
                    </a:cubicBezTo>
                    <a:cubicBezTo>
                      <a:pt x="1537" y="279"/>
                      <a:pt x="1555" y="208"/>
                      <a:pt x="1529" y="182"/>
                    </a:cubicBezTo>
                    <a:cubicBezTo>
                      <a:pt x="1355" y="55"/>
                      <a:pt x="1187" y="1"/>
                      <a:pt x="1029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0" name="Google Shape;1196;p63">
                <a:extLst>
                  <a:ext uri="{FF2B5EF4-FFF2-40B4-BE49-F238E27FC236}">
                    <a16:creationId xmlns:a16="http://schemas.microsoft.com/office/drawing/2014/main" id="{B8BC55D9-358C-EE47-F99A-7A330B8771A4}"/>
                  </a:ext>
                </a:extLst>
              </p:cNvPr>
              <p:cNvSpPr/>
              <p:nvPr/>
            </p:nvSpPr>
            <p:spPr>
              <a:xfrm>
                <a:off x="-859930" y="960743"/>
                <a:ext cx="1321054" cy="1205850"/>
              </a:xfrm>
              <a:custGeom>
                <a:avLst/>
                <a:gdLst/>
                <a:ahLst/>
                <a:cxnLst/>
                <a:rect l="l" t="t" r="r" b="b"/>
                <a:pathLst>
                  <a:path w="21991" h="20174" extrusionOk="0">
                    <a:moveTo>
                      <a:pt x="8671" y="0"/>
                    </a:moveTo>
                    <a:cubicBezTo>
                      <a:pt x="4207" y="0"/>
                      <a:pt x="1" y="2149"/>
                      <a:pt x="622" y="10585"/>
                    </a:cubicBezTo>
                    <a:cubicBezTo>
                      <a:pt x="622" y="10585"/>
                      <a:pt x="713" y="14384"/>
                      <a:pt x="1716" y="16208"/>
                    </a:cubicBezTo>
                    <a:cubicBezTo>
                      <a:pt x="2719" y="18062"/>
                      <a:pt x="5880" y="20007"/>
                      <a:pt x="9984" y="20159"/>
                    </a:cubicBezTo>
                    <a:cubicBezTo>
                      <a:pt x="10192" y="20169"/>
                      <a:pt x="10404" y="20173"/>
                      <a:pt x="10618" y="20173"/>
                    </a:cubicBezTo>
                    <a:cubicBezTo>
                      <a:pt x="14596" y="20173"/>
                      <a:pt x="19491" y="18577"/>
                      <a:pt x="20501" y="15721"/>
                    </a:cubicBezTo>
                    <a:cubicBezTo>
                      <a:pt x="21595" y="12712"/>
                      <a:pt x="21990" y="10645"/>
                      <a:pt x="21473" y="7667"/>
                    </a:cubicBezTo>
                    <a:cubicBezTo>
                      <a:pt x="20926" y="4688"/>
                      <a:pt x="20713" y="3350"/>
                      <a:pt x="17856" y="2135"/>
                    </a:cubicBezTo>
                    <a:cubicBezTo>
                      <a:pt x="16536" y="1587"/>
                      <a:pt x="12508" y="0"/>
                      <a:pt x="8671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1" name="Google Shape;1197;p63">
                <a:extLst>
                  <a:ext uri="{FF2B5EF4-FFF2-40B4-BE49-F238E27FC236}">
                    <a16:creationId xmlns:a16="http://schemas.microsoft.com/office/drawing/2014/main" id="{C951FAA5-5095-C136-718D-4105DF138C72}"/>
                  </a:ext>
                </a:extLst>
              </p:cNvPr>
              <p:cNvSpPr/>
              <p:nvPr/>
            </p:nvSpPr>
            <p:spPr>
              <a:xfrm>
                <a:off x="-238128" y="1562929"/>
                <a:ext cx="92707" cy="152958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2559" extrusionOk="0">
                    <a:moveTo>
                      <a:pt x="259" y="0"/>
                    </a:moveTo>
                    <a:cubicBezTo>
                      <a:pt x="244" y="0"/>
                      <a:pt x="228" y="8"/>
                      <a:pt x="213" y="23"/>
                    </a:cubicBezTo>
                    <a:cubicBezTo>
                      <a:pt x="122" y="388"/>
                      <a:pt x="122" y="783"/>
                      <a:pt x="61" y="1117"/>
                    </a:cubicBezTo>
                    <a:cubicBezTo>
                      <a:pt x="31" y="1361"/>
                      <a:pt x="0" y="1634"/>
                      <a:pt x="152" y="1817"/>
                    </a:cubicBezTo>
                    <a:cubicBezTo>
                      <a:pt x="228" y="1943"/>
                      <a:pt x="347" y="2007"/>
                      <a:pt x="472" y="2007"/>
                    </a:cubicBezTo>
                    <a:cubicBezTo>
                      <a:pt x="497" y="2007"/>
                      <a:pt x="522" y="2004"/>
                      <a:pt x="548" y="1999"/>
                    </a:cubicBezTo>
                    <a:cubicBezTo>
                      <a:pt x="639" y="1969"/>
                      <a:pt x="730" y="1908"/>
                      <a:pt x="791" y="1847"/>
                    </a:cubicBezTo>
                    <a:cubicBezTo>
                      <a:pt x="821" y="1847"/>
                      <a:pt x="973" y="1695"/>
                      <a:pt x="1034" y="1695"/>
                    </a:cubicBezTo>
                    <a:cubicBezTo>
                      <a:pt x="1095" y="1847"/>
                      <a:pt x="1186" y="1999"/>
                      <a:pt x="1277" y="2151"/>
                    </a:cubicBezTo>
                    <a:cubicBezTo>
                      <a:pt x="1186" y="2273"/>
                      <a:pt x="1095" y="2333"/>
                      <a:pt x="973" y="2394"/>
                    </a:cubicBezTo>
                    <a:cubicBezTo>
                      <a:pt x="895" y="2420"/>
                      <a:pt x="951" y="2558"/>
                      <a:pt x="1026" y="2558"/>
                    </a:cubicBezTo>
                    <a:cubicBezTo>
                      <a:pt x="1039" y="2558"/>
                      <a:pt x="1051" y="2555"/>
                      <a:pt x="1064" y="2546"/>
                    </a:cubicBezTo>
                    <a:cubicBezTo>
                      <a:pt x="1338" y="2424"/>
                      <a:pt x="1551" y="2181"/>
                      <a:pt x="1520" y="1877"/>
                    </a:cubicBezTo>
                    <a:cubicBezTo>
                      <a:pt x="1469" y="1670"/>
                      <a:pt x="1285" y="1530"/>
                      <a:pt x="1081" y="1530"/>
                    </a:cubicBezTo>
                    <a:cubicBezTo>
                      <a:pt x="1046" y="1530"/>
                      <a:pt x="1009" y="1534"/>
                      <a:pt x="973" y="1543"/>
                    </a:cubicBezTo>
                    <a:cubicBezTo>
                      <a:pt x="852" y="1573"/>
                      <a:pt x="791" y="1665"/>
                      <a:pt x="700" y="1725"/>
                    </a:cubicBezTo>
                    <a:cubicBezTo>
                      <a:pt x="615" y="1758"/>
                      <a:pt x="544" y="1773"/>
                      <a:pt x="485" y="1773"/>
                    </a:cubicBezTo>
                    <a:cubicBezTo>
                      <a:pt x="163" y="1773"/>
                      <a:pt x="192" y="1335"/>
                      <a:pt x="244" y="1026"/>
                    </a:cubicBezTo>
                    <a:cubicBezTo>
                      <a:pt x="274" y="753"/>
                      <a:pt x="456" y="297"/>
                      <a:pt x="304" y="23"/>
                    </a:cubicBezTo>
                    <a:cubicBezTo>
                      <a:pt x="289" y="8"/>
                      <a:pt x="274" y="0"/>
                      <a:pt x="259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2" name="Google Shape;1198;p63">
                <a:extLst>
                  <a:ext uri="{FF2B5EF4-FFF2-40B4-BE49-F238E27FC236}">
                    <a16:creationId xmlns:a16="http://schemas.microsoft.com/office/drawing/2014/main" id="{C8E7B12C-5F15-FC22-DCF5-B2EA84F5D7F7}"/>
                  </a:ext>
                </a:extLst>
              </p:cNvPr>
              <p:cNvSpPr/>
              <p:nvPr/>
            </p:nvSpPr>
            <p:spPr>
              <a:xfrm>
                <a:off x="-630531" y="1389893"/>
                <a:ext cx="116317" cy="9103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523" extrusionOk="0">
                    <a:moveTo>
                      <a:pt x="1824" y="0"/>
                    </a:moveTo>
                    <a:cubicBezTo>
                      <a:pt x="1125" y="0"/>
                      <a:pt x="122" y="730"/>
                      <a:pt x="0" y="1459"/>
                    </a:cubicBezTo>
                    <a:cubicBezTo>
                      <a:pt x="0" y="1497"/>
                      <a:pt x="23" y="1523"/>
                      <a:pt x="48" y="1523"/>
                    </a:cubicBezTo>
                    <a:cubicBezTo>
                      <a:pt x="64" y="1523"/>
                      <a:pt x="80" y="1513"/>
                      <a:pt x="91" y="1490"/>
                    </a:cubicBezTo>
                    <a:cubicBezTo>
                      <a:pt x="517" y="821"/>
                      <a:pt x="1033" y="395"/>
                      <a:pt x="1854" y="183"/>
                    </a:cubicBezTo>
                    <a:cubicBezTo>
                      <a:pt x="1945" y="152"/>
                      <a:pt x="1915" y="31"/>
                      <a:pt x="1824" y="0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3" name="Google Shape;1199;p63">
                <a:extLst>
                  <a:ext uri="{FF2B5EF4-FFF2-40B4-BE49-F238E27FC236}">
                    <a16:creationId xmlns:a16="http://schemas.microsoft.com/office/drawing/2014/main" id="{EF9968A4-9A4A-EB03-CF08-B8638A272E6E}"/>
                  </a:ext>
                </a:extLst>
              </p:cNvPr>
              <p:cNvSpPr/>
              <p:nvPr/>
            </p:nvSpPr>
            <p:spPr>
              <a:xfrm>
                <a:off x="81652" y="1345722"/>
                <a:ext cx="133293" cy="53138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889" extrusionOk="0">
                    <a:moveTo>
                      <a:pt x="435" y="1"/>
                    </a:moveTo>
                    <a:cubicBezTo>
                      <a:pt x="304" y="1"/>
                      <a:pt x="178" y="14"/>
                      <a:pt x="61" y="40"/>
                    </a:cubicBezTo>
                    <a:cubicBezTo>
                      <a:pt x="0" y="40"/>
                      <a:pt x="0" y="131"/>
                      <a:pt x="61" y="162"/>
                    </a:cubicBezTo>
                    <a:cubicBezTo>
                      <a:pt x="760" y="283"/>
                      <a:pt x="1429" y="344"/>
                      <a:pt x="1976" y="861"/>
                    </a:cubicBezTo>
                    <a:cubicBezTo>
                      <a:pt x="2002" y="881"/>
                      <a:pt x="2030" y="889"/>
                      <a:pt x="2056" y="889"/>
                    </a:cubicBezTo>
                    <a:cubicBezTo>
                      <a:pt x="2152" y="889"/>
                      <a:pt x="2230" y="780"/>
                      <a:pt x="2158" y="709"/>
                    </a:cubicBezTo>
                    <a:cubicBezTo>
                      <a:pt x="1782" y="282"/>
                      <a:pt x="1054" y="1"/>
                      <a:pt x="435" y="1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4" name="Google Shape;1200;p63">
                <a:extLst>
                  <a:ext uri="{FF2B5EF4-FFF2-40B4-BE49-F238E27FC236}">
                    <a16:creationId xmlns:a16="http://schemas.microsoft.com/office/drawing/2014/main" id="{DFA6D0B3-C00F-D9DB-1CE8-67A2DB1D2A3C}"/>
                  </a:ext>
                </a:extLst>
              </p:cNvPr>
              <p:cNvSpPr/>
              <p:nvPr/>
            </p:nvSpPr>
            <p:spPr>
              <a:xfrm>
                <a:off x="-653294" y="1750149"/>
                <a:ext cx="287196" cy="26402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3774" extrusionOk="0">
                    <a:moveTo>
                      <a:pt x="2063" y="1"/>
                    </a:moveTo>
                    <a:cubicBezTo>
                      <a:pt x="2024" y="1"/>
                      <a:pt x="1985" y="2"/>
                      <a:pt x="1946" y="4"/>
                    </a:cubicBezTo>
                    <a:cubicBezTo>
                      <a:pt x="852" y="65"/>
                      <a:pt x="1" y="946"/>
                      <a:pt x="61" y="1980"/>
                    </a:cubicBezTo>
                    <a:cubicBezTo>
                      <a:pt x="91" y="2994"/>
                      <a:pt x="999" y="3774"/>
                      <a:pt x="2067" y="3774"/>
                    </a:cubicBezTo>
                    <a:cubicBezTo>
                      <a:pt x="2088" y="3774"/>
                      <a:pt x="2108" y="3774"/>
                      <a:pt x="2128" y="3773"/>
                    </a:cubicBezTo>
                    <a:cubicBezTo>
                      <a:pt x="3253" y="3712"/>
                      <a:pt x="4104" y="2831"/>
                      <a:pt x="4043" y="1797"/>
                    </a:cubicBezTo>
                    <a:cubicBezTo>
                      <a:pt x="3985" y="800"/>
                      <a:pt x="3133" y="1"/>
                      <a:pt x="2063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5" name="Google Shape;1201;p63">
                <a:extLst>
                  <a:ext uri="{FF2B5EF4-FFF2-40B4-BE49-F238E27FC236}">
                    <a16:creationId xmlns:a16="http://schemas.microsoft.com/office/drawing/2014/main" id="{7DAF0875-9B7F-6209-1ADF-C7DB96123A59}"/>
                  </a:ext>
                </a:extLst>
              </p:cNvPr>
              <p:cNvSpPr/>
              <p:nvPr/>
            </p:nvSpPr>
            <p:spPr>
              <a:xfrm>
                <a:off x="-13510" y="1706137"/>
                <a:ext cx="313902" cy="28869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3747" extrusionOk="0">
                    <a:moveTo>
                      <a:pt x="2064" y="1"/>
                    </a:moveTo>
                    <a:cubicBezTo>
                      <a:pt x="2024" y="1"/>
                      <a:pt x="1985" y="2"/>
                      <a:pt x="1945" y="4"/>
                    </a:cubicBezTo>
                    <a:cubicBezTo>
                      <a:pt x="851" y="35"/>
                      <a:pt x="0" y="916"/>
                      <a:pt x="30" y="1980"/>
                    </a:cubicBezTo>
                    <a:cubicBezTo>
                      <a:pt x="89" y="2976"/>
                      <a:pt x="967" y="3746"/>
                      <a:pt x="2010" y="3746"/>
                    </a:cubicBezTo>
                    <a:cubicBezTo>
                      <a:pt x="2049" y="3746"/>
                      <a:pt x="2088" y="3745"/>
                      <a:pt x="2128" y="3743"/>
                    </a:cubicBezTo>
                    <a:cubicBezTo>
                      <a:pt x="3222" y="3682"/>
                      <a:pt x="4073" y="2801"/>
                      <a:pt x="4043" y="1767"/>
                    </a:cubicBezTo>
                    <a:cubicBezTo>
                      <a:pt x="3984" y="771"/>
                      <a:pt x="3107" y="1"/>
                      <a:pt x="2064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6" name="Google Shape;1202;p63">
                <a:extLst>
                  <a:ext uri="{FF2B5EF4-FFF2-40B4-BE49-F238E27FC236}">
                    <a16:creationId xmlns:a16="http://schemas.microsoft.com/office/drawing/2014/main" id="{0564BC76-4742-0475-73BA-4D9C73CF8056}"/>
                  </a:ext>
                </a:extLst>
              </p:cNvPr>
              <p:cNvSpPr/>
              <p:nvPr/>
            </p:nvSpPr>
            <p:spPr>
              <a:xfrm>
                <a:off x="-516127" y="159867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64" y="0"/>
                    </a:moveTo>
                    <a:cubicBezTo>
                      <a:pt x="548" y="0"/>
                      <a:pt x="533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913" y="1279"/>
                      <a:pt x="1126" y="975"/>
                      <a:pt x="1095" y="611"/>
                    </a:cubicBezTo>
                    <a:cubicBezTo>
                      <a:pt x="1066" y="264"/>
                      <a:pt x="846" y="0"/>
                      <a:pt x="564" y="0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7" name="Google Shape;1203;p63">
                <a:extLst>
                  <a:ext uri="{FF2B5EF4-FFF2-40B4-BE49-F238E27FC236}">
                    <a16:creationId xmlns:a16="http://schemas.microsoft.com/office/drawing/2014/main" id="{7F4F4961-AC2D-AF7F-2BB6-BF7D3E4F44FD}"/>
                  </a:ext>
                </a:extLst>
              </p:cNvPr>
              <p:cNvSpPr/>
              <p:nvPr/>
            </p:nvSpPr>
            <p:spPr>
              <a:xfrm>
                <a:off x="16201" y="156233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59" y="1"/>
                    </a:moveTo>
                    <a:cubicBezTo>
                      <a:pt x="545" y="1"/>
                      <a:pt x="532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882" y="1279"/>
                      <a:pt x="1126" y="976"/>
                      <a:pt x="1095" y="611"/>
                    </a:cubicBezTo>
                    <a:cubicBezTo>
                      <a:pt x="1066" y="265"/>
                      <a:pt x="818" y="1"/>
                      <a:pt x="559" y="1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8" name="Google Shape;1204;p63">
                <a:extLst>
                  <a:ext uri="{FF2B5EF4-FFF2-40B4-BE49-F238E27FC236}">
                    <a16:creationId xmlns:a16="http://schemas.microsoft.com/office/drawing/2014/main" id="{E6391C85-2187-82AD-E1C6-5E4CE07A07C3}"/>
                  </a:ext>
                </a:extLst>
              </p:cNvPr>
              <p:cNvSpPr/>
              <p:nvPr/>
            </p:nvSpPr>
            <p:spPr>
              <a:xfrm>
                <a:off x="-944705" y="978696"/>
                <a:ext cx="316197" cy="640621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10719" extrusionOk="0">
                    <a:moveTo>
                      <a:pt x="5289" y="1"/>
                    </a:moveTo>
                    <a:lnTo>
                      <a:pt x="5289" y="1"/>
                    </a:lnTo>
                    <a:cubicBezTo>
                      <a:pt x="3192" y="882"/>
                      <a:pt x="1520" y="2554"/>
                      <a:pt x="973" y="4165"/>
                    </a:cubicBezTo>
                    <a:cubicBezTo>
                      <a:pt x="0" y="7022"/>
                      <a:pt x="547" y="10244"/>
                      <a:pt x="547" y="10244"/>
                    </a:cubicBezTo>
                    <a:cubicBezTo>
                      <a:pt x="912" y="10305"/>
                      <a:pt x="1976" y="10639"/>
                      <a:pt x="2158" y="10700"/>
                    </a:cubicBezTo>
                    <a:cubicBezTo>
                      <a:pt x="2179" y="10712"/>
                      <a:pt x="2196" y="10718"/>
                      <a:pt x="2209" y="10718"/>
                    </a:cubicBezTo>
                    <a:cubicBezTo>
                      <a:pt x="2388" y="10718"/>
                      <a:pt x="1905" y="9628"/>
                      <a:pt x="2189" y="9514"/>
                    </a:cubicBezTo>
                    <a:cubicBezTo>
                      <a:pt x="2857" y="9302"/>
                      <a:pt x="3526" y="9119"/>
                      <a:pt x="4195" y="8998"/>
                    </a:cubicBezTo>
                    <a:cubicBezTo>
                      <a:pt x="3830" y="6414"/>
                      <a:pt x="4134" y="3831"/>
                      <a:pt x="4894" y="1460"/>
                    </a:cubicBezTo>
                    <a:cubicBezTo>
                      <a:pt x="5046" y="973"/>
                      <a:pt x="5167" y="487"/>
                      <a:pt x="5289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9" name="Google Shape;1205;p63">
                <a:extLst>
                  <a:ext uri="{FF2B5EF4-FFF2-40B4-BE49-F238E27FC236}">
                    <a16:creationId xmlns:a16="http://schemas.microsoft.com/office/drawing/2014/main" id="{F432954D-3682-2059-52F5-986CEEF42559}"/>
                  </a:ext>
                </a:extLst>
              </p:cNvPr>
              <p:cNvSpPr/>
              <p:nvPr/>
            </p:nvSpPr>
            <p:spPr>
              <a:xfrm>
                <a:off x="-724621" y="949286"/>
                <a:ext cx="206611" cy="57015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9484" extrusionOk="0">
                    <a:moveTo>
                      <a:pt x="3040" y="0"/>
                    </a:moveTo>
                    <a:cubicBezTo>
                      <a:pt x="2492" y="92"/>
                      <a:pt x="1976" y="274"/>
                      <a:pt x="1489" y="487"/>
                    </a:cubicBezTo>
                    <a:cubicBezTo>
                      <a:pt x="1337" y="973"/>
                      <a:pt x="1216" y="1459"/>
                      <a:pt x="1094" y="1946"/>
                    </a:cubicBezTo>
                    <a:cubicBezTo>
                      <a:pt x="334" y="4317"/>
                      <a:pt x="0" y="6900"/>
                      <a:pt x="365" y="9484"/>
                    </a:cubicBezTo>
                    <a:cubicBezTo>
                      <a:pt x="1337" y="9271"/>
                      <a:pt x="2280" y="9119"/>
                      <a:pt x="3222" y="8997"/>
                    </a:cubicBezTo>
                    <a:cubicBezTo>
                      <a:pt x="2553" y="6019"/>
                      <a:pt x="2523" y="2979"/>
                      <a:pt x="3040" y="0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0" name="Google Shape;1206;p63">
                <a:extLst>
                  <a:ext uri="{FF2B5EF4-FFF2-40B4-BE49-F238E27FC236}">
                    <a16:creationId xmlns:a16="http://schemas.microsoft.com/office/drawing/2014/main" id="{51519330-DB32-CCE7-0F9A-48F301FD406F}"/>
                  </a:ext>
                </a:extLst>
              </p:cNvPr>
              <p:cNvSpPr/>
              <p:nvPr/>
            </p:nvSpPr>
            <p:spPr>
              <a:xfrm>
                <a:off x="-576698" y="804804"/>
                <a:ext cx="831620" cy="695991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1644" extrusionOk="0">
                    <a:moveTo>
                      <a:pt x="6538" y="1"/>
                    </a:moveTo>
                    <a:cubicBezTo>
                      <a:pt x="6527" y="1"/>
                      <a:pt x="6517" y="1"/>
                      <a:pt x="6506" y="2"/>
                    </a:cubicBezTo>
                    <a:cubicBezTo>
                      <a:pt x="5563" y="32"/>
                      <a:pt x="5138" y="2525"/>
                      <a:pt x="5138" y="2525"/>
                    </a:cubicBezTo>
                    <a:cubicBezTo>
                      <a:pt x="5138" y="2525"/>
                      <a:pt x="4806" y="839"/>
                      <a:pt x="3954" y="839"/>
                    </a:cubicBezTo>
                    <a:cubicBezTo>
                      <a:pt x="3877" y="839"/>
                      <a:pt x="3795" y="853"/>
                      <a:pt x="3709" y="883"/>
                    </a:cubicBezTo>
                    <a:cubicBezTo>
                      <a:pt x="2676" y="1248"/>
                      <a:pt x="4135" y="2616"/>
                      <a:pt x="4135" y="2616"/>
                    </a:cubicBezTo>
                    <a:cubicBezTo>
                      <a:pt x="3453" y="2394"/>
                      <a:pt x="2762" y="2297"/>
                      <a:pt x="2083" y="2297"/>
                    </a:cubicBezTo>
                    <a:cubicBezTo>
                      <a:pt x="1551" y="2297"/>
                      <a:pt x="1025" y="2357"/>
                      <a:pt x="518" y="2464"/>
                    </a:cubicBezTo>
                    <a:cubicBezTo>
                      <a:pt x="1" y="5473"/>
                      <a:pt x="31" y="8513"/>
                      <a:pt x="700" y="11491"/>
                    </a:cubicBezTo>
                    <a:cubicBezTo>
                      <a:pt x="2549" y="11286"/>
                      <a:pt x="4267" y="11237"/>
                      <a:pt x="5490" y="11237"/>
                    </a:cubicBezTo>
                    <a:cubicBezTo>
                      <a:pt x="6619" y="11237"/>
                      <a:pt x="7326" y="11279"/>
                      <a:pt x="7326" y="11279"/>
                    </a:cubicBezTo>
                    <a:cubicBezTo>
                      <a:pt x="7326" y="11279"/>
                      <a:pt x="7103" y="8376"/>
                      <a:pt x="7396" y="8376"/>
                    </a:cubicBezTo>
                    <a:cubicBezTo>
                      <a:pt x="7427" y="8376"/>
                      <a:pt x="7465" y="8409"/>
                      <a:pt x="7509" y="8482"/>
                    </a:cubicBezTo>
                    <a:cubicBezTo>
                      <a:pt x="7965" y="9242"/>
                      <a:pt x="8208" y="11339"/>
                      <a:pt x="8208" y="11339"/>
                    </a:cubicBezTo>
                    <a:lnTo>
                      <a:pt x="11035" y="11309"/>
                    </a:lnTo>
                    <a:cubicBezTo>
                      <a:pt x="11156" y="10610"/>
                      <a:pt x="10852" y="7449"/>
                      <a:pt x="10852" y="7449"/>
                    </a:cubicBezTo>
                    <a:lnTo>
                      <a:pt x="10852" y="7449"/>
                    </a:lnTo>
                    <a:cubicBezTo>
                      <a:pt x="11521" y="8482"/>
                      <a:pt x="12220" y="11431"/>
                      <a:pt x="12220" y="11431"/>
                    </a:cubicBezTo>
                    <a:cubicBezTo>
                      <a:pt x="12585" y="11491"/>
                      <a:pt x="13071" y="11583"/>
                      <a:pt x="13588" y="11643"/>
                    </a:cubicBezTo>
                    <a:cubicBezTo>
                      <a:pt x="12858" y="8269"/>
                      <a:pt x="11095" y="4987"/>
                      <a:pt x="9180" y="2008"/>
                    </a:cubicBezTo>
                    <a:cubicBezTo>
                      <a:pt x="7387" y="2099"/>
                      <a:pt x="5928" y="2494"/>
                      <a:pt x="5928" y="2494"/>
                    </a:cubicBezTo>
                    <a:cubicBezTo>
                      <a:pt x="5928" y="2494"/>
                      <a:pt x="7412" y="1"/>
                      <a:pt x="6538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1" name="Google Shape;1207;p63">
                <a:extLst>
                  <a:ext uri="{FF2B5EF4-FFF2-40B4-BE49-F238E27FC236}">
                    <a16:creationId xmlns:a16="http://schemas.microsoft.com/office/drawing/2014/main" id="{351A7ECF-08DD-1DD6-DBA3-2D82C4D69C82}"/>
                  </a:ext>
                </a:extLst>
              </p:cNvPr>
              <p:cNvSpPr/>
              <p:nvPr/>
            </p:nvSpPr>
            <p:spPr>
              <a:xfrm>
                <a:off x="-27600" y="924907"/>
                <a:ext cx="438386" cy="594543"/>
              </a:xfrm>
              <a:custGeom>
                <a:avLst/>
                <a:gdLst/>
                <a:ahLst/>
                <a:cxnLst/>
                <a:rect l="l" t="t" r="r" b="b"/>
                <a:pathLst>
                  <a:path w="6961" h="9981" extrusionOk="0">
                    <a:moveTo>
                      <a:pt x="617" y="1"/>
                    </a:moveTo>
                    <a:cubicBezTo>
                      <a:pt x="409" y="1"/>
                      <a:pt x="203" y="4"/>
                      <a:pt x="0" y="11"/>
                    </a:cubicBezTo>
                    <a:cubicBezTo>
                      <a:pt x="1915" y="3020"/>
                      <a:pt x="3678" y="6303"/>
                      <a:pt x="4408" y="9646"/>
                    </a:cubicBezTo>
                    <a:cubicBezTo>
                      <a:pt x="5259" y="9768"/>
                      <a:pt x="6201" y="9890"/>
                      <a:pt x="6961" y="9981"/>
                    </a:cubicBezTo>
                    <a:cubicBezTo>
                      <a:pt x="6566" y="6455"/>
                      <a:pt x="5168" y="2959"/>
                      <a:pt x="2949" y="193"/>
                    </a:cubicBezTo>
                    <a:cubicBezTo>
                      <a:pt x="2162" y="50"/>
                      <a:pt x="1374" y="1"/>
                      <a:pt x="617" y="1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2" name="Google Shape;1208;p63">
                <a:extLst>
                  <a:ext uri="{FF2B5EF4-FFF2-40B4-BE49-F238E27FC236}">
                    <a16:creationId xmlns:a16="http://schemas.microsoft.com/office/drawing/2014/main" id="{BFDCDCD4-0C3D-472E-59E5-884990093B9C}"/>
                  </a:ext>
                </a:extLst>
              </p:cNvPr>
              <p:cNvSpPr/>
              <p:nvPr/>
            </p:nvSpPr>
            <p:spPr>
              <a:xfrm>
                <a:off x="157272" y="935691"/>
                <a:ext cx="336161" cy="614384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10305" extrusionOk="0">
                    <a:moveTo>
                      <a:pt x="1" y="0"/>
                    </a:moveTo>
                    <a:cubicBezTo>
                      <a:pt x="2220" y="2766"/>
                      <a:pt x="3618" y="6262"/>
                      <a:pt x="4013" y="9788"/>
                    </a:cubicBezTo>
                    <a:cubicBezTo>
                      <a:pt x="4195" y="9818"/>
                      <a:pt x="4378" y="9818"/>
                      <a:pt x="4560" y="9849"/>
                    </a:cubicBezTo>
                    <a:cubicBezTo>
                      <a:pt x="5046" y="9909"/>
                      <a:pt x="4469" y="10274"/>
                      <a:pt x="4712" y="10304"/>
                    </a:cubicBezTo>
                    <a:cubicBezTo>
                      <a:pt x="4955" y="10304"/>
                      <a:pt x="5594" y="9940"/>
                      <a:pt x="5594" y="9940"/>
                    </a:cubicBezTo>
                    <a:cubicBezTo>
                      <a:pt x="5594" y="9940"/>
                      <a:pt x="5624" y="7478"/>
                      <a:pt x="3739" y="2797"/>
                    </a:cubicBezTo>
                    <a:cubicBezTo>
                      <a:pt x="3040" y="1125"/>
                      <a:pt x="1581" y="335"/>
                      <a:pt x="1" y="0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3" name="Google Shape;1209;p63">
                <a:extLst>
                  <a:ext uri="{FF2B5EF4-FFF2-40B4-BE49-F238E27FC236}">
                    <a16:creationId xmlns:a16="http://schemas.microsoft.com/office/drawing/2014/main" id="{24DFB0C4-1A83-D8A8-96A5-E79EBB002CFB}"/>
                  </a:ext>
                </a:extLst>
              </p:cNvPr>
              <p:cNvSpPr/>
              <p:nvPr/>
            </p:nvSpPr>
            <p:spPr>
              <a:xfrm>
                <a:off x="-1108407" y="2605269"/>
                <a:ext cx="394319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6418" extrusionOk="0">
                    <a:moveTo>
                      <a:pt x="3648" y="1"/>
                    </a:moveTo>
                    <a:cubicBezTo>
                      <a:pt x="3648" y="1"/>
                      <a:pt x="1" y="4165"/>
                      <a:pt x="31" y="5624"/>
                    </a:cubicBezTo>
                    <a:cubicBezTo>
                      <a:pt x="44" y="6237"/>
                      <a:pt x="659" y="6418"/>
                      <a:pt x="1379" y="6418"/>
                    </a:cubicBezTo>
                    <a:cubicBezTo>
                      <a:pt x="2407" y="6418"/>
                      <a:pt x="3648" y="6050"/>
                      <a:pt x="3648" y="6050"/>
                    </a:cubicBezTo>
                    <a:lnTo>
                      <a:pt x="6597" y="1551"/>
                    </a:lnTo>
                    <a:lnTo>
                      <a:pt x="3648" y="1"/>
                    </a:ln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4" name="Google Shape;1210;p63">
                <a:extLst>
                  <a:ext uri="{FF2B5EF4-FFF2-40B4-BE49-F238E27FC236}">
                    <a16:creationId xmlns:a16="http://schemas.microsoft.com/office/drawing/2014/main" id="{C4F1801F-8FC3-7A90-0443-E36A110295F3}"/>
                  </a:ext>
                </a:extLst>
              </p:cNvPr>
              <p:cNvSpPr/>
              <p:nvPr/>
            </p:nvSpPr>
            <p:spPr>
              <a:xfrm>
                <a:off x="-681456" y="2174741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1278" y="0"/>
                    </a:moveTo>
                    <a:lnTo>
                      <a:pt x="882" y="2067"/>
                    </a:lnTo>
                    <a:lnTo>
                      <a:pt x="1" y="10031"/>
                    </a:lnTo>
                    <a:lnTo>
                      <a:pt x="7721" y="13465"/>
                    </a:lnTo>
                    <a:lnTo>
                      <a:pt x="7721" y="4073"/>
                    </a:lnTo>
                    <a:cubicBezTo>
                      <a:pt x="6202" y="1945"/>
                      <a:pt x="1278" y="0"/>
                      <a:pt x="1278" y="0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5" name="Google Shape;1211;p63">
                <a:extLst>
                  <a:ext uri="{FF2B5EF4-FFF2-40B4-BE49-F238E27FC236}">
                    <a16:creationId xmlns:a16="http://schemas.microsoft.com/office/drawing/2014/main" id="{05A09C81-4B31-D37B-EF37-78A9A78107C8}"/>
                  </a:ext>
                </a:extLst>
              </p:cNvPr>
              <p:cNvSpPr/>
              <p:nvPr/>
            </p:nvSpPr>
            <p:spPr>
              <a:xfrm>
                <a:off x="-570580" y="2154718"/>
                <a:ext cx="370649" cy="80495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7" extrusionOk="0">
                    <a:moveTo>
                      <a:pt x="1034" y="1"/>
                    </a:moveTo>
                    <a:lnTo>
                      <a:pt x="699" y="2068"/>
                    </a:lnTo>
                    <a:lnTo>
                      <a:pt x="0" y="10031"/>
                    </a:lnTo>
                    <a:lnTo>
                      <a:pt x="6201" y="13466"/>
                    </a:lnTo>
                    <a:lnTo>
                      <a:pt x="6201" y="4074"/>
                    </a:lnTo>
                    <a:cubicBezTo>
                      <a:pt x="4985" y="1977"/>
                      <a:pt x="1034" y="1"/>
                      <a:pt x="1034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6" name="Google Shape;1212;p63">
                <a:extLst>
                  <a:ext uri="{FF2B5EF4-FFF2-40B4-BE49-F238E27FC236}">
                    <a16:creationId xmlns:a16="http://schemas.microsoft.com/office/drawing/2014/main" id="{87E73B6F-6876-6A4E-CC00-CE4F0C09FC73}"/>
                  </a:ext>
                </a:extLst>
              </p:cNvPr>
              <p:cNvSpPr/>
              <p:nvPr/>
            </p:nvSpPr>
            <p:spPr>
              <a:xfrm>
                <a:off x="-450677" y="2140194"/>
                <a:ext cx="25259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13466" extrusionOk="0">
                    <a:moveTo>
                      <a:pt x="699" y="1"/>
                    </a:moveTo>
                    <a:lnTo>
                      <a:pt x="456" y="2068"/>
                    </a:lnTo>
                    <a:lnTo>
                      <a:pt x="0" y="10031"/>
                    </a:lnTo>
                    <a:lnTo>
                      <a:pt x="4225" y="13466"/>
                    </a:lnTo>
                    <a:lnTo>
                      <a:pt x="4225" y="4074"/>
                    </a:lnTo>
                    <a:cubicBezTo>
                      <a:pt x="3405" y="1976"/>
                      <a:pt x="699" y="1"/>
                      <a:pt x="699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7" name="Google Shape;1213;p63">
                <a:extLst>
                  <a:ext uri="{FF2B5EF4-FFF2-40B4-BE49-F238E27FC236}">
                    <a16:creationId xmlns:a16="http://schemas.microsoft.com/office/drawing/2014/main" id="{1FD4D946-A0A7-D21B-5EF8-0BFD1B184B12}"/>
                  </a:ext>
                </a:extLst>
              </p:cNvPr>
              <p:cNvSpPr/>
              <p:nvPr/>
            </p:nvSpPr>
            <p:spPr>
              <a:xfrm>
                <a:off x="-196348" y="2171095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6444" y="0"/>
                    </a:moveTo>
                    <a:cubicBezTo>
                      <a:pt x="6444" y="0"/>
                      <a:pt x="1520" y="1976"/>
                      <a:pt x="1" y="4104"/>
                    </a:cubicBezTo>
                    <a:lnTo>
                      <a:pt x="1" y="13466"/>
                    </a:lnTo>
                    <a:lnTo>
                      <a:pt x="7721" y="10061"/>
                    </a:lnTo>
                    <a:lnTo>
                      <a:pt x="6870" y="2067"/>
                    </a:lnTo>
                    <a:lnTo>
                      <a:pt x="6444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8" name="Google Shape;1214;p63">
                <a:extLst>
                  <a:ext uri="{FF2B5EF4-FFF2-40B4-BE49-F238E27FC236}">
                    <a16:creationId xmlns:a16="http://schemas.microsoft.com/office/drawing/2014/main" id="{8715F1C5-C40F-EBCA-B578-3BEF312D297D}"/>
                  </a:ext>
                </a:extLst>
              </p:cNvPr>
              <p:cNvSpPr/>
              <p:nvPr/>
            </p:nvSpPr>
            <p:spPr>
              <a:xfrm>
                <a:off x="-216311" y="2151132"/>
                <a:ext cx="37064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6" extrusionOk="0">
                    <a:moveTo>
                      <a:pt x="5168" y="0"/>
                    </a:moveTo>
                    <a:cubicBezTo>
                      <a:pt x="5168" y="0"/>
                      <a:pt x="1216" y="1976"/>
                      <a:pt x="0" y="4103"/>
                    </a:cubicBezTo>
                    <a:lnTo>
                      <a:pt x="0" y="13465"/>
                    </a:lnTo>
                    <a:lnTo>
                      <a:pt x="6201" y="10061"/>
                    </a:lnTo>
                    <a:lnTo>
                      <a:pt x="5502" y="2067"/>
                    </a:lnTo>
                    <a:lnTo>
                      <a:pt x="5168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9" name="Google Shape;1215;p63">
                <a:extLst>
                  <a:ext uri="{FF2B5EF4-FFF2-40B4-BE49-F238E27FC236}">
                    <a16:creationId xmlns:a16="http://schemas.microsoft.com/office/drawing/2014/main" id="{D4773B8F-7591-E848-8F38-BCABD0F9F655}"/>
                  </a:ext>
                </a:extLst>
              </p:cNvPr>
              <p:cNvSpPr/>
              <p:nvPr/>
            </p:nvSpPr>
            <p:spPr>
              <a:xfrm>
                <a:off x="-218164" y="2138400"/>
                <a:ext cx="254452" cy="803103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13436" extrusionOk="0">
                    <a:moveTo>
                      <a:pt x="3557" y="0"/>
                    </a:moveTo>
                    <a:cubicBezTo>
                      <a:pt x="3557" y="0"/>
                      <a:pt x="852" y="1946"/>
                      <a:pt x="1" y="4073"/>
                    </a:cubicBezTo>
                    <a:lnTo>
                      <a:pt x="1" y="13435"/>
                    </a:lnTo>
                    <a:lnTo>
                      <a:pt x="4256" y="10031"/>
                    </a:lnTo>
                    <a:lnTo>
                      <a:pt x="3770" y="2037"/>
                    </a:lnTo>
                    <a:lnTo>
                      <a:pt x="3557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0" name="Google Shape;1216;p63">
                <a:extLst>
                  <a:ext uri="{FF2B5EF4-FFF2-40B4-BE49-F238E27FC236}">
                    <a16:creationId xmlns:a16="http://schemas.microsoft.com/office/drawing/2014/main" id="{9AEC952F-B616-576C-EB3B-40D8D7D1FE48}"/>
                  </a:ext>
                </a:extLst>
              </p:cNvPr>
              <p:cNvSpPr/>
              <p:nvPr/>
            </p:nvSpPr>
            <p:spPr>
              <a:xfrm>
                <a:off x="-746608" y="2223335"/>
                <a:ext cx="499459" cy="778118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8" extrusionOk="0">
                    <a:moveTo>
                      <a:pt x="1182" y="1"/>
                    </a:moveTo>
                    <a:cubicBezTo>
                      <a:pt x="1" y="1"/>
                      <a:pt x="179" y="1376"/>
                      <a:pt x="179" y="1376"/>
                    </a:cubicBezTo>
                    <a:lnTo>
                      <a:pt x="453" y="9704"/>
                    </a:lnTo>
                    <a:cubicBezTo>
                      <a:pt x="2276" y="10069"/>
                      <a:pt x="8356" y="13017"/>
                      <a:pt x="8356" y="13017"/>
                    </a:cubicBezTo>
                    <a:lnTo>
                      <a:pt x="8356" y="3199"/>
                    </a:lnTo>
                    <a:cubicBezTo>
                      <a:pt x="7869" y="2835"/>
                      <a:pt x="3097" y="342"/>
                      <a:pt x="1547" y="38"/>
                    </a:cubicBezTo>
                    <a:cubicBezTo>
                      <a:pt x="1413" y="12"/>
                      <a:pt x="1292" y="1"/>
                      <a:pt x="1182" y="1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1" name="Google Shape;1217;p63">
                <a:extLst>
                  <a:ext uri="{FF2B5EF4-FFF2-40B4-BE49-F238E27FC236}">
                    <a16:creationId xmlns:a16="http://schemas.microsoft.com/office/drawing/2014/main" id="{A873E9B1-32FC-8358-DBB1-6754BF49613C}"/>
                  </a:ext>
                </a:extLst>
              </p:cNvPr>
              <p:cNvSpPr/>
              <p:nvPr/>
            </p:nvSpPr>
            <p:spPr>
              <a:xfrm>
                <a:off x="-149128" y="2212456"/>
                <a:ext cx="499459" cy="778059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7" extrusionOk="0">
                    <a:moveTo>
                      <a:pt x="7174" y="0"/>
                    </a:moveTo>
                    <a:cubicBezTo>
                      <a:pt x="7065" y="0"/>
                      <a:pt x="6943" y="12"/>
                      <a:pt x="6810" y="38"/>
                    </a:cubicBezTo>
                    <a:cubicBezTo>
                      <a:pt x="5259" y="311"/>
                      <a:pt x="487" y="2956"/>
                      <a:pt x="1" y="3321"/>
                    </a:cubicBezTo>
                    <a:lnTo>
                      <a:pt x="1" y="13017"/>
                    </a:lnTo>
                    <a:cubicBezTo>
                      <a:pt x="1" y="13017"/>
                      <a:pt x="6080" y="10068"/>
                      <a:pt x="7904" y="9673"/>
                    </a:cubicBezTo>
                    <a:lnTo>
                      <a:pt x="8177" y="1375"/>
                    </a:lnTo>
                    <a:cubicBezTo>
                      <a:pt x="8177" y="1375"/>
                      <a:pt x="8356" y="0"/>
                      <a:pt x="7174" y="0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2" name="Google Shape;1218;p63">
                <a:extLst>
                  <a:ext uri="{FF2B5EF4-FFF2-40B4-BE49-F238E27FC236}">
                    <a16:creationId xmlns:a16="http://schemas.microsoft.com/office/drawing/2014/main" id="{C82DC8BB-5476-75AC-63DA-449FE7E7E424}"/>
                  </a:ext>
                </a:extLst>
              </p:cNvPr>
              <p:cNvSpPr/>
              <p:nvPr/>
            </p:nvSpPr>
            <p:spPr>
              <a:xfrm>
                <a:off x="-247213" y="2396430"/>
                <a:ext cx="98146" cy="611712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0234" extrusionOk="0">
                    <a:moveTo>
                      <a:pt x="1008" y="1"/>
                    </a:moveTo>
                    <a:cubicBezTo>
                      <a:pt x="505" y="1"/>
                      <a:pt x="1" y="303"/>
                      <a:pt x="1" y="303"/>
                    </a:cubicBezTo>
                    <a:lnTo>
                      <a:pt x="1" y="10121"/>
                    </a:lnTo>
                    <a:cubicBezTo>
                      <a:pt x="342" y="10203"/>
                      <a:pt x="615" y="10234"/>
                      <a:pt x="832" y="10234"/>
                    </a:cubicBezTo>
                    <a:cubicBezTo>
                      <a:pt x="1503" y="10234"/>
                      <a:pt x="1642" y="9939"/>
                      <a:pt x="1642" y="9939"/>
                    </a:cubicBezTo>
                    <a:lnTo>
                      <a:pt x="1642" y="243"/>
                    </a:lnTo>
                    <a:cubicBezTo>
                      <a:pt x="1462" y="63"/>
                      <a:pt x="1235" y="1"/>
                      <a:pt x="100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3" name="Google Shape;1219;p63">
                <a:extLst>
                  <a:ext uri="{FF2B5EF4-FFF2-40B4-BE49-F238E27FC236}">
                    <a16:creationId xmlns:a16="http://schemas.microsoft.com/office/drawing/2014/main" id="{754825DA-2E16-7669-C669-46E20E660857}"/>
                  </a:ext>
                </a:extLst>
              </p:cNvPr>
              <p:cNvSpPr/>
              <p:nvPr/>
            </p:nvSpPr>
            <p:spPr>
              <a:xfrm>
                <a:off x="-1122992" y="2570961"/>
                <a:ext cx="632393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9264" extrusionOk="0">
                    <a:moveTo>
                      <a:pt x="8803" y="1"/>
                    </a:moveTo>
                    <a:cubicBezTo>
                      <a:pt x="8019" y="1"/>
                      <a:pt x="6962" y="1639"/>
                      <a:pt x="6962" y="1639"/>
                    </a:cubicBezTo>
                    <a:cubicBezTo>
                      <a:pt x="6962" y="1639"/>
                      <a:pt x="6699" y="31"/>
                      <a:pt x="5975" y="31"/>
                    </a:cubicBezTo>
                    <a:cubicBezTo>
                      <a:pt x="5922" y="31"/>
                      <a:pt x="5866" y="39"/>
                      <a:pt x="5807" y="58"/>
                    </a:cubicBezTo>
                    <a:cubicBezTo>
                      <a:pt x="4926" y="301"/>
                      <a:pt x="5807" y="2642"/>
                      <a:pt x="5807" y="2642"/>
                    </a:cubicBezTo>
                    <a:lnTo>
                      <a:pt x="1400" y="5134"/>
                    </a:lnTo>
                    <a:cubicBezTo>
                      <a:pt x="1400" y="5134"/>
                      <a:pt x="397" y="5621"/>
                      <a:pt x="245" y="6198"/>
                    </a:cubicBezTo>
                    <a:cubicBezTo>
                      <a:pt x="1" y="7467"/>
                      <a:pt x="2087" y="9264"/>
                      <a:pt x="3832" y="9264"/>
                    </a:cubicBezTo>
                    <a:cubicBezTo>
                      <a:pt x="4261" y="9264"/>
                      <a:pt x="4669" y="9155"/>
                      <a:pt x="5017" y="8903"/>
                    </a:cubicBezTo>
                    <a:cubicBezTo>
                      <a:pt x="6810" y="7657"/>
                      <a:pt x="10579" y="2824"/>
                      <a:pt x="10549" y="2368"/>
                    </a:cubicBezTo>
                    <a:cubicBezTo>
                      <a:pt x="10549" y="2110"/>
                      <a:pt x="10413" y="2019"/>
                      <a:pt x="10222" y="2019"/>
                    </a:cubicBezTo>
                    <a:cubicBezTo>
                      <a:pt x="9946" y="2019"/>
                      <a:pt x="9554" y="2207"/>
                      <a:pt x="9283" y="2360"/>
                    </a:cubicBezTo>
                    <a:lnTo>
                      <a:pt x="9283" y="2360"/>
                    </a:lnTo>
                    <a:cubicBezTo>
                      <a:pt x="9753" y="2055"/>
                      <a:pt x="10530" y="1460"/>
                      <a:pt x="10002" y="1152"/>
                    </a:cubicBezTo>
                    <a:cubicBezTo>
                      <a:pt x="9906" y="1094"/>
                      <a:pt x="9804" y="1069"/>
                      <a:pt x="9700" y="1069"/>
                    </a:cubicBezTo>
                    <a:cubicBezTo>
                      <a:pt x="9281" y="1069"/>
                      <a:pt x="8823" y="1479"/>
                      <a:pt x="8548" y="1773"/>
                    </a:cubicBezTo>
                    <a:lnTo>
                      <a:pt x="8548" y="1773"/>
                    </a:lnTo>
                    <a:cubicBezTo>
                      <a:pt x="8921" y="1266"/>
                      <a:pt x="9557" y="234"/>
                      <a:pt x="8969" y="28"/>
                    </a:cubicBezTo>
                    <a:cubicBezTo>
                      <a:pt x="8915" y="9"/>
                      <a:pt x="8860" y="1"/>
                      <a:pt x="8803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4" name="Google Shape;1220;p63">
                <a:extLst>
                  <a:ext uri="{FF2B5EF4-FFF2-40B4-BE49-F238E27FC236}">
                    <a16:creationId xmlns:a16="http://schemas.microsoft.com/office/drawing/2014/main" id="{68A50B16-8373-81A3-6D5C-D4CE9A0B4864}"/>
                  </a:ext>
                </a:extLst>
              </p:cNvPr>
              <p:cNvSpPr/>
              <p:nvPr/>
            </p:nvSpPr>
            <p:spPr>
              <a:xfrm>
                <a:off x="314164" y="2605269"/>
                <a:ext cx="396172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6418" extrusionOk="0">
                    <a:moveTo>
                      <a:pt x="2980" y="1"/>
                    </a:moveTo>
                    <a:lnTo>
                      <a:pt x="1" y="1551"/>
                    </a:lnTo>
                    <a:lnTo>
                      <a:pt x="2980" y="6050"/>
                    </a:lnTo>
                    <a:cubicBezTo>
                      <a:pt x="2980" y="6050"/>
                      <a:pt x="4221" y="6418"/>
                      <a:pt x="5249" y="6418"/>
                    </a:cubicBezTo>
                    <a:cubicBezTo>
                      <a:pt x="5969" y="6418"/>
                      <a:pt x="6584" y="6237"/>
                      <a:pt x="6597" y="5624"/>
                    </a:cubicBezTo>
                    <a:cubicBezTo>
                      <a:pt x="6627" y="4165"/>
                      <a:pt x="2980" y="1"/>
                      <a:pt x="2980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5" name="Google Shape;1221;p63">
                <a:extLst>
                  <a:ext uri="{FF2B5EF4-FFF2-40B4-BE49-F238E27FC236}">
                    <a16:creationId xmlns:a16="http://schemas.microsoft.com/office/drawing/2014/main" id="{7E27138C-2544-8EA3-C0C9-C7333798D074}"/>
                  </a:ext>
                </a:extLst>
              </p:cNvPr>
              <p:cNvSpPr/>
              <p:nvPr/>
            </p:nvSpPr>
            <p:spPr>
              <a:xfrm>
                <a:off x="92530" y="2570961"/>
                <a:ext cx="630540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49" h="9264" extrusionOk="0">
                    <a:moveTo>
                      <a:pt x="1777" y="1"/>
                    </a:moveTo>
                    <a:cubicBezTo>
                      <a:pt x="1720" y="1"/>
                      <a:pt x="1665" y="9"/>
                      <a:pt x="1611" y="28"/>
                    </a:cubicBezTo>
                    <a:cubicBezTo>
                      <a:pt x="973" y="241"/>
                      <a:pt x="1703" y="1335"/>
                      <a:pt x="2067" y="1821"/>
                    </a:cubicBezTo>
                    <a:cubicBezTo>
                      <a:pt x="2189" y="1973"/>
                      <a:pt x="2250" y="2064"/>
                      <a:pt x="2250" y="2064"/>
                    </a:cubicBezTo>
                    <a:cubicBezTo>
                      <a:pt x="2250" y="2064"/>
                      <a:pt x="1526" y="1069"/>
                      <a:pt x="878" y="1069"/>
                    </a:cubicBezTo>
                    <a:cubicBezTo>
                      <a:pt x="775" y="1069"/>
                      <a:pt x="674" y="1094"/>
                      <a:pt x="578" y="1152"/>
                    </a:cubicBezTo>
                    <a:cubicBezTo>
                      <a:pt x="48" y="1461"/>
                      <a:pt x="832" y="2059"/>
                      <a:pt x="1302" y="2363"/>
                    </a:cubicBezTo>
                    <a:lnTo>
                      <a:pt x="1302" y="2363"/>
                    </a:lnTo>
                    <a:cubicBezTo>
                      <a:pt x="1029" y="2210"/>
                      <a:pt x="631" y="2019"/>
                      <a:pt x="348" y="2019"/>
                    </a:cubicBezTo>
                    <a:cubicBezTo>
                      <a:pt x="151" y="2019"/>
                      <a:pt x="9" y="2110"/>
                      <a:pt x="1" y="2368"/>
                    </a:cubicBezTo>
                    <a:cubicBezTo>
                      <a:pt x="1" y="2824"/>
                      <a:pt x="3770" y="7657"/>
                      <a:pt x="5563" y="8903"/>
                    </a:cubicBezTo>
                    <a:cubicBezTo>
                      <a:pt x="5911" y="9155"/>
                      <a:pt x="6318" y="9264"/>
                      <a:pt x="6745" y="9264"/>
                    </a:cubicBezTo>
                    <a:cubicBezTo>
                      <a:pt x="8482" y="9264"/>
                      <a:pt x="10549" y="7467"/>
                      <a:pt x="10305" y="6198"/>
                    </a:cubicBezTo>
                    <a:cubicBezTo>
                      <a:pt x="10183" y="5621"/>
                      <a:pt x="9150" y="5134"/>
                      <a:pt x="9150" y="5134"/>
                    </a:cubicBezTo>
                    <a:lnTo>
                      <a:pt x="4773" y="2642"/>
                    </a:lnTo>
                    <a:cubicBezTo>
                      <a:pt x="4773" y="2642"/>
                      <a:pt x="5624" y="301"/>
                      <a:pt x="4773" y="58"/>
                    </a:cubicBezTo>
                    <a:cubicBezTo>
                      <a:pt x="4712" y="39"/>
                      <a:pt x="4654" y="31"/>
                      <a:pt x="4599" y="31"/>
                    </a:cubicBezTo>
                    <a:cubicBezTo>
                      <a:pt x="3851" y="31"/>
                      <a:pt x="3587" y="1639"/>
                      <a:pt x="3587" y="1639"/>
                    </a:cubicBezTo>
                    <a:cubicBezTo>
                      <a:pt x="3587" y="1639"/>
                      <a:pt x="2557" y="1"/>
                      <a:pt x="177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9" name="Google Shape;1222;p63">
              <a:extLst>
                <a:ext uri="{FF2B5EF4-FFF2-40B4-BE49-F238E27FC236}">
                  <a16:creationId xmlns:a16="http://schemas.microsoft.com/office/drawing/2014/main" id="{9A92C28D-D4E3-114A-E03E-B7B92854E478}"/>
                </a:ext>
              </a:extLst>
            </p:cNvPr>
            <p:cNvSpPr/>
            <p:nvPr/>
          </p:nvSpPr>
          <p:spPr>
            <a:xfrm>
              <a:off x="2888352" y="1644281"/>
              <a:ext cx="152775" cy="140503"/>
            </a:xfrm>
            <a:custGeom>
              <a:avLst/>
              <a:gdLst/>
              <a:ahLst/>
              <a:cxnLst/>
              <a:rect l="l" t="t" r="r" b="b"/>
              <a:pathLst>
                <a:path w="4074" h="3747" extrusionOk="0">
                  <a:moveTo>
                    <a:pt x="2064" y="1"/>
                  </a:moveTo>
                  <a:cubicBezTo>
                    <a:pt x="2024" y="1"/>
                    <a:pt x="1985" y="2"/>
                    <a:pt x="1945" y="4"/>
                  </a:cubicBezTo>
                  <a:cubicBezTo>
                    <a:pt x="851" y="35"/>
                    <a:pt x="0" y="916"/>
                    <a:pt x="30" y="1980"/>
                  </a:cubicBezTo>
                  <a:cubicBezTo>
                    <a:pt x="89" y="2976"/>
                    <a:pt x="967" y="3746"/>
                    <a:pt x="2010" y="3746"/>
                  </a:cubicBezTo>
                  <a:cubicBezTo>
                    <a:pt x="2049" y="3746"/>
                    <a:pt x="2088" y="3745"/>
                    <a:pt x="2128" y="3743"/>
                  </a:cubicBezTo>
                  <a:cubicBezTo>
                    <a:pt x="3222" y="3682"/>
                    <a:pt x="4073" y="2801"/>
                    <a:pt x="4043" y="1767"/>
                  </a:cubicBezTo>
                  <a:cubicBezTo>
                    <a:pt x="3984" y="771"/>
                    <a:pt x="3107" y="1"/>
                    <a:pt x="2064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46" name="Google Shape;1608;p70">
            <a:extLst>
              <a:ext uri="{FF2B5EF4-FFF2-40B4-BE49-F238E27FC236}">
                <a16:creationId xmlns:a16="http://schemas.microsoft.com/office/drawing/2014/main" id="{8CECC9E8-7532-4CF8-ED78-AEBC506E6DFC}"/>
              </a:ext>
            </a:extLst>
          </p:cNvPr>
          <p:cNvGrpSpPr/>
          <p:nvPr/>
        </p:nvGrpSpPr>
        <p:grpSpPr>
          <a:xfrm flipH="1">
            <a:off x="9916473" y="4259305"/>
            <a:ext cx="2156583" cy="2593933"/>
            <a:chOff x="1862899" y="1669750"/>
            <a:chExt cx="2709114" cy="4593105"/>
          </a:xfrm>
        </p:grpSpPr>
        <p:sp>
          <p:nvSpPr>
            <p:cNvPr id="47" name="Google Shape;1609;p70">
              <a:extLst>
                <a:ext uri="{FF2B5EF4-FFF2-40B4-BE49-F238E27FC236}">
                  <a16:creationId xmlns:a16="http://schemas.microsoft.com/office/drawing/2014/main" id="{20DDA559-8FE7-4A39-60ED-58552F6EFE1E}"/>
                </a:ext>
              </a:extLst>
            </p:cNvPr>
            <p:cNvSpPr/>
            <p:nvPr/>
          </p:nvSpPr>
          <p:spPr>
            <a:xfrm>
              <a:off x="1894306" y="5659175"/>
              <a:ext cx="2598422" cy="603680"/>
            </a:xfrm>
            <a:custGeom>
              <a:avLst/>
              <a:gdLst/>
              <a:ahLst/>
              <a:cxnLst/>
              <a:rect l="l" t="t" r="r" b="b"/>
              <a:pathLst>
                <a:path w="40822" h="9484" extrusionOk="0">
                  <a:moveTo>
                    <a:pt x="20426" y="0"/>
                  </a:moveTo>
                  <a:cubicBezTo>
                    <a:pt x="9149" y="0"/>
                    <a:pt x="0" y="2128"/>
                    <a:pt x="0" y="4742"/>
                  </a:cubicBezTo>
                  <a:cubicBezTo>
                    <a:pt x="0" y="7386"/>
                    <a:pt x="9149" y="9483"/>
                    <a:pt x="20426" y="9483"/>
                  </a:cubicBezTo>
                  <a:cubicBezTo>
                    <a:pt x="31703" y="9483"/>
                    <a:pt x="40821" y="7386"/>
                    <a:pt x="40821" y="4742"/>
                  </a:cubicBezTo>
                  <a:cubicBezTo>
                    <a:pt x="40821" y="2128"/>
                    <a:pt x="31703" y="0"/>
                    <a:pt x="20426" y="0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8" name="Google Shape;1610;p70">
              <a:extLst>
                <a:ext uri="{FF2B5EF4-FFF2-40B4-BE49-F238E27FC236}">
                  <a16:creationId xmlns:a16="http://schemas.microsoft.com/office/drawing/2014/main" id="{FC778AB3-00E4-F222-1E56-4CC79B78B23B}"/>
                </a:ext>
              </a:extLst>
            </p:cNvPr>
            <p:cNvSpPr/>
            <p:nvPr/>
          </p:nvSpPr>
          <p:spPr>
            <a:xfrm>
              <a:off x="2103210" y="3029857"/>
              <a:ext cx="416033" cy="483759"/>
            </a:xfrm>
            <a:custGeom>
              <a:avLst/>
              <a:gdLst/>
              <a:ahLst/>
              <a:cxnLst/>
              <a:rect l="l" t="t" r="r" b="b"/>
              <a:pathLst>
                <a:path w="6536" h="7600" extrusionOk="0">
                  <a:moveTo>
                    <a:pt x="1" y="0"/>
                  </a:moveTo>
                  <a:cubicBezTo>
                    <a:pt x="1946" y="3405"/>
                    <a:pt x="4439" y="6475"/>
                    <a:pt x="6110" y="7599"/>
                  </a:cubicBezTo>
                  <a:lnTo>
                    <a:pt x="6536" y="791"/>
                  </a:lnTo>
                  <a:lnTo>
                    <a:pt x="6536" y="791"/>
                  </a:lnTo>
                  <a:cubicBezTo>
                    <a:pt x="5822" y="974"/>
                    <a:pt x="5108" y="1059"/>
                    <a:pt x="4401" y="1059"/>
                  </a:cubicBezTo>
                  <a:cubicBezTo>
                    <a:pt x="2880" y="1059"/>
                    <a:pt x="1391" y="664"/>
                    <a:pt x="1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9" name="Google Shape;1611;p70">
              <a:extLst>
                <a:ext uri="{FF2B5EF4-FFF2-40B4-BE49-F238E27FC236}">
                  <a16:creationId xmlns:a16="http://schemas.microsoft.com/office/drawing/2014/main" id="{8DE69FDE-7C3D-6509-9F90-52A0E2A9F685}"/>
                </a:ext>
              </a:extLst>
            </p:cNvPr>
            <p:cNvSpPr/>
            <p:nvPr/>
          </p:nvSpPr>
          <p:spPr>
            <a:xfrm>
              <a:off x="1862899" y="2185683"/>
              <a:ext cx="663705" cy="915132"/>
            </a:xfrm>
            <a:custGeom>
              <a:avLst/>
              <a:gdLst/>
              <a:ahLst/>
              <a:cxnLst/>
              <a:rect l="l" t="t" r="r" b="b"/>
              <a:pathLst>
                <a:path w="10427" h="14377" extrusionOk="0">
                  <a:moveTo>
                    <a:pt x="3233" y="0"/>
                  </a:moveTo>
                  <a:cubicBezTo>
                    <a:pt x="3219" y="0"/>
                    <a:pt x="3206" y="2"/>
                    <a:pt x="3192" y="4"/>
                  </a:cubicBezTo>
                  <a:cubicBezTo>
                    <a:pt x="2585" y="126"/>
                    <a:pt x="3192" y="2375"/>
                    <a:pt x="3192" y="2375"/>
                  </a:cubicBezTo>
                  <a:cubicBezTo>
                    <a:pt x="3192" y="2375"/>
                    <a:pt x="2544" y="146"/>
                    <a:pt x="1953" y="146"/>
                  </a:cubicBezTo>
                  <a:cubicBezTo>
                    <a:pt x="1930" y="146"/>
                    <a:pt x="1908" y="150"/>
                    <a:pt x="1885" y="156"/>
                  </a:cubicBezTo>
                  <a:cubicBezTo>
                    <a:pt x="1338" y="339"/>
                    <a:pt x="1916" y="2466"/>
                    <a:pt x="1977" y="2770"/>
                  </a:cubicBezTo>
                  <a:cubicBezTo>
                    <a:pt x="1917" y="2473"/>
                    <a:pt x="1365" y="670"/>
                    <a:pt x="887" y="670"/>
                  </a:cubicBezTo>
                  <a:cubicBezTo>
                    <a:pt x="875" y="670"/>
                    <a:pt x="863" y="671"/>
                    <a:pt x="852" y="673"/>
                  </a:cubicBezTo>
                  <a:cubicBezTo>
                    <a:pt x="335" y="764"/>
                    <a:pt x="1" y="4503"/>
                    <a:pt x="1855" y="9244"/>
                  </a:cubicBezTo>
                  <a:cubicBezTo>
                    <a:pt x="2372" y="10582"/>
                    <a:pt x="3071" y="11980"/>
                    <a:pt x="3831" y="13317"/>
                  </a:cubicBezTo>
                  <a:cubicBezTo>
                    <a:pt x="5242" y="13981"/>
                    <a:pt x="6724" y="14376"/>
                    <a:pt x="8247" y="14376"/>
                  </a:cubicBezTo>
                  <a:cubicBezTo>
                    <a:pt x="8956" y="14376"/>
                    <a:pt x="9673" y="14291"/>
                    <a:pt x="10396" y="14108"/>
                  </a:cubicBezTo>
                  <a:lnTo>
                    <a:pt x="10427" y="13591"/>
                  </a:lnTo>
                  <a:cubicBezTo>
                    <a:pt x="10427" y="13591"/>
                    <a:pt x="6323" y="8971"/>
                    <a:pt x="5472" y="6934"/>
                  </a:cubicBezTo>
                  <a:cubicBezTo>
                    <a:pt x="4651" y="4898"/>
                    <a:pt x="4591" y="4533"/>
                    <a:pt x="4591" y="4533"/>
                  </a:cubicBezTo>
                  <a:cubicBezTo>
                    <a:pt x="4591" y="4533"/>
                    <a:pt x="5655" y="2162"/>
                    <a:pt x="4955" y="1767"/>
                  </a:cubicBezTo>
                  <a:cubicBezTo>
                    <a:pt x="4847" y="1704"/>
                    <a:pt x="4754" y="1677"/>
                    <a:pt x="4676" y="1677"/>
                  </a:cubicBezTo>
                  <a:cubicBezTo>
                    <a:pt x="4226" y="1677"/>
                    <a:pt x="4226" y="2557"/>
                    <a:pt x="4226" y="2557"/>
                  </a:cubicBezTo>
                  <a:cubicBezTo>
                    <a:pt x="4226" y="2557"/>
                    <a:pt x="3819" y="0"/>
                    <a:pt x="323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0" name="Google Shape;1612;p70">
              <a:extLst>
                <a:ext uri="{FF2B5EF4-FFF2-40B4-BE49-F238E27FC236}">
                  <a16:creationId xmlns:a16="http://schemas.microsoft.com/office/drawing/2014/main" id="{B85B02FD-7A9D-981E-FA6C-D1BDBE60EC66}"/>
                </a:ext>
              </a:extLst>
            </p:cNvPr>
            <p:cNvSpPr/>
            <p:nvPr/>
          </p:nvSpPr>
          <p:spPr>
            <a:xfrm>
              <a:off x="2933225" y="3040373"/>
              <a:ext cx="323164" cy="134360"/>
            </a:xfrm>
            <a:custGeom>
              <a:avLst/>
              <a:gdLst/>
              <a:ahLst/>
              <a:cxnLst/>
              <a:rect l="l" t="t" r="r" b="b"/>
              <a:pathLst>
                <a:path w="5077" h="2081" extrusionOk="0">
                  <a:moveTo>
                    <a:pt x="915" y="1"/>
                  </a:moveTo>
                  <a:cubicBezTo>
                    <a:pt x="610" y="1"/>
                    <a:pt x="305" y="7"/>
                    <a:pt x="1" y="18"/>
                  </a:cubicBezTo>
                  <a:cubicBezTo>
                    <a:pt x="183" y="961"/>
                    <a:pt x="213" y="1781"/>
                    <a:pt x="213" y="1781"/>
                  </a:cubicBezTo>
                  <a:cubicBezTo>
                    <a:pt x="944" y="1995"/>
                    <a:pt x="1581" y="2080"/>
                    <a:pt x="2132" y="2080"/>
                  </a:cubicBezTo>
                  <a:cubicBezTo>
                    <a:pt x="4236" y="2080"/>
                    <a:pt x="5077" y="839"/>
                    <a:pt x="5077" y="839"/>
                  </a:cubicBezTo>
                  <a:cubicBezTo>
                    <a:pt x="4985" y="717"/>
                    <a:pt x="4894" y="565"/>
                    <a:pt x="4833" y="383"/>
                  </a:cubicBezTo>
                  <a:cubicBezTo>
                    <a:pt x="3527" y="112"/>
                    <a:pt x="2221" y="1"/>
                    <a:pt x="9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1" name="Google Shape;1613;p70">
              <a:extLst>
                <a:ext uri="{FF2B5EF4-FFF2-40B4-BE49-F238E27FC236}">
                  <a16:creationId xmlns:a16="http://schemas.microsoft.com/office/drawing/2014/main" id="{495E5D5A-3A1C-77CF-1284-37C903FFF374}"/>
                </a:ext>
              </a:extLst>
            </p:cNvPr>
            <p:cNvSpPr/>
            <p:nvPr/>
          </p:nvSpPr>
          <p:spPr>
            <a:xfrm>
              <a:off x="2896500" y="2917639"/>
              <a:ext cx="344424" cy="149011"/>
            </a:xfrm>
            <a:custGeom>
              <a:avLst/>
              <a:gdLst/>
              <a:ahLst/>
              <a:cxnLst/>
              <a:rect l="l" t="t" r="r" b="b"/>
              <a:pathLst>
                <a:path w="5411" h="2341" extrusionOk="0">
                  <a:moveTo>
                    <a:pt x="5319" y="1"/>
                  </a:moveTo>
                  <a:lnTo>
                    <a:pt x="0" y="183"/>
                  </a:lnTo>
                  <a:cubicBezTo>
                    <a:pt x="274" y="730"/>
                    <a:pt x="456" y="1368"/>
                    <a:pt x="578" y="1976"/>
                  </a:cubicBezTo>
                  <a:cubicBezTo>
                    <a:pt x="882" y="1965"/>
                    <a:pt x="1187" y="1959"/>
                    <a:pt x="1492" y="1959"/>
                  </a:cubicBezTo>
                  <a:cubicBezTo>
                    <a:pt x="2798" y="1959"/>
                    <a:pt x="4104" y="2070"/>
                    <a:pt x="5410" y="2341"/>
                  </a:cubicBezTo>
                  <a:cubicBezTo>
                    <a:pt x="5076" y="1368"/>
                    <a:pt x="5319" y="1"/>
                    <a:pt x="5319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2" name="Google Shape;1614;p70">
              <a:extLst>
                <a:ext uri="{FF2B5EF4-FFF2-40B4-BE49-F238E27FC236}">
                  <a16:creationId xmlns:a16="http://schemas.microsoft.com/office/drawing/2014/main" id="{9F47ADB1-5BFA-5A0E-8609-BCB39213FEF8}"/>
                </a:ext>
              </a:extLst>
            </p:cNvPr>
            <p:cNvSpPr/>
            <p:nvPr/>
          </p:nvSpPr>
          <p:spPr>
            <a:xfrm>
              <a:off x="2499823" y="3033739"/>
              <a:ext cx="1298320" cy="489551"/>
            </a:xfrm>
            <a:custGeom>
              <a:avLst/>
              <a:gdLst/>
              <a:ahLst/>
              <a:cxnLst/>
              <a:rect l="l" t="t" r="r" b="b"/>
              <a:pathLst>
                <a:path w="20397" h="7691" extrusionOk="0">
                  <a:moveTo>
                    <a:pt x="396" y="0"/>
                  </a:moveTo>
                  <a:cubicBezTo>
                    <a:pt x="396" y="0"/>
                    <a:pt x="214" y="973"/>
                    <a:pt x="62" y="2250"/>
                  </a:cubicBezTo>
                  <a:cubicBezTo>
                    <a:pt x="31" y="2432"/>
                    <a:pt x="31" y="2645"/>
                    <a:pt x="1" y="2827"/>
                  </a:cubicBezTo>
                  <a:cubicBezTo>
                    <a:pt x="6080" y="5623"/>
                    <a:pt x="12828" y="7326"/>
                    <a:pt x="19454" y="7690"/>
                  </a:cubicBezTo>
                  <a:cubicBezTo>
                    <a:pt x="20032" y="7265"/>
                    <a:pt x="20396" y="6991"/>
                    <a:pt x="20396" y="6991"/>
                  </a:cubicBezTo>
                  <a:cubicBezTo>
                    <a:pt x="20244" y="6687"/>
                    <a:pt x="20062" y="6383"/>
                    <a:pt x="19849" y="6079"/>
                  </a:cubicBezTo>
                  <a:cubicBezTo>
                    <a:pt x="19333" y="5350"/>
                    <a:pt x="18725" y="4529"/>
                    <a:pt x="18086" y="3800"/>
                  </a:cubicBezTo>
                  <a:cubicBezTo>
                    <a:pt x="17661" y="3313"/>
                    <a:pt x="17205" y="2857"/>
                    <a:pt x="16779" y="2462"/>
                  </a:cubicBezTo>
                  <a:cubicBezTo>
                    <a:pt x="16415" y="2158"/>
                    <a:pt x="16050" y="1885"/>
                    <a:pt x="15715" y="1672"/>
                  </a:cubicBezTo>
                  <a:cubicBezTo>
                    <a:pt x="14582" y="1002"/>
                    <a:pt x="13584" y="843"/>
                    <a:pt x="12890" y="843"/>
                  </a:cubicBezTo>
                  <a:cubicBezTo>
                    <a:pt x="12263" y="843"/>
                    <a:pt x="11886" y="973"/>
                    <a:pt x="11886" y="973"/>
                  </a:cubicBezTo>
                  <a:cubicBezTo>
                    <a:pt x="11004" y="1841"/>
                    <a:pt x="9922" y="2078"/>
                    <a:pt x="9003" y="2078"/>
                  </a:cubicBezTo>
                  <a:cubicBezTo>
                    <a:pt x="7895" y="2078"/>
                    <a:pt x="7022" y="1733"/>
                    <a:pt x="7022" y="1733"/>
                  </a:cubicBezTo>
                  <a:lnTo>
                    <a:pt x="4864" y="1550"/>
                  </a:lnTo>
                  <a:cubicBezTo>
                    <a:pt x="4317" y="1155"/>
                    <a:pt x="396" y="0"/>
                    <a:pt x="396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3" name="Google Shape;1615;p70">
              <a:extLst>
                <a:ext uri="{FF2B5EF4-FFF2-40B4-BE49-F238E27FC236}">
                  <a16:creationId xmlns:a16="http://schemas.microsoft.com/office/drawing/2014/main" id="{4A100BAA-832E-D539-0634-786D9276A9CD}"/>
                </a:ext>
              </a:extLst>
            </p:cNvPr>
            <p:cNvSpPr/>
            <p:nvPr/>
          </p:nvSpPr>
          <p:spPr>
            <a:xfrm>
              <a:off x="2482446" y="3210208"/>
              <a:ext cx="1257646" cy="726593"/>
            </a:xfrm>
            <a:custGeom>
              <a:avLst/>
              <a:gdLst/>
              <a:ahLst/>
              <a:cxnLst/>
              <a:rect l="l" t="t" r="r" b="b"/>
              <a:pathLst>
                <a:path w="19758" h="11415" extrusionOk="0">
                  <a:moveTo>
                    <a:pt x="274" y="0"/>
                  </a:moveTo>
                  <a:cubicBezTo>
                    <a:pt x="213" y="486"/>
                    <a:pt x="183" y="973"/>
                    <a:pt x="122" y="1489"/>
                  </a:cubicBezTo>
                  <a:cubicBezTo>
                    <a:pt x="92" y="1793"/>
                    <a:pt x="92" y="2128"/>
                    <a:pt x="61" y="2432"/>
                  </a:cubicBezTo>
                  <a:cubicBezTo>
                    <a:pt x="0" y="3678"/>
                    <a:pt x="31" y="4742"/>
                    <a:pt x="304" y="5137"/>
                  </a:cubicBezTo>
                  <a:cubicBezTo>
                    <a:pt x="547" y="5471"/>
                    <a:pt x="851" y="5806"/>
                    <a:pt x="1155" y="6110"/>
                  </a:cubicBezTo>
                  <a:cubicBezTo>
                    <a:pt x="1946" y="6900"/>
                    <a:pt x="2827" y="7538"/>
                    <a:pt x="2827" y="7538"/>
                  </a:cubicBezTo>
                  <a:cubicBezTo>
                    <a:pt x="2827" y="7538"/>
                    <a:pt x="3253" y="10031"/>
                    <a:pt x="3830" y="10942"/>
                  </a:cubicBezTo>
                  <a:cubicBezTo>
                    <a:pt x="4040" y="11264"/>
                    <a:pt x="6141" y="11414"/>
                    <a:pt x="8547" y="11414"/>
                  </a:cubicBezTo>
                  <a:cubicBezTo>
                    <a:pt x="12057" y="11414"/>
                    <a:pt x="16218" y="11094"/>
                    <a:pt x="16110" y="10517"/>
                  </a:cubicBezTo>
                  <a:cubicBezTo>
                    <a:pt x="15988" y="9727"/>
                    <a:pt x="15745" y="8602"/>
                    <a:pt x="15593" y="7842"/>
                  </a:cubicBezTo>
                  <a:cubicBezTo>
                    <a:pt x="15502" y="7417"/>
                    <a:pt x="15441" y="7113"/>
                    <a:pt x="15441" y="7113"/>
                  </a:cubicBezTo>
                  <a:cubicBezTo>
                    <a:pt x="16931" y="6748"/>
                    <a:pt x="18694" y="5623"/>
                    <a:pt x="19758" y="4863"/>
                  </a:cubicBezTo>
                  <a:cubicBezTo>
                    <a:pt x="13131" y="4499"/>
                    <a:pt x="6353" y="2827"/>
                    <a:pt x="274" y="0"/>
                  </a:cubicBezTo>
                  <a:close/>
                </a:path>
              </a:pathLst>
            </a:custGeom>
            <a:solidFill>
              <a:srgbClr val="70AD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4" name="Google Shape;1616;p70">
              <a:extLst>
                <a:ext uri="{FF2B5EF4-FFF2-40B4-BE49-F238E27FC236}">
                  <a16:creationId xmlns:a16="http://schemas.microsoft.com/office/drawing/2014/main" id="{D5A18FE3-2491-EC02-9D88-2640A54507AA}"/>
                </a:ext>
              </a:extLst>
            </p:cNvPr>
            <p:cNvSpPr/>
            <p:nvPr/>
          </p:nvSpPr>
          <p:spPr>
            <a:xfrm>
              <a:off x="2213519" y="2588115"/>
              <a:ext cx="417051" cy="586176"/>
            </a:xfrm>
            <a:custGeom>
              <a:avLst/>
              <a:gdLst/>
              <a:ahLst/>
              <a:cxnLst/>
              <a:rect l="l" t="t" r="r" b="b"/>
              <a:pathLst>
                <a:path w="6552" h="9209" extrusionOk="0">
                  <a:moveTo>
                    <a:pt x="3403" y="0"/>
                  </a:moveTo>
                  <a:cubicBezTo>
                    <a:pt x="3352" y="0"/>
                    <a:pt x="3302" y="4"/>
                    <a:pt x="3253" y="10"/>
                  </a:cubicBezTo>
                  <a:cubicBezTo>
                    <a:pt x="3253" y="10"/>
                    <a:pt x="3982" y="2199"/>
                    <a:pt x="4256" y="2746"/>
                  </a:cubicBezTo>
                  <a:cubicBezTo>
                    <a:pt x="4256" y="2746"/>
                    <a:pt x="1520" y="4326"/>
                    <a:pt x="0" y="4600"/>
                  </a:cubicBezTo>
                  <a:cubicBezTo>
                    <a:pt x="0" y="4600"/>
                    <a:pt x="851" y="5877"/>
                    <a:pt x="1551" y="6576"/>
                  </a:cubicBezTo>
                  <a:cubicBezTo>
                    <a:pt x="1551" y="6576"/>
                    <a:pt x="2158" y="6302"/>
                    <a:pt x="2523" y="5846"/>
                  </a:cubicBezTo>
                  <a:cubicBezTo>
                    <a:pt x="2561" y="5802"/>
                    <a:pt x="2589" y="5782"/>
                    <a:pt x="2609" y="5782"/>
                  </a:cubicBezTo>
                  <a:cubicBezTo>
                    <a:pt x="2790" y="5782"/>
                    <a:pt x="2219" y="7518"/>
                    <a:pt x="2219" y="7518"/>
                  </a:cubicBezTo>
                  <a:cubicBezTo>
                    <a:pt x="2219" y="7518"/>
                    <a:pt x="2736" y="8551"/>
                    <a:pt x="3952" y="9038"/>
                  </a:cubicBezTo>
                  <a:cubicBezTo>
                    <a:pt x="4243" y="9162"/>
                    <a:pt x="4499" y="9209"/>
                    <a:pt x="4721" y="9209"/>
                  </a:cubicBezTo>
                  <a:cubicBezTo>
                    <a:pt x="5424" y="9209"/>
                    <a:pt x="5776" y="8734"/>
                    <a:pt x="5776" y="8734"/>
                  </a:cubicBezTo>
                  <a:cubicBezTo>
                    <a:pt x="5776" y="8734"/>
                    <a:pt x="5776" y="5451"/>
                    <a:pt x="6171" y="3840"/>
                  </a:cubicBezTo>
                  <a:cubicBezTo>
                    <a:pt x="6552" y="2287"/>
                    <a:pt x="4758" y="0"/>
                    <a:pt x="3403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5" name="Google Shape;1617;p70">
              <a:extLst>
                <a:ext uri="{FF2B5EF4-FFF2-40B4-BE49-F238E27FC236}">
                  <a16:creationId xmlns:a16="http://schemas.microsoft.com/office/drawing/2014/main" id="{78A8876E-C979-CF71-2AFF-FA5BD808EFD2}"/>
                </a:ext>
              </a:extLst>
            </p:cNvPr>
            <p:cNvSpPr/>
            <p:nvPr/>
          </p:nvSpPr>
          <p:spPr>
            <a:xfrm>
              <a:off x="2432162" y="2695177"/>
              <a:ext cx="222529" cy="175172"/>
            </a:xfrm>
            <a:custGeom>
              <a:avLst/>
              <a:gdLst/>
              <a:ahLst/>
              <a:cxnLst/>
              <a:rect l="l" t="t" r="r" b="b"/>
              <a:pathLst>
                <a:path w="3496" h="2752" extrusionOk="0">
                  <a:moveTo>
                    <a:pt x="882" y="0"/>
                  </a:moveTo>
                  <a:cubicBezTo>
                    <a:pt x="881" y="0"/>
                    <a:pt x="0" y="243"/>
                    <a:pt x="1125" y="1611"/>
                  </a:cubicBezTo>
                  <a:cubicBezTo>
                    <a:pt x="1776" y="2408"/>
                    <a:pt x="2417" y="2751"/>
                    <a:pt x="2855" y="2751"/>
                  </a:cubicBezTo>
                  <a:cubicBezTo>
                    <a:pt x="3152" y="2751"/>
                    <a:pt x="3355" y="2593"/>
                    <a:pt x="3404" y="2310"/>
                  </a:cubicBezTo>
                  <a:cubicBezTo>
                    <a:pt x="3496" y="1641"/>
                    <a:pt x="882" y="0"/>
                    <a:pt x="882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6" name="Google Shape;1618;p70">
              <a:extLst>
                <a:ext uri="{FF2B5EF4-FFF2-40B4-BE49-F238E27FC236}">
                  <a16:creationId xmlns:a16="http://schemas.microsoft.com/office/drawing/2014/main" id="{224B825A-E44E-06A8-8B33-6AD6689670DE}"/>
                </a:ext>
              </a:extLst>
            </p:cNvPr>
            <p:cNvSpPr/>
            <p:nvPr/>
          </p:nvSpPr>
          <p:spPr>
            <a:xfrm>
              <a:off x="3446768" y="2588115"/>
              <a:ext cx="417115" cy="586176"/>
            </a:xfrm>
            <a:custGeom>
              <a:avLst/>
              <a:gdLst/>
              <a:ahLst/>
              <a:cxnLst/>
              <a:rect l="l" t="t" r="r" b="b"/>
              <a:pathLst>
                <a:path w="6553" h="9209" extrusionOk="0">
                  <a:moveTo>
                    <a:pt x="3150" y="0"/>
                  </a:moveTo>
                  <a:cubicBezTo>
                    <a:pt x="1795" y="0"/>
                    <a:pt x="1" y="2287"/>
                    <a:pt x="352" y="3840"/>
                  </a:cubicBezTo>
                  <a:cubicBezTo>
                    <a:pt x="747" y="5451"/>
                    <a:pt x="778" y="8734"/>
                    <a:pt x="778" y="8734"/>
                  </a:cubicBezTo>
                  <a:cubicBezTo>
                    <a:pt x="778" y="8734"/>
                    <a:pt x="1129" y="9209"/>
                    <a:pt x="1833" y="9209"/>
                  </a:cubicBezTo>
                  <a:cubicBezTo>
                    <a:pt x="2054" y="9209"/>
                    <a:pt x="2310" y="9162"/>
                    <a:pt x="2601" y="9038"/>
                  </a:cubicBezTo>
                  <a:cubicBezTo>
                    <a:pt x="3817" y="8551"/>
                    <a:pt x="4304" y="7518"/>
                    <a:pt x="4304" y="7518"/>
                  </a:cubicBezTo>
                  <a:cubicBezTo>
                    <a:pt x="4304" y="7518"/>
                    <a:pt x="3758" y="5782"/>
                    <a:pt x="3921" y="5782"/>
                  </a:cubicBezTo>
                  <a:cubicBezTo>
                    <a:pt x="3939" y="5782"/>
                    <a:pt x="3964" y="5802"/>
                    <a:pt x="4000" y="5846"/>
                  </a:cubicBezTo>
                  <a:cubicBezTo>
                    <a:pt x="4364" y="6302"/>
                    <a:pt x="5003" y="6576"/>
                    <a:pt x="5003" y="6576"/>
                  </a:cubicBezTo>
                  <a:cubicBezTo>
                    <a:pt x="5702" y="5877"/>
                    <a:pt x="6553" y="4600"/>
                    <a:pt x="6553" y="4600"/>
                  </a:cubicBezTo>
                  <a:cubicBezTo>
                    <a:pt x="5003" y="4326"/>
                    <a:pt x="2267" y="2746"/>
                    <a:pt x="2267" y="2746"/>
                  </a:cubicBezTo>
                  <a:cubicBezTo>
                    <a:pt x="2571" y="2199"/>
                    <a:pt x="3301" y="10"/>
                    <a:pt x="3301" y="10"/>
                  </a:cubicBezTo>
                  <a:cubicBezTo>
                    <a:pt x="3251" y="4"/>
                    <a:pt x="3201" y="0"/>
                    <a:pt x="315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7" name="Google Shape;1619;p70">
              <a:extLst>
                <a:ext uri="{FF2B5EF4-FFF2-40B4-BE49-F238E27FC236}">
                  <a16:creationId xmlns:a16="http://schemas.microsoft.com/office/drawing/2014/main" id="{269F4B1A-F9DF-72C8-436F-52BB63E35F69}"/>
                </a:ext>
              </a:extLst>
            </p:cNvPr>
            <p:cNvSpPr/>
            <p:nvPr/>
          </p:nvSpPr>
          <p:spPr>
            <a:xfrm>
              <a:off x="3422707" y="2695177"/>
              <a:ext cx="222593" cy="175172"/>
            </a:xfrm>
            <a:custGeom>
              <a:avLst/>
              <a:gdLst/>
              <a:ahLst/>
              <a:cxnLst/>
              <a:rect l="l" t="t" r="r" b="b"/>
              <a:pathLst>
                <a:path w="3497" h="2752" extrusionOk="0">
                  <a:moveTo>
                    <a:pt x="2615" y="0"/>
                  </a:moveTo>
                  <a:cubicBezTo>
                    <a:pt x="2615" y="0"/>
                    <a:pt x="1" y="1641"/>
                    <a:pt x="92" y="2310"/>
                  </a:cubicBezTo>
                  <a:cubicBezTo>
                    <a:pt x="141" y="2593"/>
                    <a:pt x="344" y="2751"/>
                    <a:pt x="641" y="2751"/>
                  </a:cubicBezTo>
                  <a:cubicBezTo>
                    <a:pt x="1079" y="2751"/>
                    <a:pt x="1720" y="2408"/>
                    <a:pt x="2372" y="1611"/>
                  </a:cubicBezTo>
                  <a:cubicBezTo>
                    <a:pt x="3496" y="243"/>
                    <a:pt x="2615" y="0"/>
                    <a:pt x="2615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8" name="Google Shape;1620;p70">
              <a:extLst>
                <a:ext uri="{FF2B5EF4-FFF2-40B4-BE49-F238E27FC236}">
                  <a16:creationId xmlns:a16="http://schemas.microsoft.com/office/drawing/2014/main" id="{B6DDFF49-FE00-A44B-018B-8023936265F2}"/>
                </a:ext>
              </a:extLst>
            </p:cNvPr>
            <p:cNvSpPr/>
            <p:nvPr/>
          </p:nvSpPr>
          <p:spPr>
            <a:xfrm>
              <a:off x="2213519" y="2471850"/>
              <a:ext cx="251555" cy="160850"/>
            </a:xfrm>
            <a:custGeom>
              <a:avLst/>
              <a:gdLst/>
              <a:ahLst/>
              <a:cxnLst/>
              <a:rect l="l" t="t" r="r" b="b"/>
              <a:pathLst>
                <a:path w="3952" h="2527" extrusionOk="0">
                  <a:moveTo>
                    <a:pt x="2186" y="1"/>
                  </a:moveTo>
                  <a:cubicBezTo>
                    <a:pt x="1416" y="1"/>
                    <a:pt x="643" y="232"/>
                    <a:pt x="0" y="688"/>
                  </a:cubicBezTo>
                  <a:cubicBezTo>
                    <a:pt x="138" y="1607"/>
                    <a:pt x="901" y="2526"/>
                    <a:pt x="2342" y="2526"/>
                  </a:cubicBezTo>
                  <a:cubicBezTo>
                    <a:pt x="2808" y="2526"/>
                    <a:pt x="3343" y="2430"/>
                    <a:pt x="3952" y="2208"/>
                  </a:cubicBezTo>
                  <a:lnTo>
                    <a:pt x="3952" y="445"/>
                  </a:lnTo>
                  <a:cubicBezTo>
                    <a:pt x="3412" y="148"/>
                    <a:pt x="2800" y="1"/>
                    <a:pt x="2186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9" name="Google Shape;1621;p70">
              <a:extLst>
                <a:ext uri="{FF2B5EF4-FFF2-40B4-BE49-F238E27FC236}">
                  <a16:creationId xmlns:a16="http://schemas.microsoft.com/office/drawing/2014/main" id="{8554B2D8-9CB1-1469-91CC-8CEEE47AB3EA}"/>
                </a:ext>
              </a:extLst>
            </p:cNvPr>
            <p:cNvSpPr/>
            <p:nvPr/>
          </p:nvSpPr>
          <p:spPr>
            <a:xfrm>
              <a:off x="2205753" y="2381337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2123" y="0"/>
                  </a:moveTo>
                  <a:cubicBezTo>
                    <a:pt x="1720" y="0"/>
                    <a:pt x="1286" y="93"/>
                    <a:pt x="852" y="347"/>
                  </a:cubicBezTo>
                  <a:cubicBezTo>
                    <a:pt x="244" y="681"/>
                    <a:pt x="1" y="1411"/>
                    <a:pt x="122" y="2110"/>
                  </a:cubicBezTo>
                  <a:cubicBezTo>
                    <a:pt x="765" y="1654"/>
                    <a:pt x="1529" y="1423"/>
                    <a:pt x="2295" y="1423"/>
                  </a:cubicBezTo>
                  <a:cubicBezTo>
                    <a:pt x="2907" y="1423"/>
                    <a:pt x="3521" y="1570"/>
                    <a:pt x="4074" y="1867"/>
                  </a:cubicBezTo>
                  <a:lnTo>
                    <a:pt x="4074" y="681"/>
                  </a:lnTo>
                  <a:cubicBezTo>
                    <a:pt x="4074" y="681"/>
                    <a:pt x="3214" y="0"/>
                    <a:pt x="212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0" name="Google Shape;1622;p70">
              <a:extLst>
                <a:ext uri="{FF2B5EF4-FFF2-40B4-BE49-F238E27FC236}">
                  <a16:creationId xmlns:a16="http://schemas.microsoft.com/office/drawing/2014/main" id="{D8284F78-3F2B-4961-438C-3A49AD403C58}"/>
                </a:ext>
              </a:extLst>
            </p:cNvPr>
            <p:cNvSpPr/>
            <p:nvPr/>
          </p:nvSpPr>
          <p:spPr>
            <a:xfrm>
              <a:off x="2288946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049" y="1"/>
                  </a:moveTo>
                  <a:cubicBezTo>
                    <a:pt x="692" y="1"/>
                    <a:pt x="320" y="85"/>
                    <a:pt x="1" y="161"/>
                  </a:cubicBezTo>
                  <a:cubicBezTo>
                    <a:pt x="1" y="161"/>
                    <a:pt x="1" y="191"/>
                    <a:pt x="31" y="191"/>
                  </a:cubicBezTo>
                  <a:cubicBezTo>
                    <a:pt x="60" y="192"/>
                    <a:pt x="90" y="193"/>
                    <a:pt x="120" y="193"/>
                  </a:cubicBezTo>
                  <a:cubicBezTo>
                    <a:pt x="411" y="193"/>
                    <a:pt x="745" y="134"/>
                    <a:pt x="1065" y="134"/>
                  </a:cubicBezTo>
                  <a:cubicBezTo>
                    <a:pt x="1435" y="134"/>
                    <a:pt x="1788" y="213"/>
                    <a:pt x="2037" y="556"/>
                  </a:cubicBezTo>
                  <a:cubicBezTo>
                    <a:pt x="2311" y="951"/>
                    <a:pt x="2280" y="1528"/>
                    <a:pt x="2280" y="2015"/>
                  </a:cubicBezTo>
                  <a:cubicBezTo>
                    <a:pt x="2296" y="2060"/>
                    <a:pt x="2334" y="2083"/>
                    <a:pt x="2368" y="2083"/>
                  </a:cubicBezTo>
                  <a:cubicBezTo>
                    <a:pt x="2402" y="2083"/>
                    <a:pt x="2432" y="2060"/>
                    <a:pt x="2432" y="2015"/>
                  </a:cubicBezTo>
                  <a:cubicBezTo>
                    <a:pt x="2463" y="1468"/>
                    <a:pt x="2432" y="768"/>
                    <a:pt x="2007" y="343"/>
                  </a:cubicBezTo>
                  <a:cubicBezTo>
                    <a:pt x="1749" y="85"/>
                    <a:pt x="1407" y="1"/>
                    <a:pt x="104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1" name="Google Shape;1623;p70">
              <a:extLst>
                <a:ext uri="{FF2B5EF4-FFF2-40B4-BE49-F238E27FC236}">
                  <a16:creationId xmlns:a16="http://schemas.microsoft.com/office/drawing/2014/main" id="{E39D70E6-1AA6-5A41-0E8A-64FB88D46673}"/>
                </a:ext>
              </a:extLst>
            </p:cNvPr>
            <p:cNvSpPr/>
            <p:nvPr/>
          </p:nvSpPr>
          <p:spPr>
            <a:xfrm>
              <a:off x="2355016" y="2520008"/>
              <a:ext cx="90259" cy="54550"/>
            </a:xfrm>
            <a:custGeom>
              <a:avLst/>
              <a:gdLst/>
              <a:ahLst/>
              <a:cxnLst/>
              <a:rect l="l" t="t" r="r" b="b"/>
              <a:pathLst>
                <a:path w="1418" h="857" extrusionOk="0">
                  <a:moveTo>
                    <a:pt x="481" y="0"/>
                  </a:moveTo>
                  <a:cubicBezTo>
                    <a:pt x="332" y="0"/>
                    <a:pt x="178" y="50"/>
                    <a:pt x="27" y="168"/>
                  </a:cubicBezTo>
                  <a:cubicBezTo>
                    <a:pt x="0" y="195"/>
                    <a:pt x="42" y="266"/>
                    <a:pt x="73" y="266"/>
                  </a:cubicBezTo>
                  <a:cubicBezTo>
                    <a:pt x="78" y="266"/>
                    <a:pt x="83" y="264"/>
                    <a:pt x="87" y="260"/>
                  </a:cubicBezTo>
                  <a:cubicBezTo>
                    <a:pt x="227" y="190"/>
                    <a:pt x="353" y="152"/>
                    <a:pt x="473" y="152"/>
                  </a:cubicBezTo>
                  <a:cubicBezTo>
                    <a:pt x="614" y="152"/>
                    <a:pt x="746" y="205"/>
                    <a:pt x="878" y="320"/>
                  </a:cubicBezTo>
                  <a:cubicBezTo>
                    <a:pt x="1030" y="472"/>
                    <a:pt x="1151" y="655"/>
                    <a:pt x="1273" y="837"/>
                  </a:cubicBezTo>
                  <a:cubicBezTo>
                    <a:pt x="1287" y="851"/>
                    <a:pt x="1302" y="857"/>
                    <a:pt x="1317" y="857"/>
                  </a:cubicBezTo>
                  <a:cubicBezTo>
                    <a:pt x="1369" y="857"/>
                    <a:pt x="1418" y="786"/>
                    <a:pt x="1394" y="716"/>
                  </a:cubicBezTo>
                  <a:cubicBezTo>
                    <a:pt x="1219" y="342"/>
                    <a:pt x="868" y="0"/>
                    <a:pt x="481" y="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2" name="Google Shape;1624;p70">
              <a:extLst>
                <a:ext uri="{FF2B5EF4-FFF2-40B4-BE49-F238E27FC236}">
                  <a16:creationId xmlns:a16="http://schemas.microsoft.com/office/drawing/2014/main" id="{7B642762-8839-88C1-A8F9-D24D69F71BDD}"/>
                </a:ext>
              </a:extLst>
            </p:cNvPr>
            <p:cNvSpPr/>
            <p:nvPr/>
          </p:nvSpPr>
          <p:spPr>
            <a:xfrm>
              <a:off x="3610416" y="2475324"/>
              <a:ext cx="253464" cy="160850"/>
            </a:xfrm>
            <a:custGeom>
              <a:avLst/>
              <a:gdLst/>
              <a:ahLst/>
              <a:cxnLst/>
              <a:rect l="l" t="t" r="r" b="b"/>
              <a:pathLst>
                <a:path w="3982" h="2527" extrusionOk="0">
                  <a:moveTo>
                    <a:pt x="1781" y="1"/>
                  </a:moveTo>
                  <a:cubicBezTo>
                    <a:pt x="1166" y="1"/>
                    <a:pt x="553" y="148"/>
                    <a:pt x="0" y="445"/>
                  </a:cubicBezTo>
                  <a:lnTo>
                    <a:pt x="0" y="2208"/>
                  </a:lnTo>
                  <a:cubicBezTo>
                    <a:pt x="608" y="2430"/>
                    <a:pt x="1146" y="2526"/>
                    <a:pt x="1614" y="2526"/>
                  </a:cubicBezTo>
                  <a:cubicBezTo>
                    <a:pt x="3064" y="2526"/>
                    <a:pt x="3844" y="1607"/>
                    <a:pt x="3982" y="688"/>
                  </a:cubicBezTo>
                  <a:cubicBezTo>
                    <a:pt x="3323" y="232"/>
                    <a:pt x="2551" y="1"/>
                    <a:pt x="1781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3" name="Google Shape;1625;p70">
              <a:extLst>
                <a:ext uri="{FF2B5EF4-FFF2-40B4-BE49-F238E27FC236}">
                  <a16:creationId xmlns:a16="http://schemas.microsoft.com/office/drawing/2014/main" id="{3EB90966-8232-569C-729B-1D55FC595C3D}"/>
                </a:ext>
              </a:extLst>
            </p:cNvPr>
            <p:cNvSpPr/>
            <p:nvPr/>
          </p:nvSpPr>
          <p:spPr>
            <a:xfrm>
              <a:off x="3610416" y="2384812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1963" y="0"/>
                  </a:moveTo>
                  <a:cubicBezTo>
                    <a:pt x="860" y="0"/>
                    <a:pt x="0" y="681"/>
                    <a:pt x="0" y="681"/>
                  </a:cubicBezTo>
                  <a:lnTo>
                    <a:pt x="0" y="1867"/>
                  </a:lnTo>
                  <a:cubicBezTo>
                    <a:pt x="553" y="1570"/>
                    <a:pt x="1166" y="1423"/>
                    <a:pt x="1781" y="1423"/>
                  </a:cubicBezTo>
                  <a:cubicBezTo>
                    <a:pt x="2551" y="1423"/>
                    <a:pt x="3323" y="1654"/>
                    <a:pt x="3982" y="2110"/>
                  </a:cubicBezTo>
                  <a:cubicBezTo>
                    <a:pt x="4073" y="1411"/>
                    <a:pt x="3830" y="681"/>
                    <a:pt x="3252" y="347"/>
                  </a:cubicBezTo>
                  <a:cubicBezTo>
                    <a:pt x="2810" y="93"/>
                    <a:pt x="2370" y="0"/>
                    <a:pt x="196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4" name="Google Shape;1626;p70">
              <a:extLst>
                <a:ext uri="{FF2B5EF4-FFF2-40B4-BE49-F238E27FC236}">
                  <a16:creationId xmlns:a16="http://schemas.microsoft.com/office/drawing/2014/main" id="{352FAC06-2776-79C9-BF73-4916FFAD9338}"/>
                </a:ext>
              </a:extLst>
            </p:cNvPr>
            <p:cNvSpPr/>
            <p:nvPr/>
          </p:nvSpPr>
          <p:spPr>
            <a:xfrm>
              <a:off x="3631675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383" y="1"/>
                  </a:moveTo>
                  <a:cubicBezTo>
                    <a:pt x="1026" y="1"/>
                    <a:pt x="684" y="85"/>
                    <a:pt x="426" y="343"/>
                  </a:cubicBezTo>
                  <a:cubicBezTo>
                    <a:pt x="0" y="768"/>
                    <a:pt x="0" y="1468"/>
                    <a:pt x="0" y="2015"/>
                  </a:cubicBezTo>
                  <a:cubicBezTo>
                    <a:pt x="0" y="2060"/>
                    <a:pt x="38" y="2083"/>
                    <a:pt x="76" y="2083"/>
                  </a:cubicBezTo>
                  <a:cubicBezTo>
                    <a:pt x="114" y="2083"/>
                    <a:pt x="152" y="2060"/>
                    <a:pt x="152" y="2015"/>
                  </a:cubicBezTo>
                  <a:cubicBezTo>
                    <a:pt x="152" y="1528"/>
                    <a:pt x="122" y="981"/>
                    <a:pt x="426" y="556"/>
                  </a:cubicBezTo>
                  <a:cubicBezTo>
                    <a:pt x="654" y="221"/>
                    <a:pt x="988" y="138"/>
                    <a:pt x="1349" y="138"/>
                  </a:cubicBezTo>
                  <a:cubicBezTo>
                    <a:pt x="1710" y="138"/>
                    <a:pt x="2098" y="221"/>
                    <a:pt x="2432" y="221"/>
                  </a:cubicBezTo>
                  <a:cubicBezTo>
                    <a:pt x="2462" y="191"/>
                    <a:pt x="2462" y="161"/>
                    <a:pt x="2432" y="161"/>
                  </a:cubicBezTo>
                  <a:cubicBezTo>
                    <a:pt x="2113" y="85"/>
                    <a:pt x="1741" y="1"/>
                    <a:pt x="1383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5" name="Google Shape;1627;p70">
              <a:extLst>
                <a:ext uri="{FF2B5EF4-FFF2-40B4-BE49-F238E27FC236}">
                  <a16:creationId xmlns:a16="http://schemas.microsoft.com/office/drawing/2014/main" id="{6611ECB2-A5DD-A3EF-F6EB-3F7EB85D7452}"/>
                </a:ext>
              </a:extLst>
            </p:cNvPr>
            <p:cNvSpPr/>
            <p:nvPr/>
          </p:nvSpPr>
          <p:spPr>
            <a:xfrm>
              <a:off x="3630211" y="2520008"/>
              <a:ext cx="91914" cy="54614"/>
            </a:xfrm>
            <a:custGeom>
              <a:avLst/>
              <a:gdLst/>
              <a:ahLst/>
              <a:cxnLst/>
              <a:rect l="l" t="t" r="r" b="b"/>
              <a:pathLst>
                <a:path w="1444" h="858" extrusionOk="0">
                  <a:moveTo>
                    <a:pt x="945" y="1"/>
                  </a:moveTo>
                  <a:cubicBezTo>
                    <a:pt x="564" y="1"/>
                    <a:pt x="222" y="349"/>
                    <a:pt x="23" y="746"/>
                  </a:cubicBezTo>
                  <a:cubicBezTo>
                    <a:pt x="0" y="793"/>
                    <a:pt x="48" y="857"/>
                    <a:pt x="100" y="857"/>
                  </a:cubicBezTo>
                  <a:cubicBezTo>
                    <a:pt x="115" y="857"/>
                    <a:pt x="131" y="851"/>
                    <a:pt x="145" y="837"/>
                  </a:cubicBezTo>
                  <a:cubicBezTo>
                    <a:pt x="297" y="655"/>
                    <a:pt x="388" y="472"/>
                    <a:pt x="540" y="320"/>
                  </a:cubicBezTo>
                  <a:cubicBezTo>
                    <a:pt x="667" y="209"/>
                    <a:pt x="803" y="164"/>
                    <a:pt x="942" y="164"/>
                  </a:cubicBezTo>
                  <a:cubicBezTo>
                    <a:pt x="1069" y="164"/>
                    <a:pt x="1200" y="202"/>
                    <a:pt x="1330" y="260"/>
                  </a:cubicBezTo>
                  <a:cubicBezTo>
                    <a:pt x="1339" y="264"/>
                    <a:pt x="1347" y="266"/>
                    <a:pt x="1356" y="266"/>
                  </a:cubicBezTo>
                  <a:cubicBezTo>
                    <a:pt x="1406" y="266"/>
                    <a:pt x="1444" y="195"/>
                    <a:pt x="1391" y="168"/>
                  </a:cubicBezTo>
                  <a:cubicBezTo>
                    <a:pt x="1241" y="51"/>
                    <a:pt x="1090" y="1"/>
                    <a:pt x="945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6" name="Google Shape;1628;p70">
              <a:extLst>
                <a:ext uri="{FF2B5EF4-FFF2-40B4-BE49-F238E27FC236}">
                  <a16:creationId xmlns:a16="http://schemas.microsoft.com/office/drawing/2014/main" id="{33974078-265A-77D2-0445-48A654C8ED3F}"/>
                </a:ext>
              </a:extLst>
            </p:cNvPr>
            <p:cNvSpPr/>
            <p:nvPr/>
          </p:nvSpPr>
          <p:spPr>
            <a:xfrm>
              <a:off x="2438654" y="1808128"/>
              <a:ext cx="1222128" cy="1153702"/>
            </a:xfrm>
            <a:custGeom>
              <a:avLst/>
              <a:gdLst/>
              <a:ahLst/>
              <a:cxnLst/>
              <a:rect l="l" t="t" r="r" b="b"/>
              <a:pathLst>
                <a:path w="19200" h="18125" extrusionOk="0">
                  <a:moveTo>
                    <a:pt x="7226" y="0"/>
                  </a:moveTo>
                  <a:cubicBezTo>
                    <a:pt x="3467" y="0"/>
                    <a:pt x="1" y="1917"/>
                    <a:pt x="172" y="9103"/>
                  </a:cubicBezTo>
                  <a:cubicBezTo>
                    <a:pt x="172" y="9103"/>
                    <a:pt x="80" y="12477"/>
                    <a:pt x="871" y="14179"/>
                  </a:cubicBezTo>
                  <a:cubicBezTo>
                    <a:pt x="1691" y="15851"/>
                    <a:pt x="4427" y="17735"/>
                    <a:pt x="8075" y="18070"/>
                  </a:cubicBezTo>
                  <a:cubicBezTo>
                    <a:pt x="8470" y="18106"/>
                    <a:pt x="8878" y="18124"/>
                    <a:pt x="9295" y="18124"/>
                  </a:cubicBezTo>
                  <a:cubicBezTo>
                    <a:pt x="12725" y="18124"/>
                    <a:pt x="16673" y="16902"/>
                    <a:pt x="17649" y="14544"/>
                  </a:cubicBezTo>
                  <a:cubicBezTo>
                    <a:pt x="18774" y="11930"/>
                    <a:pt x="19199" y="10106"/>
                    <a:pt x="18865" y="7401"/>
                  </a:cubicBezTo>
                  <a:cubicBezTo>
                    <a:pt x="18531" y="4726"/>
                    <a:pt x="18379" y="3541"/>
                    <a:pt x="15886" y="2325"/>
                  </a:cubicBezTo>
                  <a:cubicBezTo>
                    <a:pt x="14669" y="1746"/>
                    <a:pt x="10814" y="0"/>
                    <a:pt x="7226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7" name="Google Shape;1629;p70">
              <a:extLst>
                <a:ext uri="{FF2B5EF4-FFF2-40B4-BE49-F238E27FC236}">
                  <a16:creationId xmlns:a16="http://schemas.microsoft.com/office/drawing/2014/main" id="{84B1231A-1973-10FA-90AB-4698D3E3F51E}"/>
                </a:ext>
              </a:extLst>
            </p:cNvPr>
            <p:cNvSpPr/>
            <p:nvPr/>
          </p:nvSpPr>
          <p:spPr>
            <a:xfrm>
              <a:off x="2997069" y="2386721"/>
              <a:ext cx="87140" cy="148183"/>
            </a:xfrm>
            <a:custGeom>
              <a:avLst/>
              <a:gdLst/>
              <a:ahLst/>
              <a:cxnLst/>
              <a:rect l="l" t="t" r="r" b="b"/>
              <a:pathLst>
                <a:path w="1369" h="2328" extrusionOk="0">
                  <a:moveTo>
                    <a:pt x="322" y="1"/>
                  </a:moveTo>
                  <a:cubicBezTo>
                    <a:pt x="305" y="1"/>
                    <a:pt x="274" y="22"/>
                    <a:pt x="274" y="44"/>
                  </a:cubicBezTo>
                  <a:cubicBezTo>
                    <a:pt x="183" y="317"/>
                    <a:pt x="153" y="651"/>
                    <a:pt x="92" y="925"/>
                  </a:cubicBezTo>
                  <a:cubicBezTo>
                    <a:pt x="61" y="1138"/>
                    <a:pt x="1" y="1381"/>
                    <a:pt x="92" y="1563"/>
                  </a:cubicBezTo>
                  <a:cubicBezTo>
                    <a:pt x="153" y="1715"/>
                    <a:pt x="305" y="1806"/>
                    <a:pt x="457" y="1806"/>
                  </a:cubicBezTo>
                  <a:cubicBezTo>
                    <a:pt x="548" y="1806"/>
                    <a:pt x="609" y="1746"/>
                    <a:pt x="669" y="1685"/>
                  </a:cubicBezTo>
                  <a:cubicBezTo>
                    <a:pt x="700" y="1685"/>
                    <a:pt x="761" y="1624"/>
                    <a:pt x="791" y="1624"/>
                  </a:cubicBezTo>
                  <a:cubicBezTo>
                    <a:pt x="831" y="1584"/>
                    <a:pt x="865" y="1563"/>
                    <a:pt x="892" y="1563"/>
                  </a:cubicBezTo>
                  <a:cubicBezTo>
                    <a:pt x="946" y="1563"/>
                    <a:pt x="973" y="1644"/>
                    <a:pt x="973" y="1806"/>
                  </a:cubicBezTo>
                  <a:cubicBezTo>
                    <a:pt x="1125" y="1989"/>
                    <a:pt x="1064" y="2110"/>
                    <a:pt x="852" y="2141"/>
                  </a:cubicBezTo>
                  <a:cubicBezTo>
                    <a:pt x="769" y="2196"/>
                    <a:pt x="786" y="2327"/>
                    <a:pt x="882" y="2327"/>
                  </a:cubicBezTo>
                  <a:cubicBezTo>
                    <a:pt x="891" y="2327"/>
                    <a:pt x="902" y="2326"/>
                    <a:pt x="912" y="2323"/>
                  </a:cubicBezTo>
                  <a:cubicBezTo>
                    <a:pt x="1125" y="2232"/>
                    <a:pt x="1368" y="2019"/>
                    <a:pt x="1338" y="1746"/>
                  </a:cubicBezTo>
                  <a:cubicBezTo>
                    <a:pt x="1308" y="1563"/>
                    <a:pt x="1125" y="1381"/>
                    <a:pt x="912" y="1381"/>
                  </a:cubicBezTo>
                  <a:cubicBezTo>
                    <a:pt x="791" y="1411"/>
                    <a:pt x="730" y="1503"/>
                    <a:pt x="578" y="1563"/>
                  </a:cubicBezTo>
                  <a:cubicBezTo>
                    <a:pt x="508" y="1594"/>
                    <a:pt x="449" y="1608"/>
                    <a:pt x="401" y="1608"/>
                  </a:cubicBezTo>
                  <a:cubicBezTo>
                    <a:pt x="118" y="1608"/>
                    <a:pt x="192" y="1133"/>
                    <a:pt x="244" y="925"/>
                  </a:cubicBezTo>
                  <a:cubicBezTo>
                    <a:pt x="274" y="682"/>
                    <a:pt x="457" y="287"/>
                    <a:pt x="335" y="13"/>
                  </a:cubicBezTo>
                  <a:cubicBezTo>
                    <a:pt x="335" y="4"/>
                    <a:pt x="330" y="1"/>
                    <a:pt x="322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8" name="Google Shape;1630;p70">
              <a:extLst>
                <a:ext uri="{FF2B5EF4-FFF2-40B4-BE49-F238E27FC236}">
                  <a16:creationId xmlns:a16="http://schemas.microsoft.com/office/drawing/2014/main" id="{7CD892EA-574D-606A-F2E7-2FBE8F618AA5}"/>
                </a:ext>
              </a:extLst>
            </p:cNvPr>
            <p:cNvSpPr/>
            <p:nvPr/>
          </p:nvSpPr>
          <p:spPr>
            <a:xfrm>
              <a:off x="2633364" y="2209261"/>
              <a:ext cx="114193" cy="80457"/>
            </a:xfrm>
            <a:custGeom>
              <a:avLst/>
              <a:gdLst/>
              <a:ahLst/>
              <a:cxnLst/>
              <a:rect l="l" t="t" r="r" b="b"/>
              <a:pathLst>
                <a:path w="1794" h="1264" extrusionOk="0">
                  <a:moveTo>
                    <a:pt x="1616" y="1"/>
                  </a:moveTo>
                  <a:cubicBezTo>
                    <a:pt x="982" y="1"/>
                    <a:pt x="116" y="611"/>
                    <a:pt x="0" y="1221"/>
                  </a:cubicBezTo>
                  <a:cubicBezTo>
                    <a:pt x="0" y="1242"/>
                    <a:pt x="15" y="1264"/>
                    <a:pt x="35" y="1264"/>
                  </a:cubicBezTo>
                  <a:cubicBezTo>
                    <a:pt x="43" y="1264"/>
                    <a:pt x="52" y="1260"/>
                    <a:pt x="61" y="1251"/>
                  </a:cubicBezTo>
                  <a:cubicBezTo>
                    <a:pt x="517" y="643"/>
                    <a:pt x="973" y="309"/>
                    <a:pt x="1702" y="157"/>
                  </a:cubicBezTo>
                  <a:cubicBezTo>
                    <a:pt x="1794" y="126"/>
                    <a:pt x="1763" y="5"/>
                    <a:pt x="1702" y="5"/>
                  </a:cubicBezTo>
                  <a:cubicBezTo>
                    <a:pt x="1674" y="2"/>
                    <a:pt x="1645" y="1"/>
                    <a:pt x="16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9" name="Google Shape;1631;p70">
              <a:extLst>
                <a:ext uri="{FF2B5EF4-FFF2-40B4-BE49-F238E27FC236}">
                  <a16:creationId xmlns:a16="http://schemas.microsoft.com/office/drawing/2014/main" id="{B28F23CF-12D2-5303-ACD8-8769A681344D}"/>
                </a:ext>
              </a:extLst>
            </p:cNvPr>
            <p:cNvSpPr/>
            <p:nvPr/>
          </p:nvSpPr>
          <p:spPr>
            <a:xfrm>
              <a:off x="3314372" y="2196212"/>
              <a:ext cx="124568" cy="55823"/>
            </a:xfrm>
            <a:custGeom>
              <a:avLst/>
              <a:gdLst/>
              <a:ahLst/>
              <a:cxnLst/>
              <a:rect l="l" t="t" r="r" b="b"/>
              <a:pathLst>
                <a:path w="1957" h="877" extrusionOk="0">
                  <a:moveTo>
                    <a:pt x="347" y="1"/>
                  </a:moveTo>
                  <a:cubicBezTo>
                    <a:pt x="248" y="1"/>
                    <a:pt x="152" y="9"/>
                    <a:pt x="61" y="27"/>
                  </a:cubicBezTo>
                  <a:cubicBezTo>
                    <a:pt x="1" y="27"/>
                    <a:pt x="31" y="88"/>
                    <a:pt x="61" y="119"/>
                  </a:cubicBezTo>
                  <a:cubicBezTo>
                    <a:pt x="669" y="271"/>
                    <a:pt x="1277" y="362"/>
                    <a:pt x="1763" y="848"/>
                  </a:cubicBezTo>
                  <a:cubicBezTo>
                    <a:pt x="1783" y="868"/>
                    <a:pt x="1804" y="876"/>
                    <a:pt x="1825" y="876"/>
                  </a:cubicBezTo>
                  <a:cubicBezTo>
                    <a:pt x="1897" y="876"/>
                    <a:pt x="1956" y="768"/>
                    <a:pt x="1885" y="696"/>
                  </a:cubicBezTo>
                  <a:cubicBezTo>
                    <a:pt x="1575" y="282"/>
                    <a:pt x="912" y="1"/>
                    <a:pt x="3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0" name="Google Shape;1632;p70">
              <a:extLst>
                <a:ext uri="{FF2B5EF4-FFF2-40B4-BE49-F238E27FC236}">
                  <a16:creationId xmlns:a16="http://schemas.microsoft.com/office/drawing/2014/main" id="{82447220-E59E-4DAD-F22E-96C299879571}"/>
                </a:ext>
              </a:extLst>
            </p:cNvPr>
            <p:cNvSpPr/>
            <p:nvPr/>
          </p:nvSpPr>
          <p:spPr>
            <a:xfrm>
              <a:off x="2615924" y="2569401"/>
              <a:ext cx="226412" cy="212854"/>
            </a:xfrm>
            <a:custGeom>
              <a:avLst/>
              <a:gdLst/>
              <a:ahLst/>
              <a:cxnLst/>
              <a:rect l="l" t="t" r="r" b="b"/>
              <a:pathLst>
                <a:path w="3557" h="3344" extrusionOk="0">
                  <a:moveTo>
                    <a:pt x="176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64" y="3344"/>
                  </a:cubicBezTo>
                  <a:cubicBezTo>
                    <a:pt x="2767" y="3344"/>
                    <a:pt x="3557" y="2614"/>
                    <a:pt x="3557" y="1672"/>
                  </a:cubicBezTo>
                  <a:cubicBezTo>
                    <a:pt x="3557" y="760"/>
                    <a:pt x="2767" y="0"/>
                    <a:pt x="176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1" name="Google Shape;1633;p70">
              <a:extLst>
                <a:ext uri="{FF2B5EF4-FFF2-40B4-BE49-F238E27FC236}">
                  <a16:creationId xmlns:a16="http://schemas.microsoft.com/office/drawing/2014/main" id="{B074C007-93DC-5502-F6E2-1CB544D1E569}"/>
                </a:ext>
              </a:extLst>
            </p:cNvPr>
            <p:cNvSpPr/>
            <p:nvPr/>
          </p:nvSpPr>
          <p:spPr>
            <a:xfrm>
              <a:off x="3236972" y="2569401"/>
              <a:ext cx="228385" cy="212854"/>
            </a:xfrm>
            <a:custGeom>
              <a:avLst/>
              <a:gdLst/>
              <a:ahLst/>
              <a:cxnLst/>
              <a:rect l="l" t="t" r="r" b="b"/>
              <a:pathLst>
                <a:path w="3588" h="3344" extrusionOk="0">
                  <a:moveTo>
                    <a:pt x="179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94" y="3344"/>
                  </a:cubicBezTo>
                  <a:cubicBezTo>
                    <a:pt x="2767" y="3344"/>
                    <a:pt x="3587" y="2614"/>
                    <a:pt x="3587" y="1672"/>
                  </a:cubicBezTo>
                  <a:cubicBezTo>
                    <a:pt x="3587" y="760"/>
                    <a:pt x="2767" y="0"/>
                    <a:pt x="179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2" name="Google Shape;1634;p70">
              <a:extLst>
                <a:ext uri="{FF2B5EF4-FFF2-40B4-BE49-F238E27FC236}">
                  <a16:creationId xmlns:a16="http://schemas.microsoft.com/office/drawing/2014/main" id="{D57592E0-CBDC-84C2-0E64-10A99517F240}"/>
                </a:ext>
              </a:extLst>
            </p:cNvPr>
            <p:cNvSpPr/>
            <p:nvPr/>
          </p:nvSpPr>
          <p:spPr>
            <a:xfrm>
              <a:off x="3206037" y="2354068"/>
              <a:ext cx="170334" cy="132652"/>
            </a:xfrm>
            <a:custGeom>
              <a:avLst/>
              <a:gdLst/>
              <a:ahLst/>
              <a:cxnLst/>
              <a:rect l="l" t="t" r="r" b="b"/>
              <a:pathLst>
                <a:path w="2676" h="2084" extrusionOk="0">
                  <a:moveTo>
                    <a:pt x="1451" y="1"/>
                  </a:moveTo>
                  <a:cubicBezTo>
                    <a:pt x="1405" y="1"/>
                    <a:pt x="1357" y="4"/>
                    <a:pt x="1307" y="9"/>
                  </a:cubicBezTo>
                  <a:cubicBezTo>
                    <a:pt x="395" y="101"/>
                    <a:pt x="0" y="1256"/>
                    <a:pt x="31" y="2016"/>
                  </a:cubicBezTo>
                  <a:cubicBezTo>
                    <a:pt x="31" y="2061"/>
                    <a:pt x="54" y="2084"/>
                    <a:pt x="76" y="2084"/>
                  </a:cubicBezTo>
                  <a:cubicBezTo>
                    <a:pt x="99" y="2084"/>
                    <a:pt x="122" y="2061"/>
                    <a:pt x="122" y="2016"/>
                  </a:cubicBezTo>
                  <a:cubicBezTo>
                    <a:pt x="213" y="1377"/>
                    <a:pt x="487" y="222"/>
                    <a:pt x="1307" y="161"/>
                  </a:cubicBezTo>
                  <a:cubicBezTo>
                    <a:pt x="1345" y="158"/>
                    <a:pt x="1382" y="156"/>
                    <a:pt x="1417" y="156"/>
                  </a:cubicBezTo>
                  <a:cubicBezTo>
                    <a:pt x="2339" y="156"/>
                    <a:pt x="2317" y="1281"/>
                    <a:pt x="2493" y="1955"/>
                  </a:cubicBezTo>
                  <a:cubicBezTo>
                    <a:pt x="2506" y="1993"/>
                    <a:pt x="2540" y="2010"/>
                    <a:pt x="2575" y="2010"/>
                  </a:cubicBezTo>
                  <a:cubicBezTo>
                    <a:pt x="2624" y="2010"/>
                    <a:pt x="2675" y="1977"/>
                    <a:pt x="2675" y="1924"/>
                  </a:cubicBezTo>
                  <a:cubicBezTo>
                    <a:pt x="2588" y="1142"/>
                    <a:pt x="2391" y="1"/>
                    <a:pt x="1451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3" name="Google Shape;1635;p70">
              <a:extLst>
                <a:ext uri="{FF2B5EF4-FFF2-40B4-BE49-F238E27FC236}">
                  <a16:creationId xmlns:a16="http://schemas.microsoft.com/office/drawing/2014/main" id="{82B95C87-CA3D-9BF2-07CB-E92B9F325303}"/>
                </a:ext>
              </a:extLst>
            </p:cNvPr>
            <p:cNvSpPr/>
            <p:nvPr/>
          </p:nvSpPr>
          <p:spPr>
            <a:xfrm>
              <a:off x="2720440" y="2354068"/>
              <a:ext cx="168361" cy="132652"/>
            </a:xfrm>
            <a:custGeom>
              <a:avLst/>
              <a:gdLst/>
              <a:ahLst/>
              <a:cxnLst/>
              <a:rect l="l" t="t" r="r" b="b"/>
              <a:pathLst>
                <a:path w="2645" h="2084" extrusionOk="0">
                  <a:moveTo>
                    <a:pt x="1220" y="1"/>
                  </a:moveTo>
                  <a:cubicBezTo>
                    <a:pt x="254" y="1"/>
                    <a:pt x="58" y="1142"/>
                    <a:pt x="0" y="1924"/>
                  </a:cubicBezTo>
                  <a:cubicBezTo>
                    <a:pt x="0" y="1977"/>
                    <a:pt x="51" y="2010"/>
                    <a:pt x="100" y="2010"/>
                  </a:cubicBezTo>
                  <a:cubicBezTo>
                    <a:pt x="136" y="2010"/>
                    <a:pt x="170" y="1993"/>
                    <a:pt x="182" y="1955"/>
                  </a:cubicBezTo>
                  <a:cubicBezTo>
                    <a:pt x="358" y="1281"/>
                    <a:pt x="308" y="156"/>
                    <a:pt x="1255" y="156"/>
                  </a:cubicBezTo>
                  <a:cubicBezTo>
                    <a:pt x="1291" y="156"/>
                    <a:pt x="1329" y="158"/>
                    <a:pt x="1368" y="161"/>
                  </a:cubicBezTo>
                  <a:cubicBezTo>
                    <a:pt x="2189" y="222"/>
                    <a:pt x="2462" y="1347"/>
                    <a:pt x="2523" y="2016"/>
                  </a:cubicBezTo>
                  <a:cubicBezTo>
                    <a:pt x="2538" y="2061"/>
                    <a:pt x="2568" y="2084"/>
                    <a:pt x="2595" y="2084"/>
                  </a:cubicBezTo>
                  <a:cubicBezTo>
                    <a:pt x="2622" y="2084"/>
                    <a:pt x="2644" y="2061"/>
                    <a:pt x="2644" y="2016"/>
                  </a:cubicBezTo>
                  <a:cubicBezTo>
                    <a:pt x="2644" y="1256"/>
                    <a:pt x="2280" y="101"/>
                    <a:pt x="1368" y="9"/>
                  </a:cubicBezTo>
                  <a:cubicBezTo>
                    <a:pt x="1317" y="4"/>
                    <a:pt x="1267" y="1"/>
                    <a:pt x="1220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4" name="Google Shape;1636;p70">
              <a:extLst>
                <a:ext uri="{FF2B5EF4-FFF2-40B4-BE49-F238E27FC236}">
                  <a16:creationId xmlns:a16="http://schemas.microsoft.com/office/drawing/2014/main" id="{D087FB57-9567-5E63-1745-F2E3D19B0E02}"/>
                </a:ext>
              </a:extLst>
            </p:cNvPr>
            <p:cNvSpPr/>
            <p:nvPr/>
          </p:nvSpPr>
          <p:spPr>
            <a:xfrm>
              <a:off x="2954486" y="2585823"/>
              <a:ext cx="106491" cy="78420"/>
            </a:xfrm>
            <a:custGeom>
              <a:avLst/>
              <a:gdLst/>
              <a:ahLst/>
              <a:cxnLst/>
              <a:rect l="l" t="t" r="r" b="b"/>
              <a:pathLst>
                <a:path w="1673" h="1232" extrusionOk="0">
                  <a:moveTo>
                    <a:pt x="179" y="1"/>
                  </a:moveTo>
                  <a:cubicBezTo>
                    <a:pt x="160" y="1"/>
                    <a:pt x="138" y="16"/>
                    <a:pt x="122" y="46"/>
                  </a:cubicBezTo>
                  <a:cubicBezTo>
                    <a:pt x="1" y="806"/>
                    <a:pt x="974" y="1141"/>
                    <a:pt x="1551" y="1232"/>
                  </a:cubicBezTo>
                  <a:cubicBezTo>
                    <a:pt x="1642" y="1232"/>
                    <a:pt x="1673" y="1110"/>
                    <a:pt x="1612" y="1080"/>
                  </a:cubicBezTo>
                  <a:cubicBezTo>
                    <a:pt x="1308" y="989"/>
                    <a:pt x="1004" y="928"/>
                    <a:pt x="730" y="776"/>
                  </a:cubicBezTo>
                  <a:cubicBezTo>
                    <a:pt x="426" y="624"/>
                    <a:pt x="305" y="381"/>
                    <a:pt x="214" y="46"/>
                  </a:cubicBezTo>
                  <a:cubicBezTo>
                    <a:pt x="214" y="16"/>
                    <a:pt x="198" y="1"/>
                    <a:pt x="17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5" name="Google Shape;1637;p70">
              <a:extLst>
                <a:ext uri="{FF2B5EF4-FFF2-40B4-BE49-F238E27FC236}">
                  <a16:creationId xmlns:a16="http://schemas.microsoft.com/office/drawing/2014/main" id="{642E3BA2-F02C-7E76-C9E1-612F08199C08}"/>
                </a:ext>
              </a:extLst>
            </p:cNvPr>
            <p:cNvSpPr/>
            <p:nvPr/>
          </p:nvSpPr>
          <p:spPr>
            <a:xfrm>
              <a:off x="3136403" y="4424781"/>
              <a:ext cx="5856" cy="64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0" y="1"/>
                  </a:moveTo>
                  <a:lnTo>
                    <a:pt x="9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6" name="Google Shape;1638;p70">
              <a:extLst>
                <a:ext uri="{FF2B5EF4-FFF2-40B4-BE49-F238E27FC236}">
                  <a16:creationId xmlns:a16="http://schemas.microsoft.com/office/drawing/2014/main" id="{F39EFA9B-C777-763E-031D-02ED1A389BC8}"/>
                </a:ext>
              </a:extLst>
            </p:cNvPr>
            <p:cNvSpPr/>
            <p:nvPr/>
          </p:nvSpPr>
          <p:spPr>
            <a:xfrm>
              <a:off x="2737817" y="5059387"/>
              <a:ext cx="398656" cy="170843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1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7" name="Google Shape;1639;p70">
              <a:extLst>
                <a:ext uri="{FF2B5EF4-FFF2-40B4-BE49-F238E27FC236}">
                  <a16:creationId xmlns:a16="http://schemas.microsoft.com/office/drawing/2014/main" id="{7CFAEBEB-916A-8D41-4F45-0061B9FE0E22}"/>
                </a:ext>
              </a:extLst>
            </p:cNvPr>
            <p:cNvSpPr/>
            <p:nvPr/>
          </p:nvSpPr>
          <p:spPr>
            <a:xfrm>
              <a:off x="2737817" y="5204512"/>
              <a:ext cx="396682" cy="664087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7" y="9666"/>
                    <a:pt x="669" y="10091"/>
                  </a:cubicBezTo>
                  <a:cubicBezTo>
                    <a:pt x="669" y="10091"/>
                    <a:pt x="1793" y="10433"/>
                    <a:pt x="3164" y="10433"/>
                  </a:cubicBezTo>
                  <a:cubicBezTo>
                    <a:pt x="4071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59" y="364"/>
                    <a:pt x="5077" y="390"/>
                    <a:pt x="4491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8" name="Google Shape;1640;p70">
              <a:extLst>
                <a:ext uri="{FF2B5EF4-FFF2-40B4-BE49-F238E27FC236}">
                  <a16:creationId xmlns:a16="http://schemas.microsoft.com/office/drawing/2014/main" id="{5295EE16-A9AB-DC6A-49C6-09F839ABFD53}"/>
                </a:ext>
              </a:extLst>
            </p:cNvPr>
            <p:cNvSpPr/>
            <p:nvPr/>
          </p:nvSpPr>
          <p:spPr>
            <a:xfrm>
              <a:off x="2745582" y="5287705"/>
              <a:ext cx="387007" cy="40738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3" y="488"/>
                    <a:pt x="5988" y="213"/>
                  </a:cubicBezTo>
                  <a:cubicBezTo>
                    <a:pt x="6079" y="182"/>
                    <a:pt x="6049" y="61"/>
                    <a:pt x="5958" y="61"/>
                  </a:cubicBezTo>
                  <a:cubicBezTo>
                    <a:pt x="4955" y="285"/>
                    <a:pt x="3996" y="407"/>
                    <a:pt x="3042" y="407"/>
                  </a:cubicBezTo>
                  <a:cubicBezTo>
                    <a:pt x="2058" y="407"/>
                    <a:pt x="1079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9" name="Google Shape;1641;p70">
              <a:extLst>
                <a:ext uri="{FF2B5EF4-FFF2-40B4-BE49-F238E27FC236}">
                  <a16:creationId xmlns:a16="http://schemas.microsoft.com/office/drawing/2014/main" id="{3EE98798-FC10-AE5D-99D4-FC013F2EC0C4}"/>
                </a:ext>
              </a:extLst>
            </p:cNvPr>
            <p:cNvSpPr/>
            <p:nvPr/>
          </p:nvSpPr>
          <p:spPr>
            <a:xfrm>
              <a:off x="2757167" y="5210750"/>
              <a:ext cx="15531" cy="83257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44" y="996"/>
                    <a:pt x="213" y="723"/>
                    <a:pt x="183" y="480"/>
                  </a:cubicBezTo>
                  <a:cubicBezTo>
                    <a:pt x="183" y="328"/>
                    <a:pt x="213" y="145"/>
                    <a:pt x="153" y="24"/>
                  </a:cubicBezTo>
                  <a:cubicBezTo>
                    <a:pt x="153" y="8"/>
                    <a:pt x="137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0" name="Google Shape;1642;p70">
              <a:extLst>
                <a:ext uri="{FF2B5EF4-FFF2-40B4-BE49-F238E27FC236}">
                  <a16:creationId xmlns:a16="http://schemas.microsoft.com/office/drawing/2014/main" id="{9D9DAF86-2026-13DB-2E95-28E87C6B3443}"/>
                </a:ext>
              </a:extLst>
            </p:cNvPr>
            <p:cNvSpPr/>
            <p:nvPr/>
          </p:nvSpPr>
          <p:spPr>
            <a:xfrm>
              <a:off x="2817126" y="5219980"/>
              <a:ext cx="11712" cy="90005"/>
            </a:xfrm>
            <a:custGeom>
              <a:avLst/>
              <a:gdLst/>
              <a:ahLst/>
              <a:cxnLst/>
              <a:rect l="l" t="t" r="r" b="b"/>
              <a:pathLst>
                <a:path w="18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1" y="517"/>
                    <a:pt x="31" y="943"/>
                    <a:pt x="31" y="1368"/>
                  </a:cubicBezTo>
                  <a:cubicBezTo>
                    <a:pt x="31" y="1398"/>
                    <a:pt x="62" y="1414"/>
                    <a:pt x="92" y="1414"/>
                  </a:cubicBezTo>
                  <a:cubicBezTo>
                    <a:pt x="122" y="1414"/>
                    <a:pt x="153" y="1398"/>
                    <a:pt x="153" y="1368"/>
                  </a:cubicBezTo>
                  <a:cubicBezTo>
                    <a:pt x="183" y="943"/>
                    <a:pt x="183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1" name="Google Shape;1643;p70">
              <a:extLst>
                <a:ext uri="{FF2B5EF4-FFF2-40B4-BE49-F238E27FC236}">
                  <a16:creationId xmlns:a16="http://schemas.microsoft.com/office/drawing/2014/main" id="{6FD65CE2-1A57-9AEC-B3AB-B3428FE3834A}"/>
                </a:ext>
              </a:extLst>
            </p:cNvPr>
            <p:cNvSpPr/>
            <p:nvPr/>
          </p:nvSpPr>
          <p:spPr>
            <a:xfrm>
              <a:off x="2877150" y="5225263"/>
              <a:ext cx="15531" cy="91978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5" y="1"/>
                  </a:moveTo>
                  <a:cubicBezTo>
                    <a:pt x="91" y="1"/>
                    <a:pt x="61" y="24"/>
                    <a:pt x="61" y="69"/>
                  </a:cubicBezTo>
                  <a:cubicBezTo>
                    <a:pt x="0" y="495"/>
                    <a:pt x="30" y="951"/>
                    <a:pt x="61" y="1376"/>
                  </a:cubicBezTo>
                  <a:cubicBezTo>
                    <a:pt x="61" y="1422"/>
                    <a:pt x="91" y="1445"/>
                    <a:pt x="122" y="1445"/>
                  </a:cubicBezTo>
                  <a:cubicBezTo>
                    <a:pt x="152" y="1445"/>
                    <a:pt x="182" y="1422"/>
                    <a:pt x="182" y="1376"/>
                  </a:cubicBezTo>
                  <a:cubicBezTo>
                    <a:pt x="213" y="981"/>
                    <a:pt x="243" y="495"/>
                    <a:pt x="213" y="69"/>
                  </a:cubicBezTo>
                  <a:cubicBezTo>
                    <a:pt x="198" y="24"/>
                    <a:pt x="160" y="1"/>
                    <a:pt x="12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2" name="Google Shape;1644;p70">
              <a:extLst>
                <a:ext uri="{FF2B5EF4-FFF2-40B4-BE49-F238E27FC236}">
                  <a16:creationId xmlns:a16="http://schemas.microsoft.com/office/drawing/2014/main" id="{86720087-E748-D8B3-148B-5693A11D0B5D}"/>
                </a:ext>
              </a:extLst>
            </p:cNvPr>
            <p:cNvSpPr/>
            <p:nvPr/>
          </p:nvSpPr>
          <p:spPr>
            <a:xfrm>
              <a:off x="2940992" y="5228191"/>
              <a:ext cx="19414" cy="93315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7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61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3" name="Google Shape;1645;p70">
              <a:extLst>
                <a:ext uri="{FF2B5EF4-FFF2-40B4-BE49-F238E27FC236}">
                  <a16:creationId xmlns:a16="http://schemas.microsoft.com/office/drawing/2014/main" id="{BF5F1C8C-CA9A-C78D-9CAD-196581B92315}"/>
                </a:ext>
              </a:extLst>
            </p:cNvPr>
            <p:cNvSpPr/>
            <p:nvPr/>
          </p:nvSpPr>
          <p:spPr>
            <a:xfrm>
              <a:off x="3012537" y="5231564"/>
              <a:ext cx="15531" cy="85358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2" y="1"/>
                  </a:moveTo>
                  <a:cubicBezTo>
                    <a:pt x="46" y="1"/>
                    <a:pt x="1" y="31"/>
                    <a:pt x="1" y="92"/>
                  </a:cubicBezTo>
                  <a:cubicBezTo>
                    <a:pt x="1" y="487"/>
                    <a:pt x="31" y="882"/>
                    <a:pt x="92" y="1277"/>
                  </a:cubicBezTo>
                  <a:cubicBezTo>
                    <a:pt x="92" y="1315"/>
                    <a:pt x="127" y="1341"/>
                    <a:pt x="161" y="1341"/>
                  </a:cubicBezTo>
                  <a:cubicBezTo>
                    <a:pt x="181" y="1341"/>
                    <a:pt x="202" y="1331"/>
                    <a:pt x="214" y="1308"/>
                  </a:cubicBezTo>
                  <a:cubicBezTo>
                    <a:pt x="244" y="913"/>
                    <a:pt x="214" y="487"/>
                    <a:pt x="183" y="92"/>
                  </a:cubicBezTo>
                  <a:cubicBezTo>
                    <a:pt x="183" y="31"/>
                    <a:pt x="138" y="1"/>
                    <a:pt x="9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4" name="Google Shape;1646;p70">
              <a:extLst>
                <a:ext uri="{FF2B5EF4-FFF2-40B4-BE49-F238E27FC236}">
                  <a16:creationId xmlns:a16="http://schemas.microsoft.com/office/drawing/2014/main" id="{05FACFE3-E23D-4D2B-8798-3FB9E480CC2F}"/>
                </a:ext>
              </a:extLst>
            </p:cNvPr>
            <p:cNvSpPr/>
            <p:nvPr/>
          </p:nvSpPr>
          <p:spPr>
            <a:xfrm>
              <a:off x="3066704" y="5228763"/>
              <a:ext cx="23297" cy="77338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14" y="1"/>
                  </a:moveTo>
                  <a:cubicBezTo>
                    <a:pt x="187" y="1"/>
                    <a:pt x="163" y="14"/>
                    <a:pt x="153" y="45"/>
                  </a:cubicBezTo>
                  <a:cubicBezTo>
                    <a:pt x="1" y="409"/>
                    <a:pt x="183" y="805"/>
                    <a:pt x="153" y="1169"/>
                  </a:cubicBezTo>
                  <a:cubicBezTo>
                    <a:pt x="153" y="1200"/>
                    <a:pt x="176" y="1215"/>
                    <a:pt x="198" y="1215"/>
                  </a:cubicBezTo>
                  <a:cubicBezTo>
                    <a:pt x="221" y="1215"/>
                    <a:pt x="244" y="1200"/>
                    <a:pt x="244" y="1169"/>
                  </a:cubicBezTo>
                  <a:cubicBezTo>
                    <a:pt x="366" y="835"/>
                    <a:pt x="244" y="470"/>
                    <a:pt x="335" y="136"/>
                  </a:cubicBezTo>
                  <a:cubicBezTo>
                    <a:pt x="335" y="55"/>
                    <a:pt x="268" y="1"/>
                    <a:pt x="21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5" name="Google Shape;1647;p70">
              <a:extLst>
                <a:ext uri="{FF2B5EF4-FFF2-40B4-BE49-F238E27FC236}">
                  <a16:creationId xmlns:a16="http://schemas.microsoft.com/office/drawing/2014/main" id="{B69FC9BE-4EC6-45CB-CE45-2FFEEDEE739D}"/>
                </a:ext>
              </a:extLst>
            </p:cNvPr>
            <p:cNvSpPr/>
            <p:nvPr/>
          </p:nvSpPr>
          <p:spPr>
            <a:xfrm>
              <a:off x="2732024" y="5198656"/>
              <a:ext cx="408267" cy="38764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0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2" y="487"/>
                  </a:cubicBezTo>
                  <a:cubicBezTo>
                    <a:pt x="6406" y="487"/>
                    <a:pt x="6413" y="302"/>
                    <a:pt x="6315" y="302"/>
                  </a:cubicBezTo>
                  <a:cubicBezTo>
                    <a:pt x="6308" y="302"/>
                    <a:pt x="6300" y="303"/>
                    <a:pt x="6292" y="305"/>
                  </a:cubicBezTo>
                  <a:cubicBezTo>
                    <a:pt x="5609" y="344"/>
                    <a:pt x="4936" y="368"/>
                    <a:pt x="4267" y="368"/>
                  </a:cubicBezTo>
                  <a:cubicBezTo>
                    <a:pt x="2882" y="368"/>
                    <a:pt x="1516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6" name="Google Shape;1648;p70">
              <a:extLst>
                <a:ext uri="{FF2B5EF4-FFF2-40B4-BE49-F238E27FC236}">
                  <a16:creationId xmlns:a16="http://schemas.microsoft.com/office/drawing/2014/main" id="{60BB6A4C-10D8-F9CA-5D01-1EAB5C772EC2}"/>
                </a:ext>
              </a:extLst>
            </p:cNvPr>
            <p:cNvSpPr/>
            <p:nvPr/>
          </p:nvSpPr>
          <p:spPr>
            <a:xfrm>
              <a:off x="2722349" y="4854301"/>
              <a:ext cx="419916" cy="344424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6" y="1"/>
                  </a:moveTo>
                  <a:lnTo>
                    <a:pt x="0" y="122"/>
                  </a:lnTo>
                  <a:cubicBezTo>
                    <a:pt x="0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6" y="1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7" name="Google Shape;1649;p70">
              <a:extLst>
                <a:ext uri="{FF2B5EF4-FFF2-40B4-BE49-F238E27FC236}">
                  <a16:creationId xmlns:a16="http://schemas.microsoft.com/office/drawing/2014/main" id="{4824DB8B-66CC-12BD-B456-BD85BDAD6DB0}"/>
                </a:ext>
              </a:extLst>
            </p:cNvPr>
            <p:cNvSpPr/>
            <p:nvPr/>
          </p:nvSpPr>
          <p:spPr>
            <a:xfrm>
              <a:off x="2536614" y="5952163"/>
              <a:ext cx="583693" cy="104199"/>
            </a:xfrm>
            <a:custGeom>
              <a:avLst/>
              <a:gdLst/>
              <a:ahLst/>
              <a:cxnLst/>
              <a:rect l="l" t="t" r="r" b="b"/>
              <a:pathLst>
                <a:path w="9170" h="1637" extrusionOk="0">
                  <a:moveTo>
                    <a:pt x="6828" y="0"/>
                  </a:moveTo>
                  <a:cubicBezTo>
                    <a:pt x="4144" y="0"/>
                    <a:pt x="92" y="230"/>
                    <a:pt x="92" y="230"/>
                  </a:cubicBezTo>
                  <a:cubicBezTo>
                    <a:pt x="92" y="230"/>
                    <a:pt x="0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177" y="1263"/>
                    <a:pt x="9028" y="1081"/>
                    <a:pt x="9028" y="1081"/>
                  </a:cubicBezTo>
                  <a:cubicBezTo>
                    <a:pt x="9028" y="1081"/>
                    <a:pt x="908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8" name="Google Shape;1650;p70">
              <a:extLst>
                <a:ext uri="{FF2B5EF4-FFF2-40B4-BE49-F238E27FC236}">
                  <a16:creationId xmlns:a16="http://schemas.microsoft.com/office/drawing/2014/main" id="{AE21321E-14F0-E8D5-C4D8-18EE1263B1AF}"/>
                </a:ext>
              </a:extLst>
            </p:cNvPr>
            <p:cNvSpPr/>
            <p:nvPr/>
          </p:nvSpPr>
          <p:spPr>
            <a:xfrm>
              <a:off x="2534704" y="5877755"/>
              <a:ext cx="218646" cy="152893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1"/>
                  </a:moveTo>
                  <a:cubicBezTo>
                    <a:pt x="1246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6" y="730"/>
                    <a:pt x="215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9" name="Google Shape;1651;p70">
              <a:extLst>
                <a:ext uri="{FF2B5EF4-FFF2-40B4-BE49-F238E27FC236}">
                  <a16:creationId xmlns:a16="http://schemas.microsoft.com/office/drawing/2014/main" id="{5142206B-792F-98C5-0588-1ADA3BC180B9}"/>
                </a:ext>
              </a:extLst>
            </p:cNvPr>
            <p:cNvSpPr/>
            <p:nvPr/>
          </p:nvSpPr>
          <p:spPr>
            <a:xfrm>
              <a:off x="2673974" y="5827470"/>
              <a:ext cx="458616" cy="204834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7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8" y="1520"/>
                    <a:pt x="1004" y="2311"/>
                    <a:pt x="1247" y="3192"/>
                  </a:cubicBezTo>
                  <a:cubicBezTo>
                    <a:pt x="1603" y="3209"/>
                    <a:pt x="1973" y="3217"/>
                    <a:pt x="2348" y="3217"/>
                  </a:cubicBezTo>
                  <a:cubicBezTo>
                    <a:pt x="4018" y="3217"/>
                    <a:pt x="5789" y="3048"/>
                    <a:pt x="6931" y="2675"/>
                  </a:cubicBezTo>
                  <a:cubicBezTo>
                    <a:pt x="6931" y="2675"/>
                    <a:pt x="7204" y="1125"/>
                    <a:pt x="6931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0" name="Google Shape;1652;p70">
              <a:extLst>
                <a:ext uri="{FF2B5EF4-FFF2-40B4-BE49-F238E27FC236}">
                  <a16:creationId xmlns:a16="http://schemas.microsoft.com/office/drawing/2014/main" id="{708DDDFF-352F-6A12-2A97-95F2DD4A0FAF}"/>
                </a:ext>
              </a:extLst>
            </p:cNvPr>
            <p:cNvSpPr/>
            <p:nvPr/>
          </p:nvSpPr>
          <p:spPr>
            <a:xfrm>
              <a:off x="2653987" y="5750070"/>
              <a:ext cx="118585" cy="127305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1156" y="184"/>
                  </a:moveTo>
                  <a:cubicBezTo>
                    <a:pt x="1183" y="184"/>
                    <a:pt x="1216" y="193"/>
                    <a:pt x="1257" y="213"/>
                  </a:cubicBezTo>
                  <a:cubicBezTo>
                    <a:pt x="1500" y="335"/>
                    <a:pt x="1470" y="882"/>
                    <a:pt x="1500" y="1095"/>
                  </a:cubicBezTo>
                  <a:cubicBezTo>
                    <a:pt x="1500" y="1229"/>
                    <a:pt x="1500" y="1357"/>
                    <a:pt x="1496" y="1484"/>
                  </a:cubicBezTo>
                  <a:lnTo>
                    <a:pt x="1496" y="1484"/>
                  </a:lnTo>
                  <a:cubicBezTo>
                    <a:pt x="1421" y="1362"/>
                    <a:pt x="1350" y="1237"/>
                    <a:pt x="1287" y="1095"/>
                  </a:cubicBezTo>
                  <a:cubicBezTo>
                    <a:pt x="1232" y="1012"/>
                    <a:pt x="904" y="184"/>
                    <a:pt x="1156" y="184"/>
                  </a:cubicBezTo>
                  <a:close/>
                  <a:moveTo>
                    <a:pt x="611" y="961"/>
                  </a:moveTo>
                  <a:cubicBezTo>
                    <a:pt x="632" y="961"/>
                    <a:pt x="655" y="965"/>
                    <a:pt x="679" y="973"/>
                  </a:cubicBezTo>
                  <a:cubicBezTo>
                    <a:pt x="801" y="1004"/>
                    <a:pt x="922" y="1156"/>
                    <a:pt x="1014" y="1247"/>
                  </a:cubicBezTo>
                  <a:cubicBezTo>
                    <a:pt x="1098" y="1320"/>
                    <a:pt x="1174" y="1407"/>
                    <a:pt x="1243" y="1501"/>
                  </a:cubicBezTo>
                  <a:lnTo>
                    <a:pt x="1243" y="1501"/>
                  </a:lnTo>
                  <a:cubicBezTo>
                    <a:pt x="1299" y="1602"/>
                    <a:pt x="1352" y="1694"/>
                    <a:pt x="1397" y="1770"/>
                  </a:cubicBezTo>
                  <a:lnTo>
                    <a:pt x="1397" y="1770"/>
                  </a:lnTo>
                  <a:cubicBezTo>
                    <a:pt x="1057" y="1680"/>
                    <a:pt x="701" y="1545"/>
                    <a:pt x="527" y="1247"/>
                  </a:cubicBezTo>
                  <a:cubicBezTo>
                    <a:pt x="422" y="1115"/>
                    <a:pt x="476" y="961"/>
                    <a:pt x="611" y="961"/>
                  </a:cubicBezTo>
                  <a:close/>
                  <a:moveTo>
                    <a:pt x="1187" y="0"/>
                  </a:moveTo>
                  <a:cubicBezTo>
                    <a:pt x="1180" y="0"/>
                    <a:pt x="1173" y="0"/>
                    <a:pt x="1166" y="1"/>
                  </a:cubicBezTo>
                  <a:cubicBezTo>
                    <a:pt x="718" y="16"/>
                    <a:pt x="772" y="447"/>
                    <a:pt x="953" y="903"/>
                  </a:cubicBezTo>
                  <a:lnTo>
                    <a:pt x="953" y="903"/>
                  </a:lnTo>
                  <a:cubicBezTo>
                    <a:pt x="914" y="873"/>
                    <a:pt x="873" y="846"/>
                    <a:pt x="831" y="821"/>
                  </a:cubicBezTo>
                  <a:cubicBezTo>
                    <a:pt x="749" y="780"/>
                    <a:pt x="643" y="752"/>
                    <a:pt x="543" y="752"/>
                  </a:cubicBezTo>
                  <a:cubicBezTo>
                    <a:pt x="419" y="752"/>
                    <a:pt x="304" y="795"/>
                    <a:pt x="254" y="913"/>
                  </a:cubicBezTo>
                  <a:cubicBezTo>
                    <a:pt x="0" y="1561"/>
                    <a:pt x="975" y="1869"/>
                    <a:pt x="1481" y="1935"/>
                  </a:cubicBezTo>
                  <a:lnTo>
                    <a:pt x="1481" y="1935"/>
                  </a:lnTo>
                  <a:cubicBezTo>
                    <a:pt x="1504" y="1978"/>
                    <a:pt x="1555" y="1999"/>
                    <a:pt x="1606" y="1999"/>
                  </a:cubicBezTo>
                  <a:cubicBezTo>
                    <a:pt x="1675" y="1999"/>
                    <a:pt x="1743" y="1961"/>
                    <a:pt x="1743" y="1885"/>
                  </a:cubicBezTo>
                  <a:cubicBezTo>
                    <a:pt x="1743" y="1464"/>
                    <a:pt x="1862" y="0"/>
                    <a:pt x="118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1" name="Google Shape;1653;p70">
              <a:extLst>
                <a:ext uri="{FF2B5EF4-FFF2-40B4-BE49-F238E27FC236}">
                  <a16:creationId xmlns:a16="http://schemas.microsoft.com/office/drawing/2014/main" id="{61E230BD-3826-CEF2-9A72-593C5426DAB1}"/>
                </a:ext>
              </a:extLst>
            </p:cNvPr>
            <p:cNvSpPr/>
            <p:nvPr/>
          </p:nvSpPr>
          <p:spPr>
            <a:xfrm>
              <a:off x="3325957" y="4991661"/>
              <a:ext cx="406358" cy="242452"/>
            </a:xfrm>
            <a:custGeom>
              <a:avLst/>
              <a:gdLst/>
              <a:ahLst/>
              <a:cxnLst/>
              <a:rect l="l" t="t" r="r" b="b"/>
              <a:pathLst>
                <a:path w="6384" h="3809" extrusionOk="0">
                  <a:moveTo>
                    <a:pt x="5898" y="1"/>
                  </a:moveTo>
                  <a:cubicBezTo>
                    <a:pt x="4165" y="1338"/>
                    <a:pt x="2129" y="2432"/>
                    <a:pt x="1" y="3131"/>
                  </a:cubicBezTo>
                  <a:lnTo>
                    <a:pt x="122" y="3709"/>
                  </a:lnTo>
                  <a:cubicBezTo>
                    <a:pt x="807" y="3777"/>
                    <a:pt x="1489" y="3808"/>
                    <a:pt x="2167" y="3808"/>
                  </a:cubicBezTo>
                  <a:cubicBezTo>
                    <a:pt x="3594" y="3808"/>
                    <a:pt x="5003" y="3672"/>
                    <a:pt x="6384" y="3466"/>
                  </a:cubicBezTo>
                  <a:cubicBezTo>
                    <a:pt x="6384" y="3405"/>
                    <a:pt x="6354" y="3375"/>
                    <a:pt x="6354" y="3314"/>
                  </a:cubicBezTo>
                  <a:cubicBezTo>
                    <a:pt x="6171" y="2037"/>
                    <a:pt x="6019" y="882"/>
                    <a:pt x="589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2" name="Google Shape;1654;p70">
              <a:extLst>
                <a:ext uri="{FF2B5EF4-FFF2-40B4-BE49-F238E27FC236}">
                  <a16:creationId xmlns:a16="http://schemas.microsoft.com/office/drawing/2014/main" id="{C8C5D8C1-06A0-DE2B-4F05-4057FF3BE987}"/>
                </a:ext>
              </a:extLst>
            </p:cNvPr>
            <p:cNvSpPr/>
            <p:nvPr/>
          </p:nvSpPr>
          <p:spPr>
            <a:xfrm>
              <a:off x="3256322" y="4863976"/>
              <a:ext cx="445058" cy="327047"/>
            </a:xfrm>
            <a:custGeom>
              <a:avLst/>
              <a:gdLst/>
              <a:ahLst/>
              <a:cxnLst/>
              <a:rect l="l" t="t" r="r" b="b"/>
              <a:pathLst>
                <a:path w="6992" h="5138" extrusionOk="0">
                  <a:moveTo>
                    <a:pt x="1" y="0"/>
                  </a:moveTo>
                  <a:lnTo>
                    <a:pt x="669" y="3162"/>
                  </a:lnTo>
                  <a:lnTo>
                    <a:pt x="1095" y="5137"/>
                  </a:lnTo>
                  <a:cubicBezTo>
                    <a:pt x="3223" y="4438"/>
                    <a:pt x="5259" y="3344"/>
                    <a:pt x="6992" y="2007"/>
                  </a:cubicBezTo>
                  <a:cubicBezTo>
                    <a:pt x="6840" y="852"/>
                    <a:pt x="6718" y="122"/>
                    <a:pt x="6718" y="1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3" name="Google Shape;1655;p70">
              <a:extLst>
                <a:ext uri="{FF2B5EF4-FFF2-40B4-BE49-F238E27FC236}">
                  <a16:creationId xmlns:a16="http://schemas.microsoft.com/office/drawing/2014/main" id="{666E0DE8-6DD2-9DA3-DD7D-82DFAFB5E77F}"/>
                </a:ext>
              </a:extLst>
            </p:cNvPr>
            <p:cNvSpPr/>
            <p:nvPr/>
          </p:nvSpPr>
          <p:spPr>
            <a:xfrm>
              <a:off x="3331813" y="5208331"/>
              <a:ext cx="477903" cy="654921"/>
            </a:xfrm>
            <a:custGeom>
              <a:avLst/>
              <a:gdLst/>
              <a:ahLst/>
              <a:cxnLst/>
              <a:rect l="l" t="t" r="r" b="b"/>
              <a:pathLst>
                <a:path w="7508" h="10289" extrusionOk="0">
                  <a:moveTo>
                    <a:pt x="6292" y="1"/>
                  </a:moveTo>
                  <a:cubicBezTo>
                    <a:pt x="4828" y="219"/>
                    <a:pt x="3316" y="391"/>
                    <a:pt x="1792" y="391"/>
                  </a:cubicBezTo>
                  <a:cubicBezTo>
                    <a:pt x="1196" y="391"/>
                    <a:pt x="598" y="365"/>
                    <a:pt x="0" y="305"/>
                  </a:cubicBezTo>
                  <a:lnTo>
                    <a:pt x="0" y="305"/>
                  </a:lnTo>
                  <a:lnTo>
                    <a:pt x="2006" y="9667"/>
                  </a:lnTo>
                  <a:cubicBezTo>
                    <a:pt x="2972" y="10143"/>
                    <a:pt x="4012" y="10288"/>
                    <a:pt x="4920" y="10288"/>
                  </a:cubicBezTo>
                  <a:cubicBezTo>
                    <a:pt x="6327" y="10288"/>
                    <a:pt x="7417" y="9940"/>
                    <a:pt x="7417" y="9940"/>
                  </a:cubicBezTo>
                  <a:cubicBezTo>
                    <a:pt x="7508" y="9515"/>
                    <a:pt x="6870" y="4226"/>
                    <a:pt x="6292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4" name="Google Shape;1656;p70">
              <a:extLst>
                <a:ext uri="{FF2B5EF4-FFF2-40B4-BE49-F238E27FC236}">
                  <a16:creationId xmlns:a16="http://schemas.microsoft.com/office/drawing/2014/main" id="{A973A8B9-A07C-63F2-E1FA-6C87A80A769B}"/>
                </a:ext>
              </a:extLst>
            </p:cNvPr>
            <p:cNvSpPr/>
            <p:nvPr/>
          </p:nvSpPr>
          <p:spPr>
            <a:xfrm>
              <a:off x="3347789" y="5289614"/>
              <a:ext cx="392290" cy="41883"/>
            </a:xfrm>
            <a:custGeom>
              <a:avLst/>
              <a:gdLst/>
              <a:ahLst/>
              <a:cxnLst/>
              <a:rect l="l" t="t" r="r" b="b"/>
              <a:pathLst>
                <a:path w="6163" h="658" extrusionOk="0">
                  <a:moveTo>
                    <a:pt x="6071" y="1"/>
                  </a:moveTo>
                  <a:cubicBezTo>
                    <a:pt x="5068" y="289"/>
                    <a:pt x="4088" y="411"/>
                    <a:pt x="3104" y="411"/>
                  </a:cubicBezTo>
                  <a:cubicBezTo>
                    <a:pt x="2120" y="411"/>
                    <a:pt x="1132" y="289"/>
                    <a:pt x="114" y="92"/>
                  </a:cubicBezTo>
                  <a:cubicBezTo>
                    <a:pt x="106" y="89"/>
                    <a:pt x="98" y="88"/>
                    <a:pt x="91" y="88"/>
                  </a:cubicBezTo>
                  <a:cubicBezTo>
                    <a:pt x="18" y="88"/>
                    <a:pt x="0" y="216"/>
                    <a:pt x="83" y="244"/>
                  </a:cubicBezTo>
                  <a:cubicBezTo>
                    <a:pt x="1000" y="499"/>
                    <a:pt x="2042" y="658"/>
                    <a:pt x="3079" y="658"/>
                  </a:cubicBezTo>
                  <a:cubicBezTo>
                    <a:pt x="4140" y="658"/>
                    <a:pt x="5195" y="491"/>
                    <a:pt x="6102" y="92"/>
                  </a:cubicBezTo>
                  <a:cubicBezTo>
                    <a:pt x="6163" y="61"/>
                    <a:pt x="6132" y="1"/>
                    <a:pt x="607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5" name="Google Shape;1657;p70">
              <a:extLst>
                <a:ext uri="{FF2B5EF4-FFF2-40B4-BE49-F238E27FC236}">
                  <a16:creationId xmlns:a16="http://schemas.microsoft.com/office/drawing/2014/main" id="{FF3AF95A-7E33-C6DC-87D7-B500130A91EA}"/>
                </a:ext>
              </a:extLst>
            </p:cNvPr>
            <p:cNvSpPr/>
            <p:nvPr/>
          </p:nvSpPr>
          <p:spPr>
            <a:xfrm>
              <a:off x="3701310" y="5214187"/>
              <a:ext cx="23297" cy="81793"/>
            </a:xfrm>
            <a:custGeom>
              <a:avLst/>
              <a:gdLst/>
              <a:ahLst/>
              <a:cxnLst/>
              <a:rect l="l" t="t" r="r" b="b"/>
              <a:pathLst>
                <a:path w="366" h="1285" extrusionOk="0">
                  <a:moveTo>
                    <a:pt x="92" y="0"/>
                  </a:moveTo>
                  <a:cubicBezTo>
                    <a:pt x="61" y="0"/>
                    <a:pt x="31" y="0"/>
                    <a:pt x="31" y="30"/>
                  </a:cubicBezTo>
                  <a:cubicBezTo>
                    <a:pt x="1" y="152"/>
                    <a:pt x="31" y="304"/>
                    <a:pt x="61" y="456"/>
                  </a:cubicBezTo>
                  <a:cubicBezTo>
                    <a:pt x="92" y="699"/>
                    <a:pt x="92" y="1003"/>
                    <a:pt x="183" y="1216"/>
                  </a:cubicBezTo>
                  <a:cubicBezTo>
                    <a:pt x="198" y="1262"/>
                    <a:pt x="236" y="1284"/>
                    <a:pt x="270" y="1284"/>
                  </a:cubicBezTo>
                  <a:cubicBezTo>
                    <a:pt x="305" y="1284"/>
                    <a:pt x="335" y="1262"/>
                    <a:pt x="335" y="1216"/>
                  </a:cubicBezTo>
                  <a:cubicBezTo>
                    <a:pt x="365" y="973"/>
                    <a:pt x="274" y="699"/>
                    <a:pt x="213" y="456"/>
                  </a:cubicBezTo>
                  <a:cubicBezTo>
                    <a:pt x="183" y="334"/>
                    <a:pt x="183" y="152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6" name="Google Shape;1658;p70">
              <a:extLst>
                <a:ext uri="{FF2B5EF4-FFF2-40B4-BE49-F238E27FC236}">
                  <a16:creationId xmlns:a16="http://schemas.microsoft.com/office/drawing/2014/main" id="{84CDF27E-7154-EF65-B27D-BB0D3F202E2F}"/>
                </a:ext>
              </a:extLst>
            </p:cNvPr>
            <p:cNvSpPr/>
            <p:nvPr/>
          </p:nvSpPr>
          <p:spPr>
            <a:xfrm>
              <a:off x="3640141" y="5223480"/>
              <a:ext cx="27562" cy="89050"/>
            </a:xfrm>
            <a:custGeom>
              <a:avLst/>
              <a:gdLst/>
              <a:ahLst/>
              <a:cxnLst/>
              <a:rect l="l" t="t" r="r" b="b"/>
              <a:pathLst>
                <a:path w="433" h="1399" extrusionOk="0">
                  <a:moveTo>
                    <a:pt x="134" y="1"/>
                  </a:moveTo>
                  <a:cubicBezTo>
                    <a:pt x="75" y="1"/>
                    <a:pt x="1" y="53"/>
                    <a:pt x="19" y="128"/>
                  </a:cubicBezTo>
                  <a:cubicBezTo>
                    <a:pt x="141" y="523"/>
                    <a:pt x="171" y="948"/>
                    <a:pt x="293" y="1343"/>
                  </a:cubicBezTo>
                  <a:cubicBezTo>
                    <a:pt x="306" y="1382"/>
                    <a:pt x="334" y="1399"/>
                    <a:pt x="361" y="1399"/>
                  </a:cubicBezTo>
                  <a:cubicBezTo>
                    <a:pt x="399" y="1399"/>
                    <a:pt x="432" y="1366"/>
                    <a:pt x="415" y="1313"/>
                  </a:cubicBezTo>
                  <a:cubicBezTo>
                    <a:pt x="354" y="918"/>
                    <a:pt x="293" y="492"/>
                    <a:pt x="202" y="67"/>
                  </a:cubicBezTo>
                  <a:cubicBezTo>
                    <a:pt x="202" y="20"/>
                    <a:pt x="171" y="1"/>
                    <a:pt x="13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7" name="Google Shape;1659;p70">
              <a:extLst>
                <a:ext uri="{FF2B5EF4-FFF2-40B4-BE49-F238E27FC236}">
                  <a16:creationId xmlns:a16="http://schemas.microsoft.com/office/drawing/2014/main" id="{A2D71435-AA0D-69D0-585E-0949A32DEA3C}"/>
                </a:ext>
              </a:extLst>
            </p:cNvPr>
            <p:cNvSpPr/>
            <p:nvPr/>
          </p:nvSpPr>
          <p:spPr>
            <a:xfrm>
              <a:off x="3581391" y="5228891"/>
              <a:ext cx="24315" cy="90578"/>
            </a:xfrm>
            <a:custGeom>
              <a:avLst/>
              <a:gdLst/>
              <a:ahLst/>
              <a:cxnLst/>
              <a:rect l="l" t="t" r="r" b="b"/>
              <a:pathLst>
                <a:path w="382" h="1423" extrusionOk="0">
                  <a:moveTo>
                    <a:pt x="75" y="0"/>
                  </a:moveTo>
                  <a:cubicBezTo>
                    <a:pt x="37" y="0"/>
                    <a:pt x="0" y="23"/>
                    <a:pt x="0" y="73"/>
                  </a:cubicBezTo>
                  <a:cubicBezTo>
                    <a:pt x="31" y="499"/>
                    <a:pt x="152" y="955"/>
                    <a:pt x="243" y="1380"/>
                  </a:cubicBezTo>
                  <a:cubicBezTo>
                    <a:pt x="257" y="1407"/>
                    <a:pt x="289" y="1422"/>
                    <a:pt x="317" y="1422"/>
                  </a:cubicBezTo>
                  <a:cubicBezTo>
                    <a:pt x="352" y="1422"/>
                    <a:pt x="382" y="1400"/>
                    <a:pt x="365" y="1350"/>
                  </a:cubicBezTo>
                  <a:cubicBezTo>
                    <a:pt x="334" y="924"/>
                    <a:pt x="274" y="468"/>
                    <a:pt x="152" y="43"/>
                  </a:cubicBezTo>
                  <a:cubicBezTo>
                    <a:pt x="138" y="15"/>
                    <a:pt x="106" y="0"/>
                    <a:pt x="7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8" name="Google Shape;1660;p70">
              <a:extLst>
                <a:ext uri="{FF2B5EF4-FFF2-40B4-BE49-F238E27FC236}">
                  <a16:creationId xmlns:a16="http://schemas.microsoft.com/office/drawing/2014/main" id="{0D1170CC-4E16-8C22-E8D0-506D373FEAAB}"/>
                </a:ext>
              </a:extLst>
            </p:cNvPr>
            <p:cNvSpPr/>
            <p:nvPr/>
          </p:nvSpPr>
          <p:spPr>
            <a:xfrm>
              <a:off x="3511692" y="5231246"/>
              <a:ext cx="29089" cy="92614"/>
            </a:xfrm>
            <a:custGeom>
              <a:avLst/>
              <a:gdLst/>
              <a:ahLst/>
              <a:cxnLst/>
              <a:rect l="l" t="t" r="r" b="b"/>
              <a:pathLst>
                <a:path w="457" h="1455" extrusionOk="0">
                  <a:moveTo>
                    <a:pt x="131" y="0"/>
                  </a:moveTo>
                  <a:cubicBezTo>
                    <a:pt x="71" y="0"/>
                    <a:pt x="1" y="52"/>
                    <a:pt x="1" y="127"/>
                  </a:cubicBezTo>
                  <a:cubicBezTo>
                    <a:pt x="92" y="553"/>
                    <a:pt x="153" y="1069"/>
                    <a:pt x="396" y="1434"/>
                  </a:cubicBezTo>
                  <a:cubicBezTo>
                    <a:pt x="396" y="1447"/>
                    <a:pt x="406" y="1454"/>
                    <a:pt x="419" y="1454"/>
                  </a:cubicBezTo>
                  <a:cubicBezTo>
                    <a:pt x="436" y="1454"/>
                    <a:pt x="457" y="1439"/>
                    <a:pt x="457" y="1404"/>
                  </a:cubicBezTo>
                  <a:cubicBezTo>
                    <a:pt x="457" y="978"/>
                    <a:pt x="274" y="522"/>
                    <a:pt x="214" y="66"/>
                  </a:cubicBezTo>
                  <a:cubicBezTo>
                    <a:pt x="202" y="20"/>
                    <a:pt x="168" y="0"/>
                    <a:pt x="13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9" name="Google Shape;1661;p70">
              <a:extLst>
                <a:ext uri="{FF2B5EF4-FFF2-40B4-BE49-F238E27FC236}">
                  <a16:creationId xmlns:a16="http://schemas.microsoft.com/office/drawing/2014/main" id="{2E91B17C-DDC1-9EC9-81DA-544700D431EC}"/>
                </a:ext>
              </a:extLst>
            </p:cNvPr>
            <p:cNvSpPr/>
            <p:nvPr/>
          </p:nvSpPr>
          <p:spPr>
            <a:xfrm>
              <a:off x="3445940" y="5235956"/>
              <a:ext cx="21324" cy="83703"/>
            </a:xfrm>
            <a:custGeom>
              <a:avLst/>
              <a:gdLst/>
              <a:ahLst/>
              <a:cxnLst/>
              <a:rect l="l" t="t" r="r" b="b"/>
              <a:pathLst>
                <a:path w="335" h="1315" extrusionOk="0">
                  <a:moveTo>
                    <a:pt x="107" y="0"/>
                  </a:moveTo>
                  <a:cubicBezTo>
                    <a:pt x="56" y="0"/>
                    <a:pt x="0" y="40"/>
                    <a:pt x="0" y="114"/>
                  </a:cubicBezTo>
                  <a:cubicBezTo>
                    <a:pt x="61" y="509"/>
                    <a:pt x="92" y="904"/>
                    <a:pt x="213" y="1269"/>
                  </a:cubicBezTo>
                  <a:cubicBezTo>
                    <a:pt x="228" y="1299"/>
                    <a:pt x="259" y="1315"/>
                    <a:pt x="285" y="1315"/>
                  </a:cubicBezTo>
                  <a:cubicBezTo>
                    <a:pt x="312" y="1315"/>
                    <a:pt x="335" y="1299"/>
                    <a:pt x="335" y="1269"/>
                  </a:cubicBezTo>
                  <a:cubicBezTo>
                    <a:pt x="304" y="874"/>
                    <a:pt x="274" y="448"/>
                    <a:pt x="183" y="53"/>
                  </a:cubicBezTo>
                  <a:cubicBezTo>
                    <a:pt x="171" y="17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0" name="Google Shape;1662;p70">
              <a:extLst>
                <a:ext uri="{FF2B5EF4-FFF2-40B4-BE49-F238E27FC236}">
                  <a16:creationId xmlns:a16="http://schemas.microsoft.com/office/drawing/2014/main" id="{3EFAF1A7-F1E7-4D52-9A01-5F98657F02AF}"/>
                </a:ext>
              </a:extLst>
            </p:cNvPr>
            <p:cNvSpPr/>
            <p:nvPr/>
          </p:nvSpPr>
          <p:spPr>
            <a:xfrm>
              <a:off x="3380697" y="5233028"/>
              <a:ext cx="26607" cy="76192"/>
            </a:xfrm>
            <a:custGeom>
              <a:avLst/>
              <a:gdLst/>
              <a:ahLst/>
              <a:cxnLst/>
              <a:rect l="l" t="t" r="r" b="b"/>
              <a:pathLst>
                <a:path w="418" h="1197" extrusionOk="0">
                  <a:moveTo>
                    <a:pt x="121" y="1"/>
                  </a:moveTo>
                  <a:cubicBezTo>
                    <a:pt x="55" y="1"/>
                    <a:pt x="1" y="65"/>
                    <a:pt x="22" y="130"/>
                  </a:cubicBezTo>
                  <a:cubicBezTo>
                    <a:pt x="174" y="464"/>
                    <a:pt x="144" y="829"/>
                    <a:pt x="296" y="1163"/>
                  </a:cubicBezTo>
                  <a:cubicBezTo>
                    <a:pt x="308" y="1186"/>
                    <a:pt x="324" y="1196"/>
                    <a:pt x="339" y="1196"/>
                  </a:cubicBezTo>
                  <a:cubicBezTo>
                    <a:pt x="364" y="1196"/>
                    <a:pt x="387" y="1170"/>
                    <a:pt x="387" y="1133"/>
                  </a:cubicBezTo>
                  <a:cubicBezTo>
                    <a:pt x="296" y="798"/>
                    <a:pt x="418" y="342"/>
                    <a:pt x="205" y="38"/>
                  </a:cubicBezTo>
                  <a:cubicBezTo>
                    <a:pt x="178" y="12"/>
                    <a:pt x="149" y="1"/>
                    <a:pt x="12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1" name="Google Shape;1663;p70">
              <a:extLst>
                <a:ext uri="{FF2B5EF4-FFF2-40B4-BE49-F238E27FC236}">
                  <a16:creationId xmlns:a16="http://schemas.microsoft.com/office/drawing/2014/main" id="{35AFBF11-CE26-566B-A5C8-666A01DCD9A0}"/>
                </a:ext>
              </a:extLst>
            </p:cNvPr>
            <p:cNvSpPr/>
            <p:nvPr/>
          </p:nvSpPr>
          <p:spPr>
            <a:xfrm>
              <a:off x="3326021" y="5202539"/>
              <a:ext cx="410177" cy="39337"/>
            </a:xfrm>
            <a:custGeom>
              <a:avLst/>
              <a:gdLst/>
              <a:ahLst/>
              <a:cxnLst/>
              <a:rect l="l" t="t" r="r" b="b"/>
              <a:pathLst>
                <a:path w="6444" h="618" extrusionOk="0">
                  <a:moveTo>
                    <a:pt x="6322" y="1"/>
                  </a:moveTo>
                  <a:cubicBezTo>
                    <a:pt x="4975" y="278"/>
                    <a:pt x="3641" y="375"/>
                    <a:pt x="2295" y="375"/>
                  </a:cubicBezTo>
                  <a:cubicBezTo>
                    <a:pt x="1575" y="375"/>
                    <a:pt x="852" y="347"/>
                    <a:pt x="121" y="305"/>
                  </a:cubicBezTo>
                  <a:cubicBezTo>
                    <a:pt x="113" y="303"/>
                    <a:pt x="106" y="302"/>
                    <a:pt x="99" y="302"/>
                  </a:cubicBezTo>
                  <a:cubicBezTo>
                    <a:pt x="0" y="302"/>
                    <a:pt x="8" y="487"/>
                    <a:pt x="121" y="487"/>
                  </a:cubicBezTo>
                  <a:cubicBezTo>
                    <a:pt x="1011" y="552"/>
                    <a:pt x="1923" y="618"/>
                    <a:pt x="2831" y="618"/>
                  </a:cubicBezTo>
                  <a:cubicBezTo>
                    <a:pt x="4033" y="618"/>
                    <a:pt x="5227" y="503"/>
                    <a:pt x="6353" y="122"/>
                  </a:cubicBezTo>
                  <a:cubicBezTo>
                    <a:pt x="6444" y="92"/>
                    <a:pt x="641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2" name="Google Shape;1664;p70">
              <a:extLst>
                <a:ext uri="{FF2B5EF4-FFF2-40B4-BE49-F238E27FC236}">
                  <a16:creationId xmlns:a16="http://schemas.microsoft.com/office/drawing/2014/main" id="{E526E239-C1FB-9FE8-3BFF-9BDB91C528EE}"/>
                </a:ext>
              </a:extLst>
            </p:cNvPr>
            <p:cNvSpPr/>
            <p:nvPr/>
          </p:nvSpPr>
          <p:spPr>
            <a:xfrm>
              <a:off x="3481394" y="5945289"/>
              <a:ext cx="601134" cy="101398"/>
            </a:xfrm>
            <a:custGeom>
              <a:avLst/>
              <a:gdLst/>
              <a:ahLst/>
              <a:cxnLst/>
              <a:rect l="l" t="t" r="r" b="b"/>
              <a:pathLst>
                <a:path w="9444" h="1593" extrusionOk="0">
                  <a:moveTo>
                    <a:pt x="2364" y="0"/>
                  </a:moveTo>
                  <a:cubicBezTo>
                    <a:pt x="1004" y="0"/>
                    <a:pt x="1" y="54"/>
                    <a:pt x="51" y="216"/>
                  </a:cubicBezTo>
                  <a:cubicBezTo>
                    <a:pt x="173" y="733"/>
                    <a:pt x="325" y="1067"/>
                    <a:pt x="325" y="1067"/>
                  </a:cubicBezTo>
                  <a:cubicBezTo>
                    <a:pt x="325" y="1067"/>
                    <a:pt x="1206" y="1250"/>
                    <a:pt x="3091" y="1493"/>
                  </a:cubicBezTo>
                  <a:cubicBezTo>
                    <a:pt x="3645" y="1563"/>
                    <a:pt x="4221" y="1593"/>
                    <a:pt x="4789" y="1593"/>
                  </a:cubicBezTo>
                  <a:cubicBezTo>
                    <a:pt x="6183" y="1593"/>
                    <a:pt x="7520" y="1414"/>
                    <a:pt x="8319" y="1219"/>
                  </a:cubicBezTo>
                  <a:cubicBezTo>
                    <a:pt x="9444" y="946"/>
                    <a:pt x="9231" y="216"/>
                    <a:pt x="9231" y="216"/>
                  </a:cubicBezTo>
                  <a:cubicBezTo>
                    <a:pt x="9231" y="216"/>
                    <a:pt x="5084" y="0"/>
                    <a:pt x="236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3" name="Google Shape;1665;p70">
              <a:extLst>
                <a:ext uri="{FF2B5EF4-FFF2-40B4-BE49-F238E27FC236}">
                  <a16:creationId xmlns:a16="http://schemas.microsoft.com/office/drawing/2014/main" id="{374FC8E9-B774-5FFD-CC3C-EAB583142540}"/>
                </a:ext>
              </a:extLst>
            </p:cNvPr>
            <p:cNvSpPr/>
            <p:nvPr/>
          </p:nvSpPr>
          <p:spPr>
            <a:xfrm>
              <a:off x="3865786" y="5870053"/>
              <a:ext cx="216737" cy="150984"/>
            </a:xfrm>
            <a:custGeom>
              <a:avLst/>
              <a:gdLst/>
              <a:ahLst/>
              <a:cxnLst/>
              <a:rect l="l" t="t" r="r" b="b"/>
              <a:pathLst>
                <a:path w="3405" h="2372" extrusionOk="0">
                  <a:moveTo>
                    <a:pt x="851" y="0"/>
                  </a:moveTo>
                  <a:cubicBezTo>
                    <a:pt x="365" y="730"/>
                    <a:pt x="91" y="1520"/>
                    <a:pt x="0" y="2371"/>
                  </a:cubicBezTo>
                  <a:cubicBezTo>
                    <a:pt x="1915" y="2280"/>
                    <a:pt x="3405" y="1946"/>
                    <a:pt x="3192" y="1398"/>
                  </a:cubicBezTo>
                  <a:cubicBezTo>
                    <a:pt x="2949" y="821"/>
                    <a:pt x="1854" y="335"/>
                    <a:pt x="85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4" name="Google Shape;1666;p70">
              <a:extLst>
                <a:ext uri="{FF2B5EF4-FFF2-40B4-BE49-F238E27FC236}">
                  <a16:creationId xmlns:a16="http://schemas.microsoft.com/office/drawing/2014/main" id="{6546BC9B-0910-58BB-0B3E-AA91E305B837}"/>
                </a:ext>
              </a:extLst>
            </p:cNvPr>
            <p:cNvSpPr/>
            <p:nvPr/>
          </p:nvSpPr>
          <p:spPr>
            <a:xfrm>
              <a:off x="3457525" y="5823587"/>
              <a:ext cx="462499" cy="199041"/>
            </a:xfrm>
            <a:custGeom>
              <a:avLst/>
              <a:gdLst/>
              <a:ahLst/>
              <a:cxnLst/>
              <a:rect l="l" t="t" r="r" b="b"/>
              <a:pathLst>
                <a:path w="7266" h="3127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095"/>
                    <a:pt x="578" y="2615"/>
                    <a:pt x="578" y="2615"/>
                  </a:cubicBezTo>
                  <a:cubicBezTo>
                    <a:pt x="1792" y="2961"/>
                    <a:pt x="3610" y="3126"/>
                    <a:pt x="5294" y="3126"/>
                  </a:cubicBezTo>
                  <a:cubicBezTo>
                    <a:pt x="5677" y="3126"/>
                    <a:pt x="6054" y="3118"/>
                    <a:pt x="6414" y="3101"/>
                  </a:cubicBezTo>
                  <a:cubicBezTo>
                    <a:pt x="6505" y="2250"/>
                    <a:pt x="6779" y="1460"/>
                    <a:pt x="7265" y="730"/>
                  </a:cubicBezTo>
                  <a:cubicBezTo>
                    <a:pt x="6323" y="426"/>
                    <a:pt x="5472" y="244"/>
                    <a:pt x="5472" y="244"/>
                  </a:cubicBezTo>
                  <a:cubicBezTo>
                    <a:pt x="4699" y="462"/>
                    <a:pt x="3941" y="542"/>
                    <a:pt x="3251" y="542"/>
                  </a:cubicBezTo>
                  <a:cubicBezTo>
                    <a:pt x="1444" y="542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5" name="Google Shape;1667;p70">
              <a:extLst>
                <a:ext uri="{FF2B5EF4-FFF2-40B4-BE49-F238E27FC236}">
                  <a16:creationId xmlns:a16="http://schemas.microsoft.com/office/drawing/2014/main" id="{104E1FD1-A12F-0BC3-A885-78F0C0A6B8A4}"/>
                </a:ext>
              </a:extLst>
            </p:cNvPr>
            <p:cNvSpPr/>
            <p:nvPr/>
          </p:nvSpPr>
          <p:spPr>
            <a:xfrm>
              <a:off x="3794687" y="5744277"/>
              <a:ext cx="138571" cy="127241"/>
            </a:xfrm>
            <a:custGeom>
              <a:avLst/>
              <a:gdLst/>
              <a:ahLst/>
              <a:cxnLst/>
              <a:rect l="l" t="t" r="r" b="b"/>
              <a:pathLst>
                <a:path w="2177" h="1999" extrusionOk="0">
                  <a:moveTo>
                    <a:pt x="769" y="206"/>
                  </a:moveTo>
                  <a:cubicBezTo>
                    <a:pt x="1013" y="206"/>
                    <a:pt x="840" y="1013"/>
                    <a:pt x="813" y="1095"/>
                  </a:cubicBezTo>
                  <a:cubicBezTo>
                    <a:pt x="765" y="1224"/>
                    <a:pt x="717" y="1353"/>
                    <a:pt x="664" y="1482"/>
                  </a:cubicBezTo>
                  <a:lnTo>
                    <a:pt x="664" y="1482"/>
                  </a:lnTo>
                  <a:cubicBezTo>
                    <a:pt x="638" y="1355"/>
                    <a:pt x="615" y="1229"/>
                    <a:pt x="601" y="1095"/>
                  </a:cubicBezTo>
                  <a:cubicBezTo>
                    <a:pt x="570" y="882"/>
                    <a:pt x="449" y="365"/>
                    <a:pt x="661" y="244"/>
                  </a:cubicBezTo>
                  <a:cubicBezTo>
                    <a:pt x="704" y="217"/>
                    <a:pt x="739" y="206"/>
                    <a:pt x="769" y="206"/>
                  </a:cubicBezTo>
                  <a:close/>
                  <a:moveTo>
                    <a:pt x="1461" y="961"/>
                  </a:moveTo>
                  <a:cubicBezTo>
                    <a:pt x="1602" y="961"/>
                    <a:pt x="1682" y="1115"/>
                    <a:pt x="1604" y="1247"/>
                  </a:cubicBezTo>
                  <a:cubicBezTo>
                    <a:pt x="1478" y="1549"/>
                    <a:pt x="1122" y="1684"/>
                    <a:pt x="796" y="1774"/>
                  </a:cubicBezTo>
                  <a:lnTo>
                    <a:pt x="796" y="1774"/>
                  </a:lnTo>
                  <a:cubicBezTo>
                    <a:pt x="885" y="1591"/>
                    <a:pt x="967" y="1391"/>
                    <a:pt x="1087" y="1247"/>
                  </a:cubicBezTo>
                  <a:cubicBezTo>
                    <a:pt x="1178" y="1156"/>
                    <a:pt x="1269" y="1004"/>
                    <a:pt x="1391" y="973"/>
                  </a:cubicBezTo>
                  <a:cubicBezTo>
                    <a:pt x="1416" y="965"/>
                    <a:pt x="1439" y="961"/>
                    <a:pt x="1461" y="961"/>
                  </a:cubicBezTo>
                  <a:close/>
                  <a:moveTo>
                    <a:pt x="700" y="0"/>
                  </a:moveTo>
                  <a:cubicBezTo>
                    <a:pt x="1" y="0"/>
                    <a:pt x="389" y="1464"/>
                    <a:pt x="479" y="1885"/>
                  </a:cubicBezTo>
                  <a:cubicBezTo>
                    <a:pt x="509" y="1961"/>
                    <a:pt x="585" y="1999"/>
                    <a:pt x="650" y="1999"/>
                  </a:cubicBezTo>
                  <a:cubicBezTo>
                    <a:pt x="707" y="1999"/>
                    <a:pt x="756" y="1969"/>
                    <a:pt x="755" y="1909"/>
                  </a:cubicBezTo>
                  <a:lnTo>
                    <a:pt x="755" y="1909"/>
                  </a:lnTo>
                  <a:cubicBezTo>
                    <a:pt x="1261" y="1863"/>
                    <a:pt x="2177" y="1554"/>
                    <a:pt x="1786" y="912"/>
                  </a:cubicBezTo>
                  <a:cubicBezTo>
                    <a:pt x="1719" y="795"/>
                    <a:pt x="1596" y="752"/>
                    <a:pt x="1474" y="752"/>
                  </a:cubicBezTo>
                  <a:cubicBezTo>
                    <a:pt x="1375" y="752"/>
                    <a:pt x="1277" y="780"/>
                    <a:pt x="1208" y="821"/>
                  </a:cubicBezTo>
                  <a:cubicBezTo>
                    <a:pt x="1172" y="848"/>
                    <a:pt x="1137" y="876"/>
                    <a:pt x="1103" y="906"/>
                  </a:cubicBezTo>
                  <a:lnTo>
                    <a:pt x="1103" y="906"/>
                  </a:lnTo>
                  <a:cubicBezTo>
                    <a:pt x="1210" y="459"/>
                    <a:pt x="1188" y="32"/>
                    <a:pt x="722" y="0"/>
                  </a:cubicBezTo>
                  <a:cubicBezTo>
                    <a:pt x="715" y="0"/>
                    <a:pt x="708" y="0"/>
                    <a:pt x="7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6" name="Google Shape;1668;p70">
              <a:extLst>
                <a:ext uri="{FF2B5EF4-FFF2-40B4-BE49-F238E27FC236}">
                  <a16:creationId xmlns:a16="http://schemas.microsoft.com/office/drawing/2014/main" id="{20681A00-DEBB-857A-01ED-E718918D139A}"/>
                </a:ext>
              </a:extLst>
            </p:cNvPr>
            <p:cNvSpPr/>
            <p:nvPr/>
          </p:nvSpPr>
          <p:spPr>
            <a:xfrm>
              <a:off x="2639157" y="3087907"/>
              <a:ext cx="1062233" cy="1801302"/>
            </a:xfrm>
            <a:custGeom>
              <a:avLst/>
              <a:gdLst/>
              <a:ahLst/>
              <a:cxnLst/>
              <a:rect l="l" t="t" r="r" b="b"/>
              <a:pathLst>
                <a:path w="16688" h="28299" extrusionOk="0">
                  <a:moveTo>
                    <a:pt x="9697" y="0"/>
                  </a:moveTo>
                  <a:lnTo>
                    <a:pt x="9697" y="5593"/>
                  </a:lnTo>
                  <a:lnTo>
                    <a:pt x="5137" y="5532"/>
                  </a:lnTo>
                  <a:lnTo>
                    <a:pt x="4347" y="821"/>
                  </a:lnTo>
                  <a:lnTo>
                    <a:pt x="2675" y="699"/>
                  </a:lnTo>
                  <a:lnTo>
                    <a:pt x="2675" y="699"/>
                  </a:lnTo>
                  <a:cubicBezTo>
                    <a:pt x="2675" y="700"/>
                    <a:pt x="4043" y="9514"/>
                    <a:pt x="274" y="11946"/>
                  </a:cubicBezTo>
                  <a:cubicBezTo>
                    <a:pt x="274" y="11946"/>
                    <a:pt x="152" y="14165"/>
                    <a:pt x="0" y="16961"/>
                  </a:cubicBezTo>
                  <a:cubicBezTo>
                    <a:pt x="4256" y="21156"/>
                    <a:pt x="8937" y="25107"/>
                    <a:pt x="13982" y="28299"/>
                  </a:cubicBezTo>
                  <a:cubicBezTo>
                    <a:pt x="14773" y="28177"/>
                    <a:pt x="15563" y="28025"/>
                    <a:pt x="16323" y="27843"/>
                  </a:cubicBezTo>
                  <a:cubicBezTo>
                    <a:pt x="16444" y="27812"/>
                    <a:pt x="16566" y="27782"/>
                    <a:pt x="16688" y="27752"/>
                  </a:cubicBezTo>
                  <a:cubicBezTo>
                    <a:pt x="15016" y="16779"/>
                    <a:pt x="14560" y="15137"/>
                    <a:pt x="14134" y="11581"/>
                  </a:cubicBezTo>
                  <a:cubicBezTo>
                    <a:pt x="14134" y="11581"/>
                    <a:pt x="12037" y="8724"/>
                    <a:pt x="11764" y="5897"/>
                  </a:cubicBezTo>
                  <a:cubicBezTo>
                    <a:pt x="11490" y="3070"/>
                    <a:pt x="11490" y="0"/>
                    <a:pt x="11490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7" name="Google Shape;1669;p70">
              <a:extLst>
                <a:ext uri="{FF2B5EF4-FFF2-40B4-BE49-F238E27FC236}">
                  <a16:creationId xmlns:a16="http://schemas.microsoft.com/office/drawing/2014/main" id="{563EA9CF-ECE7-F04B-7586-E24552E3A321}"/>
                </a:ext>
              </a:extLst>
            </p:cNvPr>
            <p:cNvSpPr/>
            <p:nvPr/>
          </p:nvSpPr>
          <p:spPr>
            <a:xfrm>
              <a:off x="2608222" y="4167501"/>
              <a:ext cx="920988" cy="747217"/>
            </a:xfrm>
            <a:custGeom>
              <a:avLst/>
              <a:gdLst/>
              <a:ahLst/>
              <a:cxnLst/>
              <a:rect l="l" t="t" r="r" b="b"/>
              <a:pathLst>
                <a:path w="14469" h="11739" extrusionOk="0">
                  <a:moveTo>
                    <a:pt x="486" y="0"/>
                  </a:moveTo>
                  <a:cubicBezTo>
                    <a:pt x="274" y="4225"/>
                    <a:pt x="0" y="9757"/>
                    <a:pt x="182" y="10942"/>
                  </a:cubicBezTo>
                  <a:cubicBezTo>
                    <a:pt x="182" y="10942"/>
                    <a:pt x="4227" y="11738"/>
                    <a:pt x="9109" y="11738"/>
                  </a:cubicBezTo>
                  <a:cubicBezTo>
                    <a:pt x="10838" y="11738"/>
                    <a:pt x="12672" y="11638"/>
                    <a:pt x="14468" y="11368"/>
                  </a:cubicBezTo>
                  <a:cubicBezTo>
                    <a:pt x="9423" y="8146"/>
                    <a:pt x="4742" y="4195"/>
                    <a:pt x="48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8" name="Google Shape;1670;p70">
              <a:extLst>
                <a:ext uri="{FF2B5EF4-FFF2-40B4-BE49-F238E27FC236}">
                  <a16:creationId xmlns:a16="http://schemas.microsoft.com/office/drawing/2014/main" id="{8F8F388F-ADB7-91BF-B123-DFF8FCC02218}"/>
                </a:ext>
              </a:extLst>
            </p:cNvPr>
            <p:cNvSpPr/>
            <p:nvPr/>
          </p:nvSpPr>
          <p:spPr>
            <a:xfrm>
              <a:off x="2952577" y="3571595"/>
              <a:ext cx="338631" cy="317435"/>
            </a:xfrm>
            <a:custGeom>
              <a:avLst/>
              <a:gdLst/>
              <a:ahLst/>
              <a:cxnLst/>
              <a:rect l="l" t="t" r="r" b="b"/>
              <a:pathLst>
                <a:path w="5320" h="4987" extrusionOk="0">
                  <a:moveTo>
                    <a:pt x="1" y="0"/>
                  </a:moveTo>
                  <a:lnTo>
                    <a:pt x="1" y="3009"/>
                  </a:lnTo>
                  <a:cubicBezTo>
                    <a:pt x="1" y="3009"/>
                    <a:pt x="2214" y="4986"/>
                    <a:pt x="3151" y="4986"/>
                  </a:cubicBezTo>
                  <a:cubicBezTo>
                    <a:pt x="3165" y="4986"/>
                    <a:pt x="3179" y="4986"/>
                    <a:pt x="3192" y="4985"/>
                  </a:cubicBezTo>
                  <a:cubicBezTo>
                    <a:pt x="3922" y="4924"/>
                    <a:pt x="5320" y="3101"/>
                    <a:pt x="5320" y="3101"/>
                  </a:cubicBezTo>
                  <a:lnTo>
                    <a:pt x="532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9" name="Google Shape;1671;p70">
              <a:extLst>
                <a:ext uri="{FF2B5EF4-FFF2-40B4-BE49-F238E27FC236}">
                  <a16:creationId xmlns:a16="http://schemas.microsoft.com/office/drawing/2014/main" id="{178B6AEA-2FD9-D9D1-F713-53EDFCFFB83F}"/>
                </a:ext>
              </a:extLst>
            </p:cNvPr>
            <p:cNvSpPr/>
            <p:nvPr/>
          </p:nvSpPr>
          <p:spPr>
            <a:xfrm>
              <a:off x="2344270" y="1816785"/>
              <a:ext cx="319281" cy="600752"/>
            </a:xfrm>
            <a:custGeom>
              <a:avLst/>
              <a:gdLst/>
              <a:ahLst/>
              <a:cxnLst/>
              <a:rect l="l" t="t" r="r" b="b"/>
              <a:pathLst>
                <a:path w="5016" h="9438" extrusionOk="0">
                  <a:moveTo>
                    <a:pt x="5016" y="0"/>
                  </a:moveTo>
                  <a:cubicBezTo>
                    <a:pt x="3101" y="700"/>
                    <a:pt x="1551" y="2128"/>
                    <a:pt x="973" y="3557"/>
                  </a:cubicBezTo>
                  <a:cubicBezTo>
                    <a:pt x="1" y="6049"/>
                    <a:pt x="365" y="8937"/>
                    <a:pt x="365" y="8937"/>
                  </a:cubicBezTo>
                  <a:cubicBezTo>
                    <a:pt x="669" y="8998"/>
                    <a:pt x="1612" y="9332"/>
                    <a:pt x="1764" y="9423"/>
                  </a:cubicBezTo>
                  <a:cubicBezTo>
                    <a:pt x="1779" y="9433"/>
                    <a:pt x="1792" y="9437"/>
                    <a:pt x="1802" y="9437"/>
                  </a:cubicBezTo>
                  <a:cubicBezTo>
                    <a:pt x="1952" y="9437"/>
                    <a:pt x="1570" y="8445"/>
                    <a:pt x="1855" y="8359"/>
                  </a:cubicBezTo>
                  <a:cubicBezTo>
                    <a:pt x="2432" y="8207"/>
                    <a:pt x="3040" y="8055"/>
                    <a:pt x="3648" y="7964"/>
                  </a:cubicBezTo>
                  <a:cubicBezTo>
                    <a:pt x="3435" y="5654"/>
                    <a:pt x="3831" y="3374"/>
                    <a:pt x="4621" y="1277"/>
                  </a:cubicBezTo>
                  <a:cubicBezTo>
                    <a:pt x="4742" y="852"/>
                    <a:pt x="4894" y="426"/>
                    <a:pt x="5016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0" name="Google Shape;1672;p70">
              <a:extLst>
                <a:ext uri="{FF2B5EF4-FFF2-40B4-BE49-F238E27FC236}">
                  <a16:creationId xmlns:a16="http://schemas.microsoft.com/office/drawing/2014/main" id="{1ACB32AC-0391-808C-3BC3-5A56041368FE}"/>
                </a:ext>
              </a:extLst>
            </p:cNvPr>
            <p:cNvSpPr/>
            <p:nvPr/>
          </p:nvSpPr>
          <p:spPr>
            <a:xfrm>
              <a:off x="2559438" y="1793552"/>
              <a:ext cx="191594" cy="530225"/>
            </a:xfrm>
            <a:custGeom>
              <a:avLst/>
              <a:gdLst/>
              <a:ahLst/>
              <a:cxnLst/>
              <a:rect l="l" t="t" r="r" b="b"/>
              <a:pathLst>
                <a:path w="3010" h="8330" extrusionOk="0">
                  <a:moveTo>
                    <a:pt x="3010" y="1"/>
                  </a:moveTo>
                  <a:lnTo>
                    <a:pt x="3010" y="1"/>
                  </a:lnTo>
                  <a:cubicBezTo>
                    <a:pt x="2523" y="62"/>
                    <a:pt x="2037" y="183"/>
                    <a:pt x="1581" y="365"/>
                  </a:cubicBezTo>
                  <a:cubicBezTo>
                    <a:pt x="1459" y="791"/>
                    <a:pt x="1307" y="1217"/>
                    <a:pt x="1186" y="1642"/>
                  </a:cubicBezTo>
                  <a:cubicBezTo>
                    <a:pt x="396" y="3739"/>
                    <a:pt x="0" y="6019"/>
                    <a:pt x="213" y="8329"/>
                  </a:cubicBezTo>
                  <a:cubicBezTo>
                    <a:pt x="1064" y="8177"/>
                    <a:pt x="1946" y="8086"/>
                    <a:pt x="2766" y="8025"/>
                  </a:cubicBezTo>
                  <a:cubicBezTo>
                    <a:pt x="2310" y="5350"/>
                    <a:pt x="2432" y="2645"/>
                    <a:pt x="301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1" name="Google Shape;1673;p70">
              <a:extLst>
                <a:ext uri="{FF2B5EF4-FFF2-40B4-BE49-F238E27FC236}">
                  <a16:creationId xmlns:a16="http://schemas.microsoft.com/office/drawing/2014/main" id="{F9492FCB-177F-D064-0B1D-997C6F8120BD}"/>
                </a:ext>
              </a:extLst>
            </p:cNvPr>
            <p:cNvSpPr/>
            <p:nvPr/>
          </p:nvSpPr>
          <p:spPr>
            <a:xfrm>
              <a:off x="2702999" y="1669750"/>
              <a:ext cx="760393" cy="679172"/>
            </a:xfrm>
            <a:custGeom>
              <a:avLst/>
              <a:gdLst/>
              <a:ahLst/>
              <a:cxnLst/>
              <a:rect l="l" t="t" r="r" b="b"/>
              <a:pathLst>
                <a:path w="11946" h="10670" extrusionOk="0">
                  <a:moveTo>
                    <a:pt x="6140" y="0"/>
                  </a:moveTo>
                  <a:cubicBezTo>
                    <a:pt x="5289" y="0"/>
                    <a:pt x="4833" y="2189"/>
                    <a:pt x="4833" y="2189"/>
                  </a:cubicBezTo>
                  <a:cubicBezTo>
                    <a:pt x="4833" y="2189"/>
                    <a:pt x="4570" y="611"/>
                    <a:pt x="3800" y="611"/>
                  </a:cubicBezTo>
                  <a:cubicBezTo>
                    <a:pt x="3742" y="611"/>
                    <a:pt x="3681" y="620"/>
                    <a:pt x="3618" y="639"/>
                  </a:cubicBezTo>
                  <a:cubicBezTo>
                    <a:pt x="2675" y="943"/>
                    <a:pt x="3922" y="2219"/>
                    <a:pt x="3922" y="2219"/>
                  </a:cubicBezTo>
                  <a:cubicBezTo>
                    <a:pt x="3232" y="1963"/>
                    <a:pt x="2530" y="1847"/>
                    <a:pt x="1831" y="1847"/>
                  </a:cubicBezTo>
                  <a:cubicBezTo>
                    <a:pt x="1452" y="1847"/>
                    <a:pt x="1074" y="1882"/>
                    <a:pt x="700" y="1946"/>
                  </a:cubicBezTo>
                  <a:cubicBezTo>
                    <a:pt x="122" y="4590"/>
                    <a:pt x="0" y="7295"/>
                    <a:pt x="456" y="9970"/>
                  </a:cubicBezTo>
                  <a:cubicBezTo>
                    <a:pt x="1193" y="9928"/>
                    <a:pt x="1905" y="9912"/>
                    <a:pt x="2565" y="9912"/>
                  </a:cubicBezTo>
                  <a:cubicBezTo>
                    <a:pt x="4765" y="9912"/>
                    <a:pt x="6384" y="10092"/>
                    <a:pt x="6384" y="10092"/>
                  </a:cubicBezTo>
                  <a:cubicBezTo>
                    <a:pt x="6384" y="10092"/>
                    <a:pt x="6309" y="7499"/>
                    <a:pt x="6562" y="7499"/>
                  </a:cubicBezTo>
                  <a:cubicBezTo>
                    <a:pt x="6590" y="7499"/>
                    <a:pt x="6621" y="7530"/>
                    <a:pt x="6657" y="7599"/>
                  </a:cubicBezTo>
                  <a:cubicBezTo>
                    <a:pt x="7022" y="8298"/>
                    <a:pt x="7174" y="10183"/>
                    <a:pt x="7174" y="10183"/>
                  </a:cubicBezTo>
                  <a:lnTo>
                    <a:pt x="9666" y="10244"/>
                  </a:lnTo>
                  <a:cubicBezTo>
                    <a:pt x="9818" y="9666"/>
                    <a:pt x="9666" y="6809"/>
                    <a:pt x="9666" y="6809"/>
                  </a:cubicBezTo>
                  <a:lnTo>
                    <a:pt x="9666" y="6809"/>
                  </a:lnTo>
                  <a:cubicBezTo>
                    <a:pt x="10244" y="7751"/>
                    <a:pt x="10730" y="10426"/>
                    <a:pt x="10730" y="10426"/>
                  </a:cubicBezTo>
                  <a:cubicBezTo>
                    <a:pt x="11065" y="10487"/>
                    <a:pt x="11490" y="10578"/>
                    <a:pt x="11946" y="10669"/>
                  </a:cubicBezTo>
                  <a:cubicBezTo>
                    <a:pt x="11429" y="7660"/>
                    <a:pt x="10001" y="4651"/>
                    <a:pt x="8450" y="1885"/>
                  </a:cubicBezTo>
                  <a:cubicBezTo>
                    <a:pt x="6840" y="1885"/>
                    <a:pt x="5532" y="2189"/>
                    <a:pt x="5532" y="2189"/>
                  </a:cubicBezTo>
                  <a:cubicBezTo>
                    <a:pt x="5532" y="2189"/>
                    <a:pt x="6991" y="0"/>
                    <a:pt x="614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2" name="Google Shape;1674;p70">
              <a:extLst>
                <a:ext uri="{FF2B5EF4-FFF2-40B4-BE49-F238E27FC236}">
                  <a16:creationId xmlns:a16="http://schemas.microsoft.com/office/drawing/2014/main" id="{339EB7B4-CF59-FF9C-C8A1-B3AE6DDCC6EE}"/>
                </a:ext>
              </a:extLst>
            </p:cNvPr>
            <p:cNvSpPr/>
            <p:nvPr/>
          </p:nvSpPr>
          <p:spPr>
            <a:xfrm>
              <a:off x="3216698" y="1789665"/>
              <a:ext cx="407176" cy="586303"/>
            </a:xfrm>
            <a:custGeom>
              <a:avLst/>
              <a:gdLst/>
              <a:ahLst/>
              <a:cxnLst/>
              <a:rect l="l" t="t" r="r" b="b"/>
              <a:pathLst>
                <a:path w="5746" h="9211" extrusionOk="0">
                  <a:moveTo>
                    <a:pt x="0" y="1"/>
                  </a:moveTo>
                  <a:cubicBezTo>
                    <a:pt x="1551" y="2767"/>
                    <a:pt x="3010" y="5776"/>
                    <a:pt x="3496" y="8785"/>
                  </a:cubicBezTo>
                  <a:cubicBezTo>
                    <a:pt x="4256" y="8937"/>
                    <a:pt x="5077" y="9089"/>
                    <a:pt x="5745" y="9211"/>
                  </a:cubicBezTo>
                  <a:cubicBezTo>
                    <a:pt x="5563" y="6050"/>
                    <a:pt x="4469" y="2889"/>
                    <a:pt x="2615" y="305"/>
                  </a:cubicBezTo>
                  <a:cubicBezTo>
                    <a:pt x="1733" y="92"/>
                    <a:pt x="821" y="1"/>
                    <a:pt x="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3" name="Google Shape;1675;p70">
              <a:extLst>
                <a:ext uri="{FF2B5EF4-FFF2-40B4-BE49-F238E27FC236}">
                  <a16:creationId xmlns:a16="http://schemas.microsoft.com/office/drawing/2014/main" id="{E4936B71-6BC0-80A1-F8B0-B9BC19A558FF}"/>
                </a:ext>
              </a:extLst>
            </p:cNvPr>
            <p:cNvSpPr/>
            <p:nvPr/>
          </p:nvSpPr>
          <p:spPr>
            <a:xfrm>
              <a:off x="3385994" y="1809013"/>
              <a:ext cx="319277" cy="598079"/>
            </a:xfrm>
            <a:custGeom>
              <a:avLst/>
              <a:gdLst/>
              <a:ahLst/>
              <a:cxnLst/>
              <a:rect l="l" t="t" r="r" b="b"/>
              <a:pathLst>
                <a:path w="4682" h="9396" extrusionOk="0">
                  <a:moveTo>
                    <a:pt x="1" y="1"/>
                  </a:moveTo>
                  <a:cubicBezTo>
                    <a:pt x="1855" y="2585"/>
                    <a:pt x="2949" y="5746"/>
                    <a:pt x="3131" y="8907"/>
                  </a:cubicBezTo>
                  <a:cubicBezTo>
                    <a:pt x="3314" y="8937"/>
                    <a:pt x="3466" y="8937"/>
                    <a:pt x="3618" y="8968"/>
                  </a:cubicBezTo>
                  <a:cubicBezTo>
                    <a:pt x="4043" y="9028"/>
                    <a:pt x="3526" y="9332"/>
                    <a:pt x="3739" y="9393"/>
                  </a:cubicBezTo>
                  <a:cubicBezTo>
                    <a:pt x="3749" y="9395"/>
                    <a:pt x="3760" y="9395"/>
                    <a:pt x="3772" y="9395"/>
                  </a:cubicBezTo>
                  <a:cubicBezTo>
                    <a:pt x="4006" y="9395"/>
                    <a:pt x="4529" y="9120"/>
                    <a:pt x="4529" y="9120"/>
                  </a:cubicBezTo>
                  <a:cubicBezTo>
                    <a:pt x="4529" y="9120"/>
                    <a:pt x="4681" y="6901"/>
                    <a:pt x="3192" y="2676"/>
                  </a:cubicBezTo>
                  <a:cubicBezTo>
                    <a:pt x="2675" y="1156"/>
                    <a:pt x="1399" y="366"/>
                    <a:pt x="1" y="1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4" name="Google Shape;1676;p70">
              <a:extLst>
                <a:ext uri="{FF2B5EF4-FFF2-40B4-BE49-F238E27FC236}">
                  <a16:creationId xmlns:a16="http://schemas.microsoft.com/office/drawing/2014/main" id="{75EDF3FB-C1F5-FB7C-B9D4-470BF6AF728F}"/>
                </a:ext>
              </a:extLst>
            </p:cNvPr>
            <p:cNvSpPr/>
            <p:nvPr/>
          </p:nvSpPr>
          <p:spPr>
            <a:xfrm>
              <a:off x="3678077" y="4412559"/>
              <a:ext cx="418006" cy="145764"/>
            </a:xfrm>
            <a:custGeom>
              <a:avLst/>
              <a:gdLst/>
              <a:ahLst/>
              <a:cxnLst/>
              <a:rect l="l" t="t" r="r" b="b"/>
              <a:pathLst>
                <a:path w="6567" h="2290" extrusionOk="0">
                  <a:moveTo>
                    <a:pt x="3323" y="0"/>
                  </a:moveTo>
                  <a:cubicBezTo>
                    <a:pt x="3221" y="0"/>
                    <a:pt x="3117" y="3"/>
                    <a:pt x="3010" y="10"/>
                  </a:cubicBezTo>
                  <a:cubicBezTo>
                    <a:pt x="609" y="193"/>
                    <a:pt x="1" y="2290"/>
                    <a:pt x="1" y="2290"/>
                  </a:cubicBezTo>
                  <a:lnTo>
                    <a:pt x="670" y="2138"/>
                  </a:lnTo>
                  <a:cubicBezTo>
                    <a:pt x="670" y="2138"/>
                    <a:pt x="1186" y="1135"/>
                    <a:pt x="2858" y="922"/>
                  </a:cubicBezTo>
                  <a:cubicBezTo>
                    <a:pt x="3109" y="890"/>
                    <a:pt x="3338" y="876"/>
                    <a:pt x="3547" y="876"/>
                  </a:cubicBezTo>
                  <a:cubicBezTo>
                    <a:pt x="4902" y="876"/>
                    <a:pt x="5381" y="1469"/>
                    <a:pt x="5381" y="1469"/>
                  </a:cubicBezTo>
                  <a:lnTo>
                    <a:pt x="6566" y="1469"/>
                  </a:lnTo>
                  <a:cubicBezTo>
                    <a:pt x="6566" y="1469"/>
                    <a:pt x="5485" y="0"/>
                    <a:pt x="332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5" name="Google Shape;1677;p70">
              <a:extLst>
                <a:ext uri="{FF2B5EF4-FFF2-40B4-BE49-F238E27FC236}">
                  <a16:creationId xmlns:a16="http://schemas.microsoft.com/office/drawing/2014/main" id="{705510EE-B849-FE77-7EFB-C2529A71A4F2}"/>
                </a:ext>
              </a:extLst>
            </p:cNvPr>
            <p:cNvSpPr/>
            <p:nvPr/>
          </p:nvSpPr>
          <p:spPr>
            <a:xfrm>
              <a:off x="3465290" y="3513545"/>
              <a:ext cx="524369" cy="1124167"/>
            </a:xfrm>
            <a:custGeom>
              <a:avLst/>
              <a:gdLst/>
              <a:ahLst/>
              <a:cxnLst/>
              <a:rect l="l" t="t" r="r" b="b"/>
              <a:pathLst>
                <a:path w="8238" h="17661" extrusionOk="0">
                  <a:moveTo>
                    <a:pt x="4317" y="0"/>
                  </a:moveTo>
                  <a:cubicBezTo>
                    <a:pt x="2979" y="1155"/>
                    <a:pt x="1733" y="1186"/>
                    <a:pt x="0" y="2402"/>
                  </a:cubicBezTo>
                  <a:cubicBezTo>
                    <a:pt x="882" y="4317"/>
                    <a:pt x="2493" y="7782"/>
                    <a:pt x="2493" y="7782"/>
                  </a:cubicBezTo>
                  <a:lnTo>
                    <a:pt x="4317" y="13952"/>
                  </a:lnTo>
                  <a:cubicBezTo>
                    <a:pt x="4317" y="13952"/>
                    <a:pt x="3222" y="15472"/>
                    <a:pt x="3739" y="15654"/>
                  </a:cubicBezTo>
                  <a:cubicBezTo>
                    <a:pt x="3817" y="15677"/>
                    <a:pt x="3898" y="15687"/>
                    <a:pt x="3978" y="15687"/>
                  </a:cubicBezTo>
                  <a:cubicBezTo>
                    <a:pt x="4426" y="15687"/>
                    <a:pt x="4864" y="15381"/>
                    <a:pt x="4864" y="15381"/>
                  </a:cubicBezTo>
                  <a:cubicBezTo>
                    <a:pt x="4864" y="15381"/>
                    <a:pt x="4864" y="17447"/>
                    <a:pt x="5441" y="17630"/>
                  </a:cubicBezTo>
                  <a:cubicBezTo>
                    <a:pt x="5466" y="17636"/>
                    <a:pt x="5489" y="17639"/>
                    <a:pt x="5512" y="17639"/>
                  </a:cubicBezTo>
                  <a:cubicBezTo>
                    <a:pt x="6011" y="17639"/>
                    <a:pt x="5928" y="16080"/>
                    <a:pt x="5928" y="16080"/>
                  </a:cubicBezTo>
                  <a:lnTo>
                    <a:pt x="5928" y="16080"/>
                  </a:lnTo>
                  <a:cubicBezTo>
                    <a:pt x="5928" y="16080"/>
                    <a:pt x="6107" y="17661"/>
                    <a:pt x="6583" y="17661"/>
                  </a:cubicBezTo>
                  <a:cubicBezTo>
                    <a:pt x="6587" y="17661"/>
                    <a:pt x="6592" y="17660"/>
                    <a:pt x="6596" y="17660"/>
                  </a:cubicBezTo>
                  <a:cubicBezTo>
                    <a:pt x="7083" y="17630"/>
                    <a:pt x="6900" y="15958"/>
                    <a:pt x="6900" y="15958"/>
                  </a:cubicBezTo>
                  <a:lnTo>
                    <a:pt x="6900" y="15958"/>
                  </a:lnTo>
                  <a:cubicBezTo>
                    <a:pt x="6900" y="15958"/>
                    <a:pt x="7330" y="17273"/>
                    <a:pt x="7729" y="17273"/>
                  </a:cubicBezTo>
                  <a:cubicBezTo>
                    <a:pt x="7767" y="17273"/>
                    <a:pt x="7805" y="17261"/>
                    <a:pt x="7842" y="17235"/>
                  </a:cubicBezTo>
                  <a:cubicBezTo>
                    <a:pt x="8238" y="16961"/>
                    <a:pt x="7721" y="15016"/>
                    <a:pt x="7721" y="15016"/>
                  </a:cubicBezTo>
                  <a:cubicBezTo>
                    <a:pt x="7721" y="15016"/>
                    <a:pt x="5228" y="3222"/>
                    <a:pt x="5228" y="3192"/>
                  </a:cubicBezTo>
                  <a:cubicBezTo>
                    <a:pt x="4955" y="1976"/>
                    <a:pt x="4651" y="943"/>
                    <a:pt x="4317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6" name="Google Shape;1678;p70">
              <a:extLst>
                <a:ext uri="{FF2B5EF4-FFF2-40B4-BE49-F238E27FC236}">
                  <a16:creationId xmlns:a16="http://schemas.microsoft.com/office/drawing/2014/main" id="{32E67781-09C3-8DB0-1E2C-1FC24AF4021B}"/>
                </a:ext>
              </a:extLst>
            </p:cNvPr>
            <p:cNvSpPr/>
            <p:nvPr/>
          </p:nvSpPr>
          <p:spPr>
            <a:xfrm>
              <a:off x="3471083" y="4465136"/>
              <a:ext cx="1040973" cy="1299657"/>
            </a:xfrm>
            <a:custGeom>
              <a:avLst/>
              <a:gdLst/>
              <a:ahLst/>
              <a:cxnLst/>
              <a:rect l="l" t="t" r="r" b="b"/>
              <a:pathLst>
                <a:path w="16354" h="20418" extrusionOk="0">
                  <a:moveTo>
                    <a:pt x="9271" y="1"/>
                  </a:moveTo>
                  <a:cubicBezTo>
                    <a:pt x="8416" y="1"/>
                    <a:pt x="7344" y="114"/>
                    <a:pt x="5989" y="370"/>
                  </a:cubicBezTo>
                  <a:cubicBezTo>
                    <a:pt x="5989" y="370"/>
                    <a:pt x="1" y="1464"/>
                    <a:pt x="639" y="5081"/>
                  </a:cubicBezTo>
                  <a:cubicBezTo>
                    <a:pt x="1277" y="8698"/>
                    <a:pt x="1612" y="17027"/>
                    <a:pt x="3800" y="19914"/>
                  </a:cubicBezTo>
                  <a:cubicBezTo>
                    <a:pt x="4069" y="20273"/>
                    <a:pt x="4835" y="20418"/>
                    <a:pt x="5844" y="20418"/>
                  </a:cubicBezTo>
                  <a:cubicBezTo>
                    <a:pt x="8253" y="20418"/>
                    <a:pt x="12053" y="19596"/>
                    <a:pt x="13831" y="18911"/>
                  </a:cubicBezTo>
                  <a:cubicBezTo>
                    <a:pt x="16353" y="17938"/>
                    <a:pt x="16232" y="15507"/>
                    <a:pt x="15776" y="13045"/>
                  </a:cubicBezTo>
                  <a:cubicBezTo>
                    <a:pt x="15290" y="10583"/>
                    <a:pt x="14013" y="4777"/>
                    <a:pt x="12949" y="2193"/>
                  </a:cubicBezTo>
                  <a:cubicBezTo>
                    <a:pt x="12428" y="970"/>
                    <a:pt x="11772" y="1"/>
                    <a:pt x="927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7" name="Google Shape;1679;p70">
              <a:extLst>
                <a:ext uri="{FF2B5EF4-FFF2-40B4-BE49-F238E27FC236}">
                  <a16:creationId xmlns:a16="http://schemas.microsoft.com/office/drawing/2014/main" id="{B29862D8-EBA5-6D20-581F-D810E4F235E6}"/>
                </a:ext>
              </a:extLst>
            </p:cNvPr>
            <p:cNvSpPr/>
            <p:nvPr/>
          </p:nvSpPr>
          <p:spPr>
            <a:xfrm>
              <a:off x="3513665" y="4460107"/>
              <a:ext cx="1040973" cy="1299211"/>
            </a:xfrm>
            <a:custGeom>
              <a:avLst/>
              <a:gdLst/>
              <a:ahLst/>
              <a:cxnLst/>
              <a:rect l="l" t="t" r="r" b="b"/>
              <a:pathLst>
                <a:path w="16354" h="20411" extrusionOk="0">
                  <a:moveTo>
                    <a:pt x="9314" y="1"/>
                  </a:moveTo>
                  <a:cubicBezTo>
                    <a:pt x="8453" y="1"/>
                    <a:pt x="7369" y="120"/>
                    <a:pt x="5988" y="388"/>
                  </a:cubicBezTo>
                  <a:cubicBezTo>
                    <a:pt x="5988" y="388"/>
                    <a:pt x="0" y="1452"/>
                    <a:pt x="639" y="5069"/>
                  </a:cubicBezTo>
                  <a:cubicBezTo>
                    <a:pt x="1277" y="8686"/>
                    <a:pt x="1611" y="17014"/>
                    <a:pt x="3800" y="19902"/>
                  </a:cubicBezTo>
                  <a:cubicBezTo>
                    <a:pt x="4072" y="20265"/>
                    <a:pt x="4847" y="20411"/>
                    <a:pt x="5870" y="20411"/>
                  </a:cubicBezTo>
                  <a:cubicBezTo>
                    <a:pt x="8273" y="20411"/>
                    <a:pt x="12039" y="19603"/>
                    <a:pt x="13830" y="18899"/>
                  </a:cubicBezTo>
                  <a:cubicBezTo>
                    <a:pt x="16353" y="17926"/>
                    <a:pt x="16232" y="15495"/>
                    <a:pt x="15745" y="13033"/>
                  </a:cubicBezTo>
                  <a:cubicBezTo>
                    <a:pt x="15259" y="10570"/>
                    <a:pt x="14013" y="4765"/>
                    <a:pt x="12918" y="2181"/>
                  </a:cubicBezTo>
                  <a:cubicBezTo>
                    <a:pt x="12401" y="966"/>
                    <a:pt x="11767" y="1"/>
                    <a:pt x="9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8" name="Google Shape;1680;p70">
              <a:extLst>
                <a:ext uri="{FF2B5EF4-FFF2-40B4-BE49-F238E27FC236}">
                  <a16:creationId xmlns:a16="http://schemas.microsoft.com/office/drawing/2014/main" id="{3C6586A5-FAC2-2587-485A-06EA627DDBE5}"/>
                </a:ext>
              </a:extLst>
            </p:cNvPr>
            <p:cNvSpPr/>
            <p:nvPr/>
          </p:nvSpPr>
          <p:spPr>
            <a:xfrm>
              <a:off x="3668402" y="5074154"/>
              <a:ext cx="812715" cy="235196"/>
            </a:xfrm>
            <a:custGeom>
              <a:avLst/>
              <a:gdLst/>
              <a:ahLst/>
              <a:cxnLst/>
              <a:rect l="l" t="t" r="r" b="b"/>
              <a:pathLst>
                <a:path w="12768" h="3695" extrusionOk="0">
                  <a:moveTo>
                    <a:pt x="9729" y="1"/>
                  </a:moveTo>
                  <a:cubicBezTo>
                    <a:pt x="8689" y="1"/>
                    <a:pt x="7199" y="151"/>
                    <a:pt x="5016" y="498"/>
                  </a:cubicBezTo>
                  <a:cubicBezTo>
                    <a:pt x="5016" y="498"/>
                    <a:pt x="487" y="1531"/>
                    <a:pt x="1" y="3325"/>
                  </a:cubicBezTo>
                  <a:cubicBezTo>
                    <a:pt x="1327" y="3577"/>
                    <a:pt x="2660" y="3694"/>
                    <a:pt x="3987" y="3694"/>
                  </a:cubicBezTo>
                  <a:cubicBezTo>
                    <a:pt x="6979" y="3694"/>
                    <a:pt x="9946" y="3098"/>
                    <a:pt x="12767" y="2109"/>
                  </a:cubicBezTo>
                  <a:cubicBezTo>
                    <a:pt x="12585" y="1592"/>
                    <a:pt x="12372" y="1136"/>
                    <a:pt x="12159" y="802"/>
                  </a:cubicBezTo>
                  <a:cubicBezTo>
                    <a:pt x="11799" y="316"/>
                    <a:pt x="11237" y="1"/>
                    <a:pt x="9729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9" name="Google Shape;1681;p70">
              <a:extLst>
                <a:ext uri="{FF2B5EF4-FFF2-40B4-BE49-F238E27FC236}">
                  <a16:creationId xmlns:a16="http://schemas.microsoft.com/office/drawing/2014/main" id="{3C0A709F-C807-98EE-C488-B915AF59B494}"/>
                </a:ext>
              </a:extLst>
            </p:cNvPr>
            <p:cNvSpPr/>
            <p:nvPr/>
          </p:nvSpPr>
          <p:spPr>
            <a:xfrm>
              <a:off x="3662610" y="5208331"/>
              <a:ext cx="833975" cy="181601"/>
            </a:xfrm>
            <a:custGeom>
              <a:avLst/>
              <a:gdLst/>
              <a:ahLst/>
              <a:cxnLst/>
              <a:rect l="l" t="t" r="r" b="b"/>
              <a:pathLst>
                <a:path w="13102" h="2853" extrusionOk="0">
                  <a:moveTo>
                    <a:pt x="12858" y="1"/>
                  </a:moveTo>
                  <a:cubicBezTo>
                    <a:pt x="10037" y="990"/>
                    <a:pt x="7070" y="1586"/>
                    <a:pt x="4078" y="1586"/>
                  </a:cubicBezTo>
                  <a:cubicBezTo>
                    <a:pt x="2751" y="1586"/>
                    <a:pt x="1418" y="1469"/>
                    <a:pt x="92" y="1217"/>
                  </a:cubicBezTo>
                  <a:cubicBezTo>
                    <a:pt x="62" y="1308"/>
                    <a:pt x="62" y="1399"/>
                    <a:pt x="62" y="1460"/>
                  </a:cubicBezTo>
                  <a:cubicBezTo>
                    <a:pt x="31" y="1825"/>
                    <a:pt x="1" y="2281"/>
                    <a:pt x="1" y="2767"/>
                  </a:cubicBezTo>
                  <a:cubicBezTo>
                    <a:pt x="731" y="2823"/>
                    <a:pt x="1471" y="2852"/>
                    <a:pt x="2216" y="2852"/>
                  </a:cubicBezTo>
                  <a:cubicBezTo>
                    <a:pt x="5876" y="2852"/>
                    <a:pt x="9667" y="2160"/>
                    <a:pt x="13101" y="670"/>
                  </a:cubicBezTo>
                  <a:cubicBezTo>
                    <a:pt x="13010" y="426"/>
                    <a:pt x="12949" y="214"/>
                    <a:pt x="12858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0" name="Google Shape;1682;p70">
              <a:extLst>
                <a:ext uri="{FF2B5EF4-FFF2-40B4-BE49-F238E27FC236}">
                  <a16:creationId xmlns:a16="http://schemas.microsoft.com/office/drawing/2014/main" id="{75EE653A-29E5-0C7D-C890-BD07466ECB0E}"/>
                </a:ext>
              </a:extLst>
            </p:cNvPr>
            <p:cNvSpPr/>
            <p:nvPr/>
          </p:nvSpPr>
          <p:spPr>
            <a:xfrm>
              <a:off x="3662610" y="5250914"/>
              <a:ext cx="909403" cy="380833"/>
            </a:xfrm>
            <a:custGeom>
              <a:avLst/>
              <a:gdLst/>
              <a:ahLst/>
              <a:cxnLst/>
              <a:rect l="l" t="t" r="r" b="b"/>
              <a:pathLst>
                <a:path w="14287" h="5983" extrusionOk="0">
                  <a:moveTo>
                    <a:pt x="13101" y="1"/>
                  </a:moveTo>
                  <a:cubicBezTo>
                    <a:pt x="9667" y="1491"/>
                    <a:pt x="5876" y="2183"/>
                    <a:pt x="2216" y="2183"/>
                  </a:cubicBezTo>
                  <a:cubicBezTo>
                    <a:pt x="1471" y="2183"/>
                    <a:pt x="731" y="2154"/>
                    <a:pt x="1" y="2098"/>
                  </a:cubicBezTo>
                  <a:cubicBezTo>
                    <a:pt x="1" y="2280"/>
                    <a:pt x="1" y="2493"/>
                    <a:pt x="1" y="2675"/>
                  </a:cubicBezTo>
                  <a:cubicBezTo>
                    <a:pt x="3056" y="5081"/>
                    <a:pt x="6931" y="5983"/>
                    <a:pt x="10810" y="5983"/>
                  </a:cubicBezTo>
                  <a:cubicBezTo>
                    <a:pt x="11832" y="5983"/>
                    <a:pt x="12854" y="5920"/>
                    <a:pt x="13861" y="5806"/>
                  </a:cubicBezTo>
                  <a:cubicBezTo>
                    <a:pt x="14287" y="5198"/>
                    <a:pt x="14226" y="4499"/>
                    <a:pt x="14044" y="3770"/>
                  </a:cubicBezTo>
                  <a:cubicBezTo>
                    <a:pt x="13831" y="2979"/>
                    <a:pt x="13527" y="1368"/>
                    <a:pt x="13101" y="1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1" name="Google Shape;1683;p70">
              <a:extLst>
                <a:ext uri="{FF2B5EF4-FFF2-40B4-BE49-F238E27FC236}">
                  <a16:creationId xmlns:a16="http://schemas.microsoft.com/office/drawing/2014/main" id="{B634FB18-FC40-7827-2297-6EBD73908637}"/>
                </a:ext>
              </a:extLst>
            </p:cNvPr>
            <p:cNvSpPr/>
            <p:nvPr/>
          </p:nvSpPr>
          <p:spPr>
            <a:xfrm>
              <a:off x="3662610" y="5423092"/>
              <a:ext cx="880378" cy="355054"/>
            </a:xfrm>
            <a:custGeom>
              <a:avLst/>
              <a:gdLst/>
              <a:ahLst/>
              <a:cxnLst/>
              <a:rect l="l" t="t" r="r" b="b"/>
              <a:pathLst>
                <a:path w="13831" h="5578" extrusionOk="0">
                  <a:moveTo>
                    <a:pt x="1" y="1"/>
                  </a:moveTo>
                  <a:cubicBezTo>
                    <a:pt x="1" y="1977"/>
                    <a:pt x="274" y="4408"/>
                    <a:pt x="1764" y="5411"/>
                  </a:cubicBezTo>
                  <a:cubicBezTo>
                    <a:pt x="1929" y="5527"/>
                    <a:pt x="2327" y="5577"/>
                    <a:pt x="2879" y="5577"/>
                  </a:cubicBezTo>
                  <a:cubicBezTo>
                    <a:pt x="5074" y="5577"/>
                    <a:pt x="9700" y="4790"/>
                    <a:pt x="11764" y="4256"/>
                  </a:cubicBezTo>
                  <a:cubicBezTo>
                    <a:pt x="12858" y="3983"/>
                    <a:pt x="13496" y="3587"/>
                    <a:pt x="13831" y="3101"/>
                  </a:cubicBezTo>
                  <a:lnTo>
                    <a:pt x="13831" y="3101"/>
                  </a:lnTo>
                  <a:cubicBezTo>
                    <a:pt x="12813" y="3217"/>
                    <a:pt x="11778" y="3281"/>
                    <a:pt x="10743" y="3281"/>
                  </a:cubicBezTo>
                  <a:cubicBezTo>
                    <a:pt x="6896" y="3281"/>
                    <a:pt x="3043" y="2396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2" name="Google Shape;1684;p70">
              <a:extLst>
                <a:ext uri="{FF2B5EF4-FFF2-40B4-BE49-F238E27FC236}">
                  <a16:creationId xmlns:a16="http://schemas.microsoft.com/office/drawing/2014/main" id="{61CF0AA9-50DC-C45E-9089-8B3988AEB81B}"/>
                </a:ext>
              </a:extLst>
            </p:cNvPr>
            <p:cNvSpPr/>
            <p:nvPr/>
          </p:nvSpPr>
          <p:spPr>
            <a:xfrm>
              <a:off x="3858020" y="4693645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1" y="1003"/>
                  </a:moveTo>
                  <a:cubicBezTo>
                    <a:pt x="2293" y="1003"/>
                    <a:pt x="2435" y="1327"/>
                    <a:pt x="2493" y="1734"/>
                  </a:cubicBezTo>
                  <a:cubicBezTo>
                    <a:pt x="2554" y="2160"/>
                    <a:pt x="2493" y="2525"/>
                    <a:pt x="2372" y="2555"/>
                  </a:cubicBezTo>
                  <a:cubicBezTo>
                    <a:pt x="2280" y="2555"/>
                    <a:pt x="2128" y="2221"/>
                    <a:pt x="2068" y="1795"/>
                  </a:cubicBezTo>
                  <a:cubicBezTo>
                    <a:pt x="2037" y="1369"/>
                    <a:pt x="2068" y="1005"/>
                    <a:pt x="2189" y="1005"/>
                  </a:cubicBezTo>
                  <a:cubicBezTo>
                    <a:pt x="2193" y="1003"/>
                    <a:pt x="2197" y="1003"/>
                    <a:pt x="2201" y="1003"/>
                  </a:cubicBezTo>
                  <a:close/>
                  <a:moveTo>
                    <a:pt x="1277" y="1248"/>
                  </a:moveTo>
                  <a:cubicBezTo>
                    <a:pt x="1369" y="1248"/>
                    <a:pt x="1520" y="1582"/>
                    <a:pt x="1581" y="2008"/>
                  </a:cubicBezTo>
                  <a:cubicBezTo>
                    <a:pt x="1642" y="2433"/>
                    <a:pt x="1581" y="2798"/>
                    <a:pt x="1460" y="2798"/>
                  </a:cubicBezTo>
                  <a:cubicBezTo>
                    <a:pt x="1455" y="2799"/>
                    <a:pt x="1449" y="2800"/>
                    <a:pt x="1444" y="2800"/>
                  </a:cubicBezTo>
                  <a:cubicBezTo>
                    <a:pt x="1328" y="2800"/>
                    <a:pt x="1214" y="2476"/>
                    <a:pt x="1156" y="2069"/>
                  </a:cubicBezTo>
                  <a:cubicBezTo>
                    <a:pt x="1095" y="1643"/>
                    <a:pt x="1156" y="1278"/>
                    <a:pt x="1277" y="1248"/>
                  </a:cubicBezTo>
                  <a:close/>
                  <a:moveTo>
                    <a:pt x="1588" y="0"/>
                  </a:moveTo>
                  <a:cubicBezTo>
                    <a:pt x="1512" y="0"/>
                    <a:pt x="1427" y="34"/>
                    <a:pt x="1369" y="93"/>
                  </a:cubicBezTo>
                  <a:lnTo>
                    <a:pt x="61" y="2008"/>
                  </a:lnTo>
                  <a:cubicBezTo>
                    <a:pt x="1" y="2129"/>
                    <a:pt x="31" y="2251"/>
                    <a:pt x="122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4" y="3632"/>
                    <a:pt x="2341" y="3558"/>
                  </a:cubicBezTo>
                  <a:lnTo>
                    <a:pt x="3648" y="1643"/>
                  </a:lnTo>
                  <a:cubicBezTo>
                    <a:pt x="3739" y="1552"/>
                    <a:pt x="3709" y="1400"/>
                    <a:pt x="3587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3" name="Google Shape;1685;p70">
              <a:extLst>
                <a:ext uri="{FF2B5EF4-FFF2-40B4-BE49-F238E27FC236}">
                  <a16:creationId xmlns:a16="http://schemas.microsoft.com/office/drawing/2014/main" id="{69F5CCDA-3E9D-7B7E-90A7-3395BCC4BBF9}"/>
                </a:ext>
              </a:extLst>
            </p:cNvPr>
            <p:cNvSpPr/>
            <p:nvPr/>
          </p:nvSpPr>
          <p:spPr>
            <a:xfrm>
              <a:off x="3863813" y="4683970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5" y="1003"/>
                  </a:moveTo>
                  <a:cubicBezTo>
                    <a:pt x="2321" y="1003"/>
                    <a:pt x="2435" y="1327"/>
                    <a:pt x="2493" y="1734"/>
                  </a:cubicBezTo>
                  <a:cubicBezTo>
                    <a:pt x="2554" y="2190"/>
                    <a:pt x="2493" y="2525"/>
                    <a:pt x="2372" y="2555"/>
                  </a:cubicBezTo>
                  <a:cubicBezTo>
                    <a:pt x="2281" y="2555"/>
                    <a:pt x="2129" y="2221"/>
                    <a:pt x="2068" y="1795"/>
                  </a:cubicBezTo>
                  <a:cubicBezTo>
                    <a:pt x="2037" y="1370"/>
                    <a:pt x="2068" y="1005"/>
                    <a:pt x="2189" y="1005"/>
                  </a:cubicBezTo>
                  <a:cubicBezTo>
                    <a:pt x="2195" y="1003"/>
                    <a:pt x="2200" y="1003"/>
                    <a:pt x="2205" y="1003"/>
                  </a:cubicBezTo>
                  <a:close/>
                  <a:moveTo>
                    <a:pt x="1293" y="1276"/>
                  </a:moveTo>
                  <a:cubicBezTo>
                    <a:pt x="1409" y="1276"/>
                    <a:pt x="1523" y="1600"/>
                    <a:pt x="1581" y="2008"/>
                  </a:cubicBezTo>
                  <a:cubicBezTo>
                    <a:pt x="1642" y="2433"/>
                    <a:pt x="1581" y="2798"/>
                    <a:pt x="1490" y="2828"/>
                  </a:cubicBezTo>
                  <a:cubicBezTo>
                    <a:pt x="1369" y="2828"/>
                    <a:pt x="1217" y="2494"/>
                    <a:pt x="1186" y="2069"/>
                  </a:cubicBezTo>
                  <a:cubicBezTo>
                    <a:pt x="1126" y="1643"/>
                    <a:pt x="1156" y="1278"/>
                    <a:pt x="1278" y="1278"/>
                  </a:cubicBezTo>
                  <a:cubicBezTo>
                    <a:pt x="1283" y="1277"/>
                    <a:pt x="1288" y="1276"/>
                    <a:pt x="1293" y="1276"/>
                  </a:cubicBezTo>
                  <a:close/>
                  <a:moveTo>
                    <a:pt x="1590" y="0"/>
                  </a:moveTo>
                  <a:cubicBezTo>
                    <a:pt x="1516" y="0"/>
                    <a:pt x="1438" y="34"/>
                    <a:pt x="1399" y="93"/>
                  </a:cubicBezTo>
                  <a:lnTo>
                    <a:pt x="62" y="2008"/>
                  </a:lnTo>
                  <a:cubicBezTo>
                    <a:pt x="1" y="2129"/>
                    <a:pt x="31" y="2251"/>
                    <a:pt x="153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5" y="3632"/>
                    <a:pt x="2341" y="3558"/>
                  </a:cubicBezTo>
                  <a:lnTo>
                    <a:pt x="3648" y="1643"/>
                  </a:lnTo>
                  <a:cubicBezTo>
                    <a:pt x="3740" y="1552"/>
                    <a:pt x="3709" y="1400"/>
                    <a:pt x="3588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90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4" name="Google Shape;1686;p70">
              <a:extLst>
                <a:ext uri="{FF2B5EF4-FFF2-40B4-BE49-F238E27FC236}">
                  <a16:creationId xmlns:a16="http://schemas.microsoft.com/office/drawing/2014/main" id="{0A121AFB-3FA6-5F95-CDE1-EBDBB2B9D5C8}"/>
                </a:ext>
              </a:extLst>
            </p:cNvPr>
            <p:cNvSpPr/>
            <p:nvPr/>
          </p:nvSpPr>
          <p:spPr>
            <a:xfrm>
              <a:off x="2956460" y="3608004"/>
              <a:ext cx="332839" cy="25525"/>
            </a:xfrm>
            <a:custGeom>
              <a:avLst/>
              <a:gdLst/>
              <a:ahLst/>
              <a:cxnLst/>
              <a:rect l="l" t="t" r="r" b="b"/>
              <a:pathLst>
                <a:path w="5229" h="401" extrusionOk="0">
                  <a:moveTo>
                    <a:pt x="1428" y="0"/>
                  </a:moveTo>
                  <a:cubicBezTo>
                    <a:pt x="978" y="0"/>
                    <a:pt x="531" y="12"/>
                    <a:pt x="91" y="36"/>
                  </a:cubicBezTo>
                  <a:cubicBezTo>
                    <a:pt x="0" y="36"/>
                    <a:pt x="0" y="158"/>
                    <a:pt x="61" y="158"/>
                  </a:cubicBezTo>
                  <a:cubicBezTo>
                    <a:pt x="1763" y="158"/>
                    <a:pt x="3435" y="310"/>
                    <a:pt x="5107" y="401"/>
                  </a:cubicBezTo>
                  <a:cubicBezTo>
                    <a:pt x="5198" y="401"/>
                    <a:pt x="5228" y="219"/>
                    <a:pt x="5137" y="219"/>
                  </a:cubicBezTo>
                  <a:cubicBezTo>
                    <a:pt x="3913" y="85"/>
                    <a:pt x="2657" y="0"/>
                    <a:pt x="142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5" name="Google Shape;1687;p70">
              <a:extLst>
                <a:ext uri="{FF2B5EF4-FFF2-40B4-BE49-F238E27FC236}">
                  <a16:creationId xmlns:a16="http://schemas.microsoft.com/office/drawing/2014/main" id="{81DB7001-6E24-99E7-5650-1A4C4C611BA6}"/>
                </a:ext>
              </a:extLst>
            </p:cNvPr>
            <p:cNvSpPr/>
            <p:nvPr/>
          </p:nvSpPr>
          <p:spPr>
            <a:xfrm>
              <a:off x="2817126" y="3440027"/>
              <a:ext cx="149074" cy="7702"/>
            </a:xfrm>
            <a:custGeom>
              <a:avLst/>
              <a:gdLst/>
              <a:ahLst/>
              <a:cxnLst/>
              <a:rect l="l" t="t" r="r" b="b"/>
              <a:pathLst>
                <a:path w="2342" h="121" extrusionOk="0">
                  <a:moveTo>
                    <a:pt x="2341" y="0"/>
                  </a:moveTo>
                  <a:lnTo>
                    <a:pt x="1" y="61"/>
                  </a:lnTo>
                  <a:cubicBezTo>
                    <a:pt x="106" y="105"/>
                    <a:pt x="311" y="121"/>
                    <a:pt x="559" y="121"/>
                  </a:cubicBezTo>
                  <a:cubicBezTo>
                    <a:pt x="1176" y="121"/>
                    <a:pt x="2060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6" name="Google Shape;1688;p70">
              <a:extLst>
                <a:ext uri="{FF2B5EF4-FFF2-40B4-BE49-F238E27FC236}">
                  <a16:creationId xmlns:a16="http://schemas.microsoft.com/office/drawing/2014/main" id="{B26FB9D8-85CB-78A4-471E-A87A2BDDEE94}"/>
                </a:ext>
              </a:extLst>
            </p:cNvPr>
            <p:cNvSpPr/>
            <p:nvPr/>
          </p:nvSpPr>
          <p:spPr>
            <a:xfrm>
              <a:off x="2811334" y="3432325"/>
              <a:ext cx="158749" cy="24188"/>
            </a:xfrm>
            <a:custGeom>
              <a:avLst/>
              <a:gdLst/>
              <a:ahLst/>
              <a:cxnLst/>
              <a:rect l="l" t="t" r="r" b="b"/>
              <a:pathLst>
                <a:path w="2494" h="380" extrusionOk="0">
                  <a:moveTo>
                    <a:pt x="2164" y="0"/>
                  </a:moveTo>
                  <a:cubicBezTo>
                    <a:pt x="1891" y="0"/>
                    <a:pt x="1562" y="91"/>
                    <a:pt x="1368" y="91"/>
                  </a:cubicBezTo>
                  <a:cubicBezTo>
                    <a:pt x="1068" y="112"/>
                    <a:pt x="767" y="134"/>
                    <a:pt x="466" y="134"/>
                  </a:cubicBezTo>
                  <a:cubicBezTo>
                    <a:pt x="341" y="134"/>
                    <a:pt x="216" y="130"/>
                    <a:pt x="92" y="121"/>
                  </a:cubicBezTo>
                  <a:cubicBezTo>
                    <a:pt x="31" y="121"/>
                    <a:pt x="1" y="213"/>
                    <a:pt x="61" y="243"/>
                  </a:cubicBezTo>
                  <a:cubicBezTo>
                    <a:pt x="213" y="349"/>
                    <a:pt x="426" y="380"/>
                    <a:pt x="643" y="380"/>
                  </a:cubicBezTo>
                  <a:cubicBezTo>
                    <a:pt x="859" y="380"/>
                    <a:pt x="1080" y="349"/>
                    <a:pt x="1247" y="334"/>
                  </a:cubicBezTo>
                  <a:cubicBezTo>
                    <a:pt x="1551" y="304"/>
                    <a:pt x="2189" y="365"/>
                    <a:pt x="2463" y="182"/>
                  </a:cubicBezTo>
                  <a:cubicBezTo>
                    <a:pt x="2493" y="152"/>
                    <a:pt x="2493" y="91"/>
                    <a:pt x="2463" y="61"/>
                  </a:cubicBezTo>
                  <a:cubicBezTo>
                    <a:pt x="2382" y="16"/>
                    <a:pt x="2278" y="0"/>
                    <a:pt x="216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7" name="Google Shape;1689;p70">
              <a:extLst>
                <a:ext uri="{FF2B5EF4-FFF2-40B4-BE49-F238E27FC236}">
                  <a16:creationId xmlns:a16="http://schemas.microsoft.com/office/drawing/2014/main" id="{B7ABEAF6-76AC-B6AA-7AC4-C067D4057245}"/>
                </a:ext>
              </a:extLst>
            </p:cNvPr>
            <p:cNvSpPr/>
            <p:nvPr/>
          </p:nvSpPr>
          <p:spPr>
            <a:xfrm>
              <a:off x="3244738" y="3440027"/>
              <a:ext cx="149011" cy="7702"/>
            </a:xfrm>
            <a:custGeom>
              <a:avLst/>
              <a:gdLst/>
              <a:ahLst/>
              <a:cxnLst/>
              <a:rect l="l" t="t" r="r" b="b"/>
              <a:pathLst>
                <a:path w="2341" h="121" extrusionOk="0">
                  <a:moveTo>
                    <a:pt x="2341" y="0"/>
                  </a:moveTo>
                  <a:lnTo>
                    <a:pt x="0" y="61"/>
                  </a:lnTo>
                  <a:cubicBezTo>
                    <a:pt x="105" y="105"/>
                    <a:pt x="310" y="121"/>
                    <a:pt x="559" y="121"/>
                  </a:cubicBezTo>
                  <a:cubicBezTo>
                    <a:pt x="1175" y="121"/>
                    <a:pt x="2059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8" name="Google Shape;1690;p70">
              <a:extLst>
                <a:ext uri="{FF2B5EF4-FFF2-40B4-BE49-F238E27FC236}">
                  <a16:creationId xmlns:a16="http://schemas.microsoft.com/office/drawing/2014/main" id="{8402B249-89BA-3336-FD12-94185F17A13A}"/>
                </a:ext>
              </a:extLst>
            </p:cNvPr>
            <p:cNvSpPr/>
            <p:nvPr/>
          </p:nvSpPr>
          <p:spPr>
            <a:xfrm>
              <a:off x="3240855" y="3432325"/>
              <a:ext cx="158686" cy="24188"/>
            </a:xfrm>
            <a:custGeom>
              <a:avLst/>
              <a:gdLst/>
              <a:ahLst/>
              <a:cxnLst/>
              <a:rect l="l" t="t" r="r" b="b"/>
              <a:pathLst>
                <a:path w="2493" h="380" extrusionOk="0">
                  <a:moveTo>
                    <a:pt x="2139" y="0"/>
                  </a:moveTo>
                  <a:cubicBezTo>
                    <a:pt x="1873" y="0"/>
                    <a:pt x="1552" y="91"/>
                    <a:pt x="1338" y="91"/>
                  </a:cubicBezTo>
                  <a:cubicBezTo>
                    <a:pt x="1037" y="112"/>
                    <a:pt x="736" y="134"/>
                    <a:pt x="435" y="134"/>
                  </a:cubicBezTo>
                  <a:cubicBezTo>
                    <a:pt x="311" y="134"/>
                    <a:pt x="186" y="130"/>
                    <a:pt x="61" y="121"/>
                  </a:cubicBezTo>
                  <a:cubicBezTo>
                    <a:pt x="0" y="121"/>
                    <a:pt x="0" y="213"/>
                    <a:pt x="31" y="243"/>
                  </a:cubicBezTo>
                  <a:cubicBezTo>
                    <a:pt x="183" y="349"/>
                    <a:pt x="396" y="380"/>
                    <a:pt x="612" y="380"/>
                  </a:cubicBezTo>
                  <a:cubicBezTo>
                    <a:pt x="829" y="380"/>
                    <a:pt x="1049" y="349"/>
                    <a:pt x="1216" y="334"/>
                  </a:cubicBezTo>
                  <a:cubicBezTo>
                    <a:pt x="1551" y="304"/>
                    <a:pt x="2189" y="365"/>
                    <a:pt x="2432" y="182"/>
                  </a:cubicBezTo>
                  <a:cubicBezTo>
                    <a:pt x="2493" y="152"/>
                    <a:pt x="2493" y="91"/>
                    <a:pt x="2432" y="61"/>
                  </a:cubicBezTo>
                  <a:cubicBezTo>
                    <a:pt x="2352" y="16"/>
                    <a:pt x="2250" y="0"/>
                    <a:pt x="213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9" name="Google Shape;1691;p70">
              <a:extLst>
                <a:ext uri="{FF2B5EF4-FFF2-40B4-BE49-F238E27FC236}">
                  <a16:creationId xmlns:a16="http://schemas.microsoft.com/office/drawing/2014/main" id="{BA88F0C5-500C-9E20-639B-5F90861FCC27}"/>
                </a:ext>
              </a:extLst>
            </p:cNvPr>
            <p:cNvSpPr/>
            <p:nvPr/>
          </p:nvSpPr>
          <p:spPr>
            <a:xfrm>
              <a:off x="2851944" y="3476754"/>
              <a:ext cx="81348" cy="77465"/>
            </a:xfrm>
            <a:custGeom>
              <a:avLst/>
              <a:gdLst/>
              <a:ahLst/>
              <a:cxnLst/>
              <a:rect l="l" t="t" r="r" b="b"/>
              <a:pathLst>
                <a:path w="1278" h="1217" extrusionOk="0">
                  <a:moveTo>
                    <a:pt x="63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39" y="1217"/>
                  </a:cubicBezTo>
                  <a:cubicBezTo>
                    <a:pt x="974" y="1217"/>
                    <a:pt x="1278" y="943"/>
                    <a:pt x="1278" y="609"/>
                  </a:cubicBezTo>
                  <a:cubicBezTo>
                    <a:pt x="1278" y="274"/>
                    <a:pt x="974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30" name="Google Shape;1692;p70">
              <a:extLst>
                <a:ext uri="{FF2B5EF4-FFF2-40B4-BE49-F238E27FC236}">
                  <a16:creationId xmlns:a16="http://schemas.microsoft.com/office/drawing/2014/main" id="{28EE4C96-1CFF-1CE8-B53D-E3FE0117C7C7}"/>
                </a:ext>
              </a:extLst>
            </p:cNvPr>
            <p:cNvSpPr/>
            <p:nvPr/>
          </p:nvSpPr>
          <p:spPr>
            <a:xfrm>
              <a:off x="3279555" y="3476754"/>
              <a:ext cx="81284" cy="77465"/>
            </a:xfrm>
            <a:custGeom>
              <a:avLst/>
              <a:gdLst/>
              <a:ahLst/>
              <a:cxnLst/>
              <a:rect l="l" t="t" r="r" b="b"/>
              <a:pathLst>
                <a:path w="127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77" y="943"/>
                    <a:pt x="1277" y="609"/>
                  </a:cubicBezTo>
                  <a:cubicBezTo>
                    <a:pt x="1277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1761662" y="480371"/>
            <a:ext cx="6834462" cy="1972154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6" name="Rounded Rectangular Callout 135"/>
          <p:cNvSpPr/>
          <p:nvPr/>
        </p:nvSpPr>
        <p:spPr>
          <a:xfrm>
            <a:off x="1984873" y="2708604"/>
            <a:ext cx="7452173" cy="2909409"/>
          </a:xfrm>
          <a:prstGeom prst="wedgeRoundRectCallout">
            <a:avLst>
              <a:gd name="adj1" fmla="val 57328"/>
              <a:gd name="adj2" fmla="val 3677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en-US" sz="3200" b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 người cần phản đối chiến tranh, đấu tranh chống cái ác, bất công. (Hoặc: Mọi người phải biết yêu thương nhau, bảo vệ, che chở những người kém may mắn hơn mình, …).</a:t>
            </a:r>
            <a:endParaRPr lang="en-US" sz="2800" b="1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0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oogle Shape;1184;p63">
            <a:extLst>
              <a:ext uri="{FF2B5EF4-FFF2-40B4-BE49-F238E27FC236}">
                <a16:creationId xmlns:a16="http://schemas.microsoft.com/office/drawing/2014/main" id="{95FA68C9-9372-E452-44C1-144686F3BEDA}"/>
              </a:ext>
            </a:extLst>
          </p:cNvPr>
          <p:cNvGrpSpPr/>
          <p:nvPr/>
        </p:nvGrpSpPr>
        <p:grpSpPr>
          <a:xfrm rot="21193171">
            <a:off x="195095" y="674365"/>
            <a:ext cx="1400928" cy="1715019"/>
            <a:chOff x="2039108" y="678179"/>
            <a:chExt cx="1846062" cy="2319889"/>
          </a:xfrm>
        </p:grpSpPr>
        <p:grpSp>
          <p:nvGrpSpPr>
            <p:cNvPr id="8" name="Google Shape;1185;p63">
              <a:extLst>
                <a:ext uri="{FF2B5EF4-FFF2-40B4-BE49-F238E27FC236}">
                  <a16:creationId xmlns:a16="http://schemas.microsoft.com/office/drawing/2014/main" id="{86E206B2-94F1-CA5F-3C2E-E64623477236}"/>
                </a:ext>
              </a:extLst>
            </p:cNvPr>
            <p:cNvGrpSpPr/>
            <p:nvPr/>
          </p:nvGrpSpPr>
          <p:grpSpPr>
            <a:xfrm>
              <a:off x="2039108" y="678179"/>
              <a:ext cx="1846062" cy="2319889"/>
              <a:chOff x="-1122992" y="804804"/>
              <a:chExt cx="1846062" cy="2319889"/>
            </a:xfrm>
          </p:grpSpPr>
          <p:sp>
            <p:nvSpPr>
              <p:cNvPr id="10" name="Google Shape;1186;p63">
                <a:extLst>
                  <a:ext uri="{FF2B5EF4-FFF2-40B4-BE49-F238E27FC236}">
                    <a16:creationId xmlns:a16="http://schemas.microsoft.com/office/drawing/2014/main" id="{85B752FA-C3A8-8BB5-E425-4C2F7AFE60CD}"/>
                  </a:ext>
                </a:extLst>
              </p:cNvPr>
              <p:cNvSpPr/>
              <p:nvPr/>
            </p:nvSpPr>
            <p:spPr>
              <a:xfrm>
                <a:off x="-901238" y="2245689"/>
                <a:ext cx="1402621" cy="655824"/>
              </a:xfrm>
              <a:custGeom>
                <a:avLst/>
                <a:gdLst/>
                <a:ahLst/>
                <a:cxnLst/>
                <a:rect l="l" t="t" r="r" b="b"/>
                <a:pathLst>
                  <a:path w="23466" h="10972" extrusionOk="0">
                    <a:moveTo>
                      <a:pt x="15508" y="0"/>
                    </a:moveTo>
                    <a:cubicBezTo>
                      <a:pt x="14830" y="0"/>
                      <a:pt x="14408" y="90"/>
                      <a:pt x="14408" y="90"/>
                    </a:cubicBezTo>
                    <a:lnTo>
                      <a:pt x="14073" y="1123"/>
                    </a:lnTo>
                    <a:cubicBezTo>
                      <a:pt x="13344" y="1458"/>
                      <a:pt x="12158" y="1488"/>
                      <a:pt x="11763" y="1518"/>
                    </a:cubicBezTo>
                    <a:lnTo>
                      <a:pt x="11733" y="1518"/>
                    </a:lnTo>
                    <a:cubicBezTo>
                      <a:pt x="11307" y="1488"/>
                      <a:pt x="10122" y="1458"/>
                      <a:pt x="9392" y="1123"/>
                    </a:cubicBezTo>
                    <a:lnTo>
                      <a:pt x="9362" y="211"/>
                    </a:lnTo>
                    <a:cubicBezTo>
                      <a:pt x="9362" y="211"/>
                      <a:pt x="8855" y="99"/>
                      <a:pt x="8060" y="99"/>
                    </a:cubicBezTo>
                    <a:cubicBezTo>
                      <a:pt x="6046" y="99"/>
                      <a:pt x="2179" y="818"/>
                      <a:pt x="0" y="5895"/>
                    </a:cubicBezTo>
                    <a:cubicBezTo>
                      <a:pt x="0" y="5895"/>
                      <a:pt x="3526" y="8327"/>
                      <a:pt x="4590" y="8509"/>
                    </a:cubicBezTo>
                    <a:lnTo>
                      <a:pt x="4833" y="10698"/>
                    </a:lnTo>
                    <a:lnTo>
                      <a:pt x="11398" y="10819"/>
                    </a:lnTo>
                    <a:lnTo>
                      <a:pt x="12098" y="10819"/>
                    </a:lnTo>
                    <a:lnTo>
                      <a:pt x="18693" y="10971"/>
                    </a:lnTo>
                    <a:lnTo>
                      <a:pt x="18876" y="8509"/>
                    </a:lnTo>
                    <a:cubicBezTo>
                      <a:pt x="19970" y="8327"/>
                      <a:pt x="23466" y="5895"/>
                      <a:pt x="23466" y="5895"/>
                    </a:cubicBezTo>
                    <a:cubicBezTo>
                      <a:pt x="21231" y="690"/>
                      <a:pt x="17388" y="0"/>
                      <a:pt x="15508" y="0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1" name="Google Shape;1187;p63">
                <a:extLst>
                  <a:ext uri="{FF2B5EF4-FFF2-40B4-BE49-F238E27FC236}">
                    <a16:creationId xmlns:a16="http://schemas.microsoft.com/office/drawing/2014/main" id="{592D7C1E-DC9C-B912-189C-4DFBB8ED6FA7}"/>
                  </a:ext>
                </a:extLst>
              </p:cNvPr>
              <p:cNvSpPr/>
              <p:nvPr/>
            </p:nvSpPr>
            <p:spPr>
              <a:xfrm>
                <a:off x="-372555" y="2082037"/>
                <a:ext cx="388820" cy="262401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4390" extrusionOk="0">
                    <a:moveTo>
                      <a:pt x="6505" y="1"/>
                    </a:moveTo>
                    <a:lnTo>
                      <a:pt x="0" y="639"/>
                    </a:lnTo>
                    <a:cubicBezTo>
                      <a:pt x="0" y="639"/>
                      <a:pt x="578" y="2007"/>
                      <a:pt x="608" y="4074"/>
                    </a:cubicBezTo>
                    <a:cubicBezTo>
                      <a:pt x="608" y="4074"/>
                      <a:pt x="1725" y="4389"/>
                      <a:pt x="3052" y="4389"/>
                    </a:cubicBezTo>
                    <a:cubicBezTo>
                      <a:pt x="3743" y="4389"/>
                      <a:pt x="4491" y="4304"/>
                      <a:pt x="5167" y="4044"/>
                    </a:cubicBezTo>
                    <a:lnTo>
                      <a:pt x="6505" y="1"/>
                    </a:ln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2" name="Google Shape;1188;p63">
                <a:extLst>
                  <a:ext uri="{FF2B5EF4-FFF2-40B4-BE49-F238E27FC236}">
                    <a16:creationId xmlns:a16="http://schemas.microsoft.com/office/drawing/2014/main" id="{74BEB145-7C00-28FD-DD4E-1B9F158993E1}"/>
                  </a:ext>
                </a:extLst>
              </p:cNvPr>
              <p:cNvSpPr/>
              <p:nvPr/>
            </p:nvSpPr>
            <p:spPr>
              <a:xfrm>
                <a:off x="-1061128" y="1684786"/>
                <a:ext cx="270769" cy="167662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2805" extrusionOk="0">
                    <a:moveTo>
                      <a:pt x="2592" y="0"/>
                    </a:moveTo>
                    <a:cubicBezTo>
                      <a:pt x="1673" y="0"/>
                      <a:pt x="757" y="289"/>
                      <a:pt x="0" y="865"/>
                    </a:cubicBezTo>
                    <a:cubicBezTo>
                      <a:pt x="199" y="1859"/>
                      <a:pt x="1055" y="2804"/>
                      <a:pt x="2558" y="2804"/>
                    </a:cubicBezTo>
                    <a:cubicBezTo>
                      <a:pt x="3124" y="2804"/>
                      <a:pt x="3781" y="2670"/>
                      <a:pt x="4529" y="2354"/>
                    </a:cubicBezTo>
                    <a:lnTo>
                      <a:pt x="4438" y="409"/>
                    </a:lnTo>
                    <a:cubicBezTo>
                      <a:pt x="3856" y="137"/>
                      <a:pt x="3224" y="0"/>
                      <a:pt x="2592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Google Shape;1189;p63">
                <a:extLst>
                  <a:ext uri="{FF2B5EF4-FFF2-40B4-BE49-F238E27FC236}">
                    <a16:creationId xmlns:a16="http://schemas.microsoft.com/office/drawing/2014/main" id="{148D4740-C0C0-8783-4EB3-5F31032814AF}"/>
                  </a:ext>
                </a:extLst>
              </p:cNvPr>
              <p:cNvSpPr/>
              <p:nvPr/>
            </p:nvSpPr>
            <p:spPr>
              <a:xfrm>
                <a:off x="-1070213" y="1590284"/>
                <a:ext cx="274356" cy="146861"/>
              </a:xfrm>
              <a:custGeom>
                <a:avLst/>
                <a:gdLst/>
                <a:ahLst/>
                <a:cxnLst/>
                <a:rect l="l" t="t" r="r" b="b"/>
                <a:pathLst>
                  <a:path w="4590" h="2457" extrusionOk="0">
                    <a:moveTo>
                      <a:pt x="2427" y="1"/>
                    </a:moveTo>
                    <a:cubicBezTo>
                      <a:pt x="1936" y="1"/>
                      <a:pt x="1404" y="118"/>
                      <a:pt x="882" y="451"/>
                    </a:cubicBezTo>
                    <a:cubicBezTo>
                      <a:pt x="243" y="876"/>
                      <a:pt x="0" y="1697"/>
                      <a:pt x="152" y="2457"/>
                    </a:cubicBezTo>
                    <a:cubicBezTo>
                      <a:pt x="909" y="1881"/>
                      <a:pt x="1825" y="1592"/>
                      <a:pt x="2744" y="1592"/>
                    </a:cubicBezTo>
                    <a:cubicBezTo>
                      <a:pt x="3376" y="1592"/>
                      <a:pt x="4008" y="1729"/>
                      <a:pt x="4590" y="2001"/>
                    </a:cubicBezTo>
                    <a:lnTo>
                      <a:pt x="4529" y="664"/>
                    </a:lnTo>
                    <a:cubicBezTo>
                      <a:pt x="4529" y="664"/>
                      <a:pt x="3595" y="1"/>
                      <a:pt x="242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4" name="Google Shape;1190;p63">
                <a:extLst>
                  <a:ext uri="{FF2B5EF4-FFF2-40B4-BE49-F238E27FC236}">
                    <a16:creationId xmlns:a16="http://schemas.microsoft.com/office/drawing/2014/main" id="{FD2E7818-1463-39B8-873B-624B93E6E103}"/>
                  </a:ext>
                </a:extLst>
              </p:cNvPr>
              <p:cNvSpPr/>
              <p:nvPr/>
            </p:nvSpPr>
            <p:spPr>
              <a:xfrm>
                <a:off x="-983006" y="1697293"/>
                <a:ext cx="170830" cy="135923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274" extrusionOk="0">
                    <a:moveTo>
                      <a:pt x="1290" y="0"/>
                    </a:moveTo>
                    <a:cubicBezTo>
                      <a:pt x="860" y="0"/>
                      <a:pt x="406" y="123"/>
                      <a:pt x="31" y="237"/>
                    </a:cubicBezTo>
                    <a:cubicBezTo>
                      <a:pt x="0" y="237"/>
                      <a:pt x="0" y="298"/>
                      <a:pt x="31" y="298"/>
                    </a:cubicBezTo>
                    <a:cubicBezTo>
                      <a:pt x="440" y="264"/>
                      <a:pt x="897" y="134"/>
                      <a:pt x="1327" y="134"/>
                    </a:cubicBezTo>
                    <a:cubicBezTo>
                      <a:pt x="1663" y="134"/>
                      <a:pt x="1983" y="214"/>
                      <a:pt x="2250" y="480"/>
                    </a:cubicBezTo>
                    <a:cubicBezTo>
                      <a:pt x="2645" y="906"/>
                      <a:pt x="2645" y="1635"/>
                      <a:pt x="2675" y="2183"/>
                    </a:cubicBezTo>
                    <a:cubicBezTo>
                      <a:pt x="2690" y="2243"/>
                      <a:pt x="2736" y="2274"/>
                      <a:pt x="2778" y="2274"/>
                    </a:cubicBezTo>
                    <a:cubicBezTo>
                      <a:pt x="2819" y="2274"/>
                      <a:pt x="2857" y="2243"/>
                      <a:pt x="2857" y="2183"/>
                    </a:cubicBezTo>
                    <a:cubicBezTo>
                      <a:pt x="2827" y="1575"/>
                      <a:pt x="2797" y="784"/>
                      <a:pt x="2280" y="359"/>
                    </a:cubicBezTo>
                    <a:cubicBezTo>
                      <a:pt x="2013" y="91"/>
                      <a:pt x="1660" y="0"/>
                      <a:pt x="1290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5" name="Google Shape;1191;p63">
                <a:extLst>
                  <a:ext uri="{FF2B5EF4-FFF2-40B4-BE49-F238E27FC236}">
                    <a16:creationId xmlns:a16="http://schemas.microsoft.com/office/drawing/2014/main" id="{70B6558E-A719-1766-620A-A4FDE061F49B}"/>
                  </a:ext>
                </a:extLst>
              </p:cNvPr>
              <p:cNvSpPr/>
              <p:nvPr/>
            </p:nvSpPr>
            <p:spPr>
              <a:xfrm>
                <a:off x="-911698" y="1733763"/>
                <a:ext cx="98445" cy="5499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920" extrusionOk="0">
                    <a:moveTo>
                      <a:pt x="580" y="1"/>
                    </a:moveTo>
                    <a:cubicBezTo>
                      <a:pt x="408" y="1"/>
                      <a:pt x="229" y="64"/>
                      <a:pt x="53" y="213"/>
                    </a:cubicBezTo>
                    <a:cubicBezTo>
                      <a:pt x="1" y="266"/>
                      <a:pt x="62" y="341"/>
                      <a:pt x="119" y="341"/>
                    </a:cubicBezTo>
                    <a:cubicBezTo>
                      <a:pt x="127" y="341"/>
                      <a:pt x="136" y="339"/>
                      <a:pt x="145" y="335"/>
                    </a:cubicBezTo>
                    <a:cubicBezTo>
                      <a:pt x="297" y="244"/>
                      <a:pt x="441" y="190"/>
                      <a:pt x="585" y="190"/>
                    </a:cubicBezTo>
                    <a:cubicBezTo>
                      <a:pt x="730" y="190"/>
                      <a:pt x="874" y="244"/>
                      <a:pt x="1026" y="365"/>
                    </a:cubicBezTo>
                    <a:cubicBezTo>
                      <a:pt x="1209" y="517"/>
                      <a:pt x="1330" y="730"/>
                      <a:pt x="1482" y="882"/>
                    </a:cubicBezTo>
                    <a:cubicBezTo>
                      <a:pt x="1500" y="909"/>
                      <a:pt x="1523" y="920"/>
                      <a:pt x="1545" y="920"/>
                    </a:cubicBezTo>
                    <a:cubicBezTo>
                      <a:pt x="1598" y="920"/>
                      <a:pt x="1647" y="855"/>
                      <a:pt x="1604" y="791"/>
                    </a:cubicBezTo>
                    <a:cubicBezTo>
                      <a:pt x="1388" y="380"/>
                      <a:pt x="1003" y="1"/>
                      <a:pt x="580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6" name="Google Shape;1192;p63">
                <a:extLst>
                  <a:ext uri="{FF2B5EF4-FFF2-40B4-BE49-F238E27FC236}">
                    <a16:creationId xmlns:a16="http://schemas.microsoft.com/office/drawing/2014/main" id="{F689D185-ABA0-038B-805C-366DE1A2A230}"/>
                  </a:ext>
                </a:extLst>
              </p:cNvPr>
              <p:cNvSpPr/>
              <p:nvPr/>
            </p:nvSpPr>
            <p:spPr>
              <a:xfrm>
                <a:off x="408664" y="1616687"/>
                <a:ext cx="265330" cy="168678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2822" extrusionOk="0">
                    <a:moveTo>
                      <a:pt x="2197" y="0"/>
                    </a:moveTo>
                    <a:cubicBezTo>
                      <a:pt x="1430" y="0"/>
                      <a:pt x="663" y="198"/>
                      <a:pt x="0" y="589"/>
                    </a:cubicBezTo>
                    <a:lnTo>
                      <a:pt x="92" y="2534"/>
                    </a:lnTo>
                    <a:cubicBezTo>
                      <a:pt x="711" y="2734"/>
                      <a:pt x="1262" y="2822"/>
                      <a:pt x="1746" y="2822"/>
                    </a:cubicBezTo>
                    <a:cubicBezTo>
                      <a:pt x="3470" y="2822"/>
                      <a:pt x="4343" y="1711"/>
                      <a:pt x="4438" y="619"/>
                    </a:cubicBezTo>
                    <a:cubicBezTo>
                      <a:pt x="3763" y="205"/>
                      <a:pt x="2980" y="0"/>
                      <a:pt x="2197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7" name="Google Shape;1193;p63">
                <a:extLst>
                  <a:ext uri="{FF2B5EF4-FFF2-40B4-BE49-F238E27FC236}">
                    <a16:creationId xmlns:a16="http://schemas.microsoft.com/office/drawing/2014/main" id="{9EE75C83-0C41-D9BC-75D7-3E5D00AD2B93}"/>
                  </a:ext>
                </a:extLst>
              </p:cNvPr>
              <p:cNvSpPr/>
              <p:nvPr/>
            </p:nvSpPr>
            <p:spPr>
              <a:xfrm>
                <a:off x="403225" y="1521229"/>
                <a:ext cx="276209" cy="133173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2228" extrusionOk="0">
                    <a:moveTo>
                      <a:pt x="2320" y="0"/>
                    </a:moveTo>
                    <a:cubicBezTo>
                      <a:pt x="1018" y="0"/>
                      <a:pt x="0" y="860"/>
                      <a:pt x="0" y="860"/>
                    </a:cubicBezTo>
                    <a:lnTo>
                      <a:pt x="91" y="2197"/>
                    </a:lnTo>
                    <a:cubicBezTo>
                      <a:pt x="754" y="1806"/>
                      <a:pt x="1521" y="1608"/>
                      <a:pt x="2288" y="1608"/>
                    </a:cubicBezTo>
                    <a:cubicBezTo>
                      <a:pt x="3071" y="1608"/>
                      <a:pt x="3854" y="1813"/>
                      <a:pt x="4529" y="2227"/>
                    </a:cubicBezTo>
                    <a:cubicBezTo>
                      <a:pt x="4620" y="1437"/>
                      <a:pt x="4286" y="677"/>
                      <a:pt x="3617" y="313"/>
                    </a:cubicBezTo>
                    <a:cubicBezTo>
                      <a:pt x="3172" y="86"/>
                      <a:pt x="2731" y="0"/>
                      <a:pt x="2320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8" name="Google Shape;1194;p63">
                <a:extLst>
                  <a:ext uri="{FF2B5EF4-FFF2-40B4-BE49-F238E27FC236}">
                    <a16:creationId xmlns:a16="http://schemas.microsoft.com/office/drawing/2014/main" id="{4E03210A-E3B7-EC21-A012-F4EF06434E7C}"/>
                  </a:ext>
                </a:extLst>
              </p:cNvPr>
              <p:cNvSpPr/>
              <p:nvPr/>
            </p:nvSpPr>
            <p:spPr>
              <a:xfrm>
                <a:off x="430481" y="1626823"/>
                <a:ext cx="163538" cy="1446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420" extrusionOk="0">
                    <a:moveTo>
                      <a:pt x="1698" y="1"/>
                    </a:moveTo>
                    <a:cubicBezTo>
                      <a:pt x="1228" y="1"/>
                      <a:pt x="771" y="106"/>
                      <a:pt x="456" y="474"/>
                    </a:cubicBezTo>
                    <a:cubicBezTo>
                      <a:pt x="0" y="960"/>
                      <a:pt x="31" y="1720"/>
                      <a:pt x="91" y="2328"/>
                    </a:cubicBezTo>
                    <a:cubicBezTo>
                      <a:pt x="91" y="2389"/>
                      <a:pt x="129" y="2419"/>
                      <a:pt x="167" y="2419"/>
                    </a:cubicBezTo>
                    <a:cubicBezTo>
                      <a:pt x="205" y="2419"/>
                      <a:pt x="243" y="2389"/>
                      <a:pt x="243" y="2328"/>
                    </a:cubicBezTo>
                    <a:cubicBezTo>
                      <a:pt x="243" y="1811"/>
                      <a:pt x="152" y="1173"/>
                      <a:pt x="456" y="687"/>
                    </a:cubicBezTo>
                    <a:cubicBezTo>
                      <a:pt x="740" y="226"/>
                      <a:pt x="1199" y="137"/>
                      <a:pt x="1683" y="137"/>
                    </a:cubicBezTo>
                    <a:cubicBezTo>
                      <a:pt x="1987" y="137"/>
                      <a:pt x="2301" y="172"/>
                      <a:pt x="2587" y="172"/>
                    </a:cubicBezTo>
                    <a:cubicBezTo>
                      <a:pt x="2627" y="172"/>
                      <a:pt x="2667" y="172"/>
                      <a:pt x="2705" y="170"/>
                    </a:cubicBezTo>
                    <a:cubicBezTo>
                      <a:pt x="2736" y="170"/>
                      <a:pt x="2736" y="140"/>
                      <a:pt x="2705" y="109"/>
                    </a:cubicBezTo>
                    <a:cubicBezTo>
                      <a:pt x="2396" y="58"/>
                      <a:pt x="2043" y="1"/>
                      <a:pt x="1698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9" name="Google Shape;1195;p63">
                <a:extLst>
                  <a:ext uri="{FF2B5EF4-FFF2-40B4-BE49-F238E27FC236}">
                    <a16:creationId xmlns:a16="http://schemas.microsoft.com/office/drawing/2014/main" id="{4A977C59-B54A-B618-448A-9469CD16D699}"/>
                  </a:ext>
                </a:extLst>
              </p:cNvPr>
              <p:cNvSpPr/>
              <p:nvPr/>
            </p:nvSpPr>
            <p:spPr>
              <a:xfrm>
                <a:off x="431736" y="1665276"/>
                <a:ext cx="93006" cy="60071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005" extrusionOk="0">
                    <a:moveTo>
                      <a:pt x="1029" y="1"/>
                    </a:moveTo>
                    <a:cubicBezTo>
                      <a:pt x="582" y="1"/>
                      <a:pt x="220" y="440"/>
                      <a:pt x="40" y="912"/>
                    </a:cubicBezTo>
                    <a:cubicBezTo>
                      <a:pt x="1" y="971"/>
                      <a:pt x="50" y="1004"/>
                      <a:pt x="106" y="1004"/>
                    </a:cubicBezTo>
                    <a:cubicBezTo>
                      <a:pt x="137" y="1004"/>
                      <a:pt x="170" y="994"/>
                      <a:pt x="192" y="972"/>
                    </a:cubicBezTo>
                    <a:cubicBezTo>
                      <a:pt x="344" y="760"/>
                      <a:pt x="435" y="517"/>
                      <a:pt x="648" y="334"/>
                    </a:cubicBezTo>
                    <a:cubicBezTo>
                      <a:pt x="775" y="223"/>
                      <a:pt x="910" y="178"/>
                      <a:pt x="1054" y="178"/>
                    </a:cubicBezTo>
                    <a:cubicBezTo>
                      <a:pt x="1185" y="178"/>
                      <a:pt x="1324" y="215"/>
                      <a:pt x="1469" y="273"/>
                    </a:cubicBezTo>
                    <a:cubicBezTo>
                      <a:pt x="1477" y="278"/>
                      <a:pt x="1485" y="279"/>
                      <a:pt x="1492" y="279"/>
                    </a:cubicBezTo>
                    <a:cubicBezTo>
                      <a:pt x="1537" y="279"/>
                      <a:pt x="1555" y="208"/>
                      <a:pt x="1529" y="182"/>
                    </a:cubicBezTo>
                    <a:cubicBezTo>
                      <a:pt x="1355" y="55"/>
                      <a:pt x="1187" y="1"/>
                      <a:pt x="1029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0" name="Google Shape;1196;p63">
                <a:extLst>
                  <a:ext uri="{FF2B5EF4-FFF2-40B4-BE49-F238E27FC236}">
                    <a16:creationId xmlns:a16="http://schemas.microsoft.com/office/drawing/2014/main" id="{B8BC55D9-358C-EE47-F99A-7A330B8771A4}"/>
                  </a:ext>
                </a:extLst>
              </p:cNvPr>
              <p:cNvSpPr/>
              <p:nvPr/>
            </p:nvSpPr>
            <p:spPr>
              <a:xfrm>
                <a:off x="-859930" y="960743"/>
                <a:ext cx="1321054" cy="1205850"/>
              </a:xfrm>
              <a:custGeom>
                <a:avLst/>
                <a:gdLst/>
                <a:ahLst/>
                <a:cxnLst/>
                <a:rect l="l" t="t" r="r" b="b"/>
                <a:pathLst>
                  <a:path w="21991" h="20174" extrusionOk="0">
                    <a:moveTo>
                      <a:pt x="8671" y="0"/>
                    </a:moveTo>
                    <a:cubicBezTo>
                      <a:pt x="4207" y="0"/>
                      <a:pt x="1" y="2149"/>
                      <a:pt x="622" y="10585"/>
                    </a:cubicBezTo>
                    <a:cubicBezTo>
                      <a:pt x="622" y="10585"/>
                      <a:pt x="713" y="14384"/>
                      <a:pt x="1716" y="16208"/>
                    </a:cubicBezTo>
                    <a:cubicBezTo>
                      <a:pt x="2719" y="18062"/>
                      <a:pt x="5880" y="20007"/>
                      <a:pt x="9984" y="20159"/>
                    </a:cubicBezTo>
                    <a:cubicBezTo>
                      <a:pt x="10192" y="20169"/>
                      <a:pt x="10404" y="20173"/>
                      <a:pt x="10618" y="20173"/>
                    </a:cubicBezTo>
                    <a:cubicBezTo>
                      <a:pt x="14596" y="20173"/>
                      <a:pt x="19491" y="18577"/>
                      <a:pt x="20501" y="15721"/>
                    </a:cubicBezTo>
                    <a:cubicBezTo>
                      <a:pt x="21595" y="12712"/>
                      <a:pt x="21990" y="10645"/>
                      <a:pt x="21473" y="7667"/>
                    </a:cubicBezTo>
                    <a:cubicBezTo>
                      <a:pt x="20926" y="4688"/>
                      <a:pt x="20713" y="3350"/>
                      <a:pt x="17856" y="2135"/>
                    </a:cubicBezTo>
                    <a:cubicBezTo>
                      <a:pt x="16536" y="1587"/>
                      <a:pt x="12508" y="0"/>
                      <a:pt x="8671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1" name="Google Shape;1197;p63">
                <a:extLst>
                  <a:ext uri="{FF2B5EF4-FFF2-40B4-BE49-F238E27FC236}">
                    <a16:creationId xmlns:a16="http://schemas.microsoft.com/office/drawing/2014/main" id="{C951FAA5-5095-C136-718D-4105DF138C72}"/>
                  </a:ext>
                </a:extLst>
              </p:cNvPr>
              <p:cNvSpPr/>
              <p:nvPr/>
            </p:nvSpPr>
            <p:spPr>
              <a:xfrm>
                <a:off x="-238128" y="1562929"/>
                <a:ext cx="92707" cy="152958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2559" extrusionOk="0">
                    <a:moveTo>
                      <a:pt x="259" y="0"/>
                    </a:moveTo>
                    <a:cubicBezTo>
                      <a:pt x="244" y="0"/>
                      <a:pt x="228" y="8"/>
                      <a:pt x="213" y="23"/>
                    </a:cubicBezTo>
                    <a:cubicBezTo>
                      <a:pt x="122" y="388"/>
                      <a:pt x="122" y="783"/>
                      <a:pt x="61" y="1117"/>
                    </a:cubicBezTo>
                    <a:cubicBezTo>
                      <a:pt x="31" y="1361"/>
                      <a:pt x="0" y="1634"/>
                      <a:pt x="152" y="1817"/>
                    </a:cubicBezTo>
                    <a:cubicBezTo>
                      <a:pt x="228" y="1943"/>
                      <a:pt x="347" y="2007"/>
                      <a:pt x="472" y="2007"/>
                    </a:cubicBezTo>
                    <a:cubicBezTo>
                      <a:pt x="497" y="2007"/>
                      <a:pt x="522" y="2004"/>
                      <a:pt x="548" y="1999"/>
                    </a:cubicBezTo>
                    <a:cubicBezTo>
                      <a:pt x="639" y="1969"/>
                      <a:pt x="730" y="1908"/>
                      <a:pt x="791" y="1847"/>
                    </a:cubicBezTo>
                    <a:cubicBezTo>
                      <a:pt x="821" y="1847"/>
                      <a:pt x="973" y="1695"/>
                      <a:pt x="1034" y="1695"/>
                    </a:cubicBezTo>
                    <a:cubicBezTo>
                      <a:pt x="1095" y="1847"/>
                      <a:pt x="1186" y="1999"/>
                      <a:pt x="1277" y="2151"/>
                    </a:cubicBezTo>
                    <a:cubicBezTo>
                      <a:pt x="1186" y="2273"/>
                      <a:pt x="1095" y="2333"/>
                      <a:pt x="973" y="2394"/>
                    </a:cubicBezTo>
                    <a:cubicBezTo>
                      <a:pt x="895" y="2420"/>
                      <a:pt x="951" y="2558"/>
                      <a:pt x="1026" y="2558"/>
                    </a:cubicBezTo>
                    <a:cubicBezTo>
                      <a:pt x="1039" y="2558"/>
                      <a:pt x="1051" y="2555"/>
                      <a:pt x="1064" y="2546"/>
                    </a:cubicBezTo>
                    <a:cubicBezTo>
                      <a:pt x="1338" y="2424"/>
                      <a:pt x="1551" y="2181"/>
                      <a:pt x="1520" y="1877"/>
                    </a:cubicBezTo>
                    <a:cubicBezTo>
                      <a:pt x="1469" y="1670"/>
                      <a:pt x="1285" y="1530"/>
                      <a:pt x="1081" y="1530"/>
                    </a:cubicBezTo>
                    <a:cubicBezTo>
                      <a:pt x="1046" y="1530"/>
                      <a:pt x="1009" y="1534"/>
                      <a:pt x="973" y="1543"/>
                    </a:cubicBezTo>
                    <a:cubicBezTo>
                      <a:pt x="852" y="1573"/>
                      <a:pt x="791" y="1665"/>
                      <a:pt x="700" y="1725"/>
                    </a:cubicBezTo>
                    <a:cubicBezTo>
                      <a:pt x="615" y="1758"/>
                      <a:pt x="544" y="1773"/>
                      <a:pt x="485" y="1773"/>
                    </a:cubicBezTo>
                    <a:cubicBezTo>
                      <a:pt x="163" y="1773"/>
                      <a:pt x="192" y="1335"/>
                      <a:pt x="244" y="1026"/>
                    </a:cubicBezTo>
                    <a:cubicBezTo>
                      <a:pt x="274" y="753"/>
                      <a:pt x="456" y="297"/>
                      <a:pt x="304" y="23"/>
                    </a:cubicBezTo>
                    <a:cubicBezTo>
                      <a:pt x="289" y="8"/>
                      <a:pt x="274" y="0"/>
                      <a:pt x="259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2" name="Google Shape;1198;p63">
                <a:extLst>
                  <a:ext uri="{FF2B5EF4-FFF2-40B4-BE49-F238E27FC236}">
                    <a16:creationId xmlns:a16="http://schemas.microsoft.com/office/drawing/2014/main" id="{C8E7B12C-5F15-FC22-DCF5-B2EA84F5D7F7}"/>
                  </a:ext>
                </a:extLst>
              </p:cNvPr>
              <p:cNvSpPr/>
              <p:nvPr/>
            </p:nvSpPr>
            <p:spPr>
              <a:xfrm>
                <a:off x="-630531" y="1389893"/>
                <a:ext cx="116317" cy="9103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523" extrusionOk="0">
                    <a:moveTo>
                      <a:pt x="1824" y="0"/>
                    </a:moveTo>
                    <a:cubicBezTo>
                      <a:pt x="1125" y="0"/>
                      <a:pt x="122" y="730"/>
                      <a:pt x="0" y="1459"/>
                    </a:cubicBezTo>
                    <a:cubicBezTo>
                      <a:pt x="0" y="1497"/>
                      <a:pt x="23" y="1523"/>
                      <a:pt x="48" y="1523"/>
                    </a:cubicBezTo>
                    <a:cubicBezTo>
                      <a:pt x="64" y="1523"/>
                      <a:pt x="80" y="1513"/>
                      <a:pt x="91" y="1490"/>
                    </a:cubicBezTo>
                    <a:cubicBezTo>
                      <a:pt x="517" y="821"/>
                      <a:pt x="1033" y="395"/>
                      <a:pt x="1854" y="183"/>
                    </a:cubicBezTo>
                    <a:cubicBezTo>
                      <a:pt x="1945" y="152"/>
                      <a:pt x="1915" y="31"/>
                      <a:pt x="1824" y="0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3" name="Google Shape;1199;p63">
                <a:extLst>
                  <a:ext uri="{FF2B5EF4-FFF2-40B4-BE49-F238E27FC236}">
                    <a16:creationId xmlns:a16="http://schemas.microsoft.com/office/drawing/2014/main" id="{EF9968A4-9A4A-EB03-CF08-B8638A272E6E}"/>
                  </a:ext>
                </a:extLst>
              </p:cNvPr>
              <p:cNvSpPr/>
              <p:nvPr/>
            </p:nvSpPr>
            <p:spPr>
              <a:xfrm>
                <a:off x="81652" y="1345722"/>
                <a:ext cx="133293" cy="53138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889" extrusionOk="0">
                    <a:moveTo>
                      <a:pt x="435" y="1"/>
                    </a:moveTo>
                    <a:cubicBezTo>
                      <a:pt x="304" y="1"/>
                      <a:pt x="178" y="14"/>
                      <a:pt x="61" y="40"/>
                    </a:cubicBezTo>
                    <a:cubicBezTo>
                      <a:pt x="0" y="40"/>
                      <a:pt x="0" y="131"/>
                      <a:pt x="61" y="162"/>
                    </a:cubicBezTo>
                    <a:cubicBezTo>
                      <a:pt x="760" y="283"/>
                      <a:pt x="1429" y="344"/>
                      <a:pt x="1976" y="861"/>
                    </a:cubicBezTo>
                    <a:cubicBezTo>
                      <a:pt x="2002" y="881"/>
                      <a:pt x="2030" y="889"/>
                      <a:pt x="2056" y="889"/>
                    </a:cubicBezTo>
                    <a:cubicBezTo>
                      <a:pt x="2152" y="889"/>
                      <a:pt x="2230" y="780"/>
                      <a:pt x="2158" y="709"/>
                    </a:cubicBezTo>
                    <a:cubicBezTo>
                      <a:pt x="1782" y="282"/>
                      <a:pt x="1054" y="1"/>
                      <a:pt x="435" y="1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4" name="Google Shape;1200;p63">
                <a:extLst>
                  <a:ext uri="{FF2B5EF4-FFF2-40B4-BE49-F238E27FC236}">
                    <a16:creationId xmlns:a16="http://schemas.microsoft.com/office/drawing/2014/main" id="{DFA6D0B3-C00F-D9DB-1CE8-67A2DB1D2A3C}"/>
                  </a:ext>
                </a:extLst>
              </p:cNvPr>
              <p:cNvSpPr/>
              <p:nvPr/>
            </p:nvSpPr>
            <p:spPr>
              <a:xfrm>
                <a:off x="-653294" y="1750149"/>
                <a:ext cx="287196" cy="26402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3774" extrusionOk="0">
                    <a:moveTo>
                      <a:pt x="2063" y="1"/>
                    </a:moveTo>
                    <a:cubicBezTo>
                      <a:pt x="2024" y="1"/>
                      <a:pt x="1985" y="2"/>
                      <a:pt x="1946" y="4"/>
                    </a:cubicBezTo>
                    <a:cubicBezTo>
                      <a:pt x="852" y="65"/>
                      <a:pt x="1" y="946"/>
                      <a:pt x="61" y="1980"/>
                    </a:cubicBezTo>
                    <a:cubicBezTo>
                      <a:pt x="91" y="2994"/>
                      <a:pt x="999" y="3774"/>
                      <a:pt x="2067" y="3774"/>
                    </a:cubicBezTo>
                    <a:cubicBezTo>
                      <a:pt x="2088" y="3774"/>
                      <a:pt x="2108" y="3774"/>
                      <a:pt x="2128" y="3773"/>
                    </a:cubicBezTo>
                    <a:cubicBezTo>
                      <a:pt x="3253" y="3712"/>
                      <a:pt x="4104" y="2831"/>
                      <a:pt x="4043" y="1797"/>
                    </a:cubicBezTo>
                    <a:cubicBezTo>
                      <a:pt x="3985" y="800"/>
                      <a:pt x="3133" y="1"/>
                      <a:pt x="2063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5" name="Google Shape;1201;p63">
                <a:extLst>
                  <a:ext uri="{FF2B5EF4-FFF2-40B4-BE49-F238E27FC236}">
                    <a16:creationId xmlns:a16="http://schemas.microsoft.com/office/drawing/2014/main" id="{7DAF0875-9B7F-6209-1ADF-C7DB96123A59}"/>
                  </a:ext>
                </a:extLst>
              </p:cNvPr>
              <p:cNvSpPr/>
              <p:nvPr/>
            </p:nvSpPr>
            <p:spPr>
              <a:xfrm>
                <a:off x="-13510" y="1706137"/>
                <a:ext cx="313902" cy="28869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3747" extrusionOk="0">
                    <a:moveTo>
                      <a:pt x="2064" y="1"/>
                    </a:moveTo>
                    <a:cubicBezTo>
                      <a:pt x="2024" y="1"/>
                      <a:pt x="1985" y="2"/>
                      <a:pt x="1945" y="4"/>
                    </a:cubicBezTo>
                    <a:cubicBezTo>
                      <a:pt x="851" y="35"/>
                      <a:pt x="0" y="916"/>
                      <a:pt x="30" y="1980"/>
                    </a:cubicBezTo>
                    <a:cubicBezTo>
                      <a:pt x="89" y="2976"/>
                      <a:pt x="967" y="3746"/>
                      <a:pt x="2010" y="3746"/>
                    </a:cubicBezTo>
                    <a:cubicBezTo>
                      <a:pt x="2049" y="3746"/>
                      <a:pt x="2088" y="3745"/>
                      <a:pt x="2128" y="3743"/>
                    </a:cubicBezTo>
                    <a:cubicBezTo>
                      <a:pt x="3222" y="3682"/>
                      <a:pt x="4073" y="2801"/>
                      <a:pt x="4043" y="1767"/>
                    </a:cubicBezTo>
                    <a:cubicBezTo>
                      <a:pt x="3984" y="771"/>
                      <a:pt x="3107" y="1"/>
                      <a:pt x="2064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6" name="Google Shape;1202;p63">
                <a:extLst>
                  <a:ext uri="{FF2B5EF4-FFF2-40B4-BE49-F238E27FC236}">
                    <a16:creationId xmlns:a16="http://schemas.microsoft.com/office/drawing/2014/main" id="{0564BC76-4742-0475-73BA-4D9C73CF8056}"/>
                  </a:ext>
                </a:extLst>
              </p:cNvPr>
              <p:cNvSpPr/>
              <p:nvPr/>
            </p:nvSpPr>
            <p:spPr>
              <a:xfrm>
                <a:off x="-516127" y="159867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64" y="0"/>
                    </a:moveTo>
                    <a:cubicBezTo>
                      <a:pt x="548" y="0"/>
                      <a:pt x="533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913" y="1279"/>
                      <a:pt x="1126" y="975"/>
                      <a:pt x="1095" y="611"/>
                    </a:cubicBezTo>
                    <a:cubicBezTo>
                      <a:pt x="1066" y="264"/>
                      <a:pt x="846" y="0"/>
                      <a:pt x="564" y="0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7" name="Google Shape;1203;p63">
                <a:extLst>
                  <a:ext uri="{FF2B5EF4-FFF2-40B4-BE49-F238E27FC236}">
                    <a16:creationId xmlns:a16="http://schemas.microsoft.com/office/drawing/2014/main" id="{7F4F4961-AC2D-AF7F-2BB6-BF7D3E4F44FD}"/>
                  </a:ext>
                </a:extLst>
              </p:cNvPr>
              <p:cNvSpPr/>
              <p:nvPr/>
            </p:nvSpPr>
            <p:spPr>
              <a:xfrm>
                <a:off x="16201" y="156233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59" y="1"/>
                    </a:moveTo>
                    <a:cubicBezTo>
                      <a:pt x="545" y="1"/>
                      <a:pt x="532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882" y="1279"/>
                      <a:pt x="1126" y="976"/>
                      <a:pt x="1095" y="611"/>
                    </a:cubicBezTo>
                    <a:cubicBezTo>
                      <a:pt x="1066" y="265"/>
                      <a:pt x="818" y="1"/>
                      <a:pt x="559" y="1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8" name="Google Shape;1204;p63">
                <a:extLst>
                  <a:ext uri="{FF2B5EF4-FFF2-40B4-BE49-F238E27FC236}">
                    <a16:creationId xmlns:a16="http://schemas.microsoft.com/office/drawing/2014/main" id="{E6391C85-2187-82AD-E1C6-5E4CE07A07C3}"/>
                  </a:ext>
                </a:extLst>
              </p:cNvPr>
              <p:cNvSpPr/>
              <p:nvPr/>
            </p:nvSpPr>
            <p:spPr>
              <a:xfrm>
                <a:off x="-944705" y="978696"/>
                <a:ext cx="316197" cy="640621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10719" extrusionOk="0">
                    <a:moveTo>
                      <a:pt x="5289" y="1"/>
                    </a:moveTo>
                    <a:lnTo>
                      <a:pt x="5289" y="1"/>
                    </a:lnTo>
                    <a:cubicBezTo>
                      <a:pt x="3192" y="882"/>
                      <a:pt x="1520" y="2554"/>
                      <a:pt x="973" y="4165"/>
                    </a:cubicBezTo>
                    <a:cubicBezTo>
                      <a:pt x="0" y="7022"/>
                      <a:pt x="547" y="10244"/>
                      <a:pt x="547" y="10244"/>
                    </a:cubicBezTo>
                    <a:cubicBezTo>
                      <a:pt x="912" y="10305"/>
                      <a:pt x="1976" y="10639"/>
                      <a:pt x="2158" y="10700"/>
                    </a:cubicBezTo>
                    <a:cubicBezTo>
                      <a:pt x="2179" y="10712"/>
                      <a:pt x="2196" y="10718"/>
                      <a:pt x="2209" y="10718"/>
                    </a:cubicBezTo>
                    <a:cubicBezTo>
                      <a:pt x="2388" y="10718"/>
                      <a:pt x="1905" y="9628"/>
                      <a:pt x="2189" y="9514"/>
                    </a:cubicBezTo>
                    <a:cubicBezTo>
                      <a:pt x="2857" y="9302"/>
                      <a:pt x="3526" y="9119"/>
                      <a:pt x="4195" y="8998"/>
                    </a:cubicBezTo>
                    <a:cubicBezTo>
                      <a:pt x="3830" y="6414"/>
                      <a:pt x="4134" y="3831"/>
                      <a:pt x="4894" y="1460"/>
                    </a:cubicBezTo>
                    <a:cubicBezTo>
                      <a:pt x="5046" y="973"/>
                      <a:pt x="5167" y="487"/>
                      <a:pt x="5289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9" name="Google Shape;1205;p63">
                <a:extLst>
                  <a:ext uri="{FF2B5EF4-FFF2-40B4-BE49-F238E27FC236}">
                    <a16:creationId xmlns:a16="http://schemas.microsoft.com/office/drawing/2014/main" id="{F432954D-3682-2059-52F5-986CEEF42559}"/>
                  </a:ext>
                </a:extLst>
              </p:cNvPr>
              <p:cNvSpPr/>
              <p:nvPr/>
            </p:nvSpPr>
            <p:spPr>
              <a:xfrm>
                <a:off x="-724621" y="949286"/>
                <a:ext cx="206611" cy="57015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9484" extrusionOk="0">
                    <a:moveTo>
                      <a:pt x="3040" y="0"/>
                    </a:moveTo>
                    <a:cubicBezTo>
                      <a:pt x="2492" y="92"/>
                      <a:pt x="1976" y="274"/>
                      <a:pt x="1489" y="487"/>
                    </a:cubicBezTo>
                    <a:cubicBezTo>
                      <a:pt x="1337" y="973"/>
                      <a:pt x="1216" y="1459"/>
                      <a:pt x="1094" y="1946"/>
                    </a:cubicBezTo>
                    <a:cubicBezTo>
                      <a:pt x="334" y="4317"/>
                      <a:pt x="0" y="6900"/>
                      <a:pt x="365" y="9484"/>
                    </a:cubicBezTo>
                    <a:cubicBezTo>
                      <a:pt x="1337" y="9271"/>
                      <a:pt x="2280" y="9119"/>
                      <a:pt x="3222" y="8997"/>
                    </a:cubicBezTo>
                    <a:cubicBezTo>
                      <a:pt x="2553" y="6019"/>
                      <a:pt x="2523" y="2979"/>
                      <a:pt x="3040" y="0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0" name="Google Shape;1206;p63">
                <a:extLst>
                  <a:ext uri="{FF2B5EF4-FFF2-40B4-BE49-F238E27FC236}">
                    <a16:creationId xmlns:a16="http://schemas.microsoft.com/office/drawing/2014/main" id="{51519330-DB32-CCE7-0F9A-48F301FD406F}"/>
                  </a:ext>
                </a:extLst>
              </p:cNvPr>
              <p:cNvSpPr/>
              <p:nvPr/>
            </p:nvSpPr>
            <p:spPr>
              <a:xfrm>
                <a:off x="-576698" y="804804"/>
                <a:ext cx="831620" cy="695991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1644" extrusionOk="0">
                    <a:moveTo>
                      <a:pt x="6538" y="1"/>
                    </a:moveTo>
                    <a:cubicBezTo>
                      <a:pt x="6527" y="1"/>
                      <a:pt x="6517" y="1"/>
                      <a:pt x="6506" y="2"/>
                    </a:cubicBezTo>
                    <a:cubicBezTo>
                      <a:pt x="5563" y="32"/>
                      <a:pt x="5138" y="2525"/>
                      <a:pt x="5138" y="2525"/>
                    </a:cubicBezTo>
                    <a:cubicBezTo>
                      <a:pt x="5138" y="2525"/>
                      <a:pt x="4806" y="839"/>
                      <a:pt x="3954" y="839"/>
                    </a:cubicBezTo>
                    <a:cubicBezTo>
                      <a:pt x="3877" y="839"/>
                      <a:pt x="3795" y="853"/>
                      <a:pt x="3709" y="883"/>
                    </a:cubicBezTo>
                    <a:cubicBezTo>
                      <a:pt x="2676" y="1248"/>
                      <a:pt x="4135" y="2616"/>
                      <a:pt x="4135" y="2616"/>
                    </a:cubicBezTo>
                    <a:cubicBezTo>
                      <a:pt x="3453" y="2394"/>
                      <a:pt x="2762" y="2297"/>
                      <a:pt x="2083" y="2297"/>
                    </a:cubicBezTo>
                    <a:cubicBezTo>
                      <a:pt x="1551" y="2297"/>
                      <a:pt x="1025" y="2357"/>
                      <a:pt x="518" y="2464"/>
                    </a:cubicBezTo>
                    <a:cubicBezTo>
                      <a:pt x="1" y="5473"/>
                      <a:pt x="31" y="8513"/>
                      <a:pt x="700" y="11491"/>
                    </a:cubicBezTo>
                    <a:cubicBezTo>
                      <a:pt x="2549" y="11286"/>
                      <a:pt x="4267" y="11237"/>
                      <a:pt x="5490" y="11237"/>
                    </a:cubicBezTo>
                    <a:cubicBezTo>
                      <a:pt x="6619" y="11237"/>
                      <a:pt x="7326" y="11279"/>
                      <a:pt x="7326" y="11279"/>
                    </a:cubicBezTo>
                    <a:cubicBezTo>
                      <a:pt x="7326" y="11279"/>
                      <a:pt x="7103" y="8376"/>
                      <a:pt x="7396" y="8376"/>
                    </a:cubicBezTo>
                    <a:cubicBezTo>
                      <a:pt x="7427" y="8376"/>
                      <a:pt x="7465" y="8409"/>
                      <a:pt x="7509" y="8482"/>
                    </a:cubicBezTo>
                    <a:cubicBezTo>
                      <a:pt x="7965" y="9242"/>
                      <a:pt x="8208" y="11339"/>
                      <a:pt x="8208" y="11339"/>
                    </a:cubicBezTo>
                    <a:lnTo>
                      <a:pt x="11035" y="11309"/>
                    </a:lnTo>
                    <a:cubicBezTo>
                      <a:pt x="11156" y="10610"/>
                      <a:pt x="10852" y="7449"/>
                      <a:pt x="10852" y="7449"/>
                    </a:cubicBezTo>
                    <a:lnTo>
                      <a:pt x="10852" y="7449"/>
                    </a:lnTo>
                    <a:cubicBezTo>
                      <a:pt x="11521" y="8482"/>
                      <a:pt x="12220" y="11431"/>
                      <a:pt x="12220" y="11431"/>
                    </a:cubicBezTo>
                    <a:cubicBezTo>
                      <a:pt x="12585" y="11491"/>
                      <a:pt x="13071" y="11583"/>
                      <a:pt x="13588" y="11643"/>
                    </a:cubicBezTo>
                    <a:cubicBezTo>
                      <a:pt x="12858" y="8269"/>
                      <a:pt x="11095" y="4987"/>
                      <a:pt x="9180" y="2008"/>
                    </a:cubicBezTo>
                    <a:cubicBezTo>
                      <a:pt x="7387" y="2099"/>
                      <a:pt x="5928" y="2494"/>
                      <a:pt x="5928" y="2494"/>
                    </a:cubicBezTo>
                    <a:cubicBezTo>
                      <a:pt x="5928" y="2494"/>
                      <a:pt x="7412" y="1"/>
                      <a:pt x="6538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1" name="Google Shape;1207;p63">
                <a:extLst>
                  <a:ext uri="{FF2B5EF4-FFF2-40B4-BE49-F238E27FC236}">
                    <a16:creationId xmlns:a16="http://schemas.microsoft.com/office/drawing/2014/main" id="{351A7ECF-08DD-1DD6-DBA3-2D82C4D69C82}"/>
                  </a:ext>
                </a:extLst>
              </p:cNvPr>
              <p:cNvSpPr/>
              <p:nvPr/>
            </p:nvSpPr>
            <p:spPr>
              <a:xfrm>
                <a:off x="-27600" y="924907"/>
                <a:ext cx="438386" cy="594543"/>
              </a:xfrm>
              <a:custGeom>
                <a:avLst/>
                <a:gdLst/>
                <a:ahLst/>
                <a:cxnLst/>
                <a:rect l="l" t="t" r="r" b="b"/>
                <a:pathLst>
                  <a:path w="6961" h="9981" extrusionOk="0">
                    <a:moveTo>
                      <a:pt x="617" y="1"/>
                    </a:moveTo>
                    <a:cubicBezTo>
                      <a:pt x="409" y="1"/>
                      <a:pt x="203" y="4"/>
                      <a:pt x="0" y="11"/>
                    </a:cubicBezTo>
                    <a:cubicBezTo>
                      <a:pt x="1915" y="3020"/>
                      <a:pt x="3678" y="6303"/>
                      <a:pt x="4408" y="9646"/>
                    </a:cubicBezTo>
                    <a:cubicBezTo>
                      <a:pt x="5259" y="9768"/>
                      <a:pt x="6201" y="9890"/>
                      <a:pt x="6961" y="9981"/>
                    </a:cubicBezTo>
                    <a:cubicBezTo>
                      <a:pt x="6566" y="6455"/>
                      <a:pt x="5168" y="2959"/>
                      <a:pt x="2949" y="193"/>
                    </a:cubicBezTo>
                    <a:cubicBezTo>
                      <a:pt x="2162" y="50"/>
                      <a:pt x="1374" y="1"/>
                      <a:pt x="617" y="1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2" name="Google Shape;1208;p63">
                <a:extLst>
                  <a:ext uri="{FF2B5EF4-FFF2-40B4-BE49-F238E27FC236}">
                    <a16:creationId xmlns:a16="http://schemas.microsoft.com/office/drawing/2014/main" id="{BFDCDCD4-0C3D-472E-59E5-884990093B9C}"/>
                  </a:ext>
                </a:extLst>
              </p:cNvPr>
              <p:cNvSpPr/>
              <p:nvPr/>
            </p:nvSpPr>
            <p:spPr>
              <a:xfrm>
                <a:off x="157272" y="935691"/>
                <a:ext cx="336161" cy="614384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10305" extrusionOk="0">
                    <a:moveTo>
                      <a:pt x="1" y="0"/>
                    </a:moveTo>
                    <a:cubicBezTo>
                      <a:pt x="2220" y="2766"/>
                      <a:pt x="3618" y="6262"/>
                      <a:pt x="4013" y="9788"/>
                    </a:cubicBezTo>
                    <a:cubicBezTo>
                      <a:pt x="4195" y="9818"/>
                      <a:pt x="4378" y="9818"/>
                      <a:pt x="4560" y="9849"/>
                    </a:cubicBezTo>
                    <a:cubicBezTo>
                      <a:pt x="5046" y="9909"/>
                      <a:pt x="4469" y="10274"/>
                      <a:pt x="4712" y="10304"/>
                    </a:cubicBezTo>
                    <a:cubicBezTo>
                      <a:pt x="4955" y="10304"/>
                      <a:pt x="5594" y="9940"/>
                      <a:pt x="5594" y="9940"/>
                    </a:cubicBezTo>
                    <a:cubicBezTo>
                      <a:pt x="5594" y="9940"/>
                      <a:pt x="5624" y="7478"/>
                      <a:pt x="3739" y="2797"/>
                    </a:cubicBezTo>
                    <a:cubicBezTo>
                      <a:pt x="3040" y="1125"/>
                      <a:pt x="1581" y="335"/>
                      <a:pt x="1" y="0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3" name="Google Shape;1209;p63">
                <a:extLst>
                  <a:ext uri="{FF2B5EF4-FFF2-40B4-BE49-F238E27FC236}">
                    <a16:creationId xmlns:a16="http://schemas.microsoft.com/office/drawing/2014/main" id="{24DFB0C4-1A83-D8A8-96A5-E79EBB002CFB}"/>
                  </a:ext>
                </a:extLst>
              </p:cNvPr>
              <p:cNvSpPr/>
              <p:nvPr/>
            </p:nvSpPr>
            <p:spPr>
              <a:xfrm>
                <a:off x="-1108407" y="2605269"/>
                <a:ext cx="394319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6418" extrusionOk="0">
                    <a:moveTo>
                      <a:pt x="3648" y="1"/>
                    </a:moveTo>
                    <a:cubicBezTo>
                      <a:pt x="3648" y="1"/>
                      <a:pt x="1" y="4165"/>
                      <a:pt x="31" y="5624"/>
                    </a:cubicBezTo>
                    <a:cubicBezTo>
                      <a:pt x="44" y="6237"/>
                      <a:pt x="659" y="6418"/>
                      <a:pt x="1379" y="6418"/>
                    </a:cubicBezTo>
                    <a:cubicBezTo>
                      <a:pt x="2407" y="6418"/>
                      <a:pt x="3648" y="6050"/>
                      <a:pt x="3648" y="6050"/>
                    </a:cubicBezTo>
                    <a:lnTo>
                      <a:pt x="6597" y="1551"/>
                    </a:lnTo>
                    <a:lnTo>
                      <a:pt x="3648" y="1"/>
                    </a:ln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4" name="Google Shape;1210;p63">
                <a:extLst>
                  <a:ext uri="{FF2B5EF4-FFF2-40B4-BE49-F238E27FC236}">
                    <a16:creationId xmlns:a16="http://schemas.microsoft.com/office/drawing/2014/main" id="{C4F1801F-8FC3-7A90-0443-E36A110295F3}"/>
                  </a:ext>
                </a:extLst>
              </p:cNvPr>
              <p:cNvSpPr/>
              <p:nvPr/>
            </p:nvSpPr>
            <p:spPr>
              <a:xfrm>
                <a:off x="-681456" y="2174741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1278" y="0"/>
                    </a:moveTo>
                    <a:lnTo>
                      <a:pt x="882" y="2067"/>
                    </a:lnTo>
                    <a:lnTo>
                      <a:pt x="1" y="10031"/>
                    </a:lnTo>
                    <a:lnTo>
                      <a:pt x="7721" y="13465"/>
                    </a:lnTo>
                    <a:lnTo>
                      <a:pt x="7721" y="4073"/>
                    </a:lnTo>
                    <a:cubicBezTo>
                      <a:pt x="6202" y="1945"/>
                      <a:pt x="1278" y="0"/>
                      <a:pt x="1278" y="0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5" name="Google Shape;1211;p63">
                <a:extLst>
                  <a:ext uri="{FF2B5EF4-FFF2-40B4-BE49-F238E27FC236}">
                    <a16:creationId xmlns:a16="http://schemas.microsoft.com/office/drawing/2014/main" id="{05A09C81-4B31-D37B-EF37-78A9A78107C8}"/>
                  </a:ext>
                </a:extLst>
              </p:cNvPr>
              <p:cNvSpPr/>
              <p:nvPr/>
            </p:nvSpPr>
            <p:spPr>
              <a:xfrm>
                <a:off x="-570580" y="2154718"/>
                <a:ext cx="370649" cy="80495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7" extrusionOk="0">
                    <a:moveTo>
                      <a:pt x="1034" y="1"/>
                    </a:moveTo>
                    <a:lnTo>
                      <a:pt x="699" y="2068"/>
                    </a:lnTo>
                    <a:lnTo>
                      <a:pt x="0" y="10031"/>
                    </a:lnTo>
                    <a:lnTo>
                      <a:pt x="6201" y="13466"/>
                    </a:lnTo>
                    <a:lnTo>
                      <a:pt x="6201" y="4074"/>
                    </a:lnTo>
                    <a:cubicBezTo>
                      <a:pt x="4985" y="1977"/>
                      <a:pt x="1034" y="1"/>
                      <a:pt x="1034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6" name="Google Shape;1212;p63">
                <a:extLst>
                  <a:ext uri="{FF2B5EF4-FFF2-40B4-BE49-F238E27FC236}">
                    <a16:creationId xmlns:a16="http://schemas.microsoft.com/office/drawing/2014/main" id="{87E73B6F-6876-6A4E-CC00-CE4F0C09FC73}"/>
                  </a:ext>
                </a:extLst>
              </p:cNvPr>
              <p:cNvSpPr/>
              <p:nvPr/>
            </p:nvSpPr>
            <p:spPr>
              <a:xfrm>
                <a:off x="-450677" y="2140194"/>
                <a:ext cx="25259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13466" extrusionOk="0">
                    <a:moveTo>
                      <a:pt x="699" y="1"/>
                    </a:moveTo>
                    <a:lnTo>
                      <a:pt x="456" y="2068"/>
                    </a:lnTo>
                    <a:lnTo>
                      <a:pt x="0" y="10031"/>
                    </a:lnTo>
                    <a:lnTo>
                      <a:pt x="4225" y="13466"/>
                    </a:lnTo>
                    <a:lnTo>
                      <a:pt x="4225" y="4074"/>
                    </a:lnTo>
                    <a:cubicBezTo>
                      <a:pt x="3405" y="1976"/>
                      <a:pt x="699" y="1"/>
                      <a:pt x="699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7" name="Google Shape;1213;p63">
                <a:extLst>
                  <a:ext uri="{FF2B5EF4-FFF2-40B4-BE49-F238E27FC236}">
                    <a16:creationId xmlns:a16="http://schemas.microsoft.com/office/drawing/2014/main" id="{1FD4D946-A0A7-D21B-5EF8-0BFD1B184B12}"/>
                  </a:ext>
                </a:extLst>
              </p:cNvPr>
              <p:cNvSpPr/>
              <p:nvPr/>
            </p:nvSpPr>
            <p:spPr>
              <a:xfrm>
                <a:off x="-196348" y="2171095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6444" y="0"/>
                    </a:moveTo>
                    <a:cubicBezTo>
                      <a:pt x="6444" y="0"/>
                      <a:pt x="1520" y="1976"/>
                      <a:pt x="1" y="4104"/>
                    </a:cubicBezTo>
                    <a:lnTo>
                      <a:pt x="1" y="13466"/>
                    </a:lnTo>
                    <a:lnTo>
                      <a:pt x="7721" y="10061"/>
                    </a:lnTo>
                    <a:lnTo>
                      <a:pt x="6870" y="2067"/>
                    </a:lnTo>
                    <a:lnTo>
                      <a:pt x="6444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8" name="Google Shape;1214;p63">
                <a:extLst>
                  <a:ext uri="{FF2B5EF4-FFF2-40B4-BE49-F238E27FC236}">
                    <a16:creationId xmlns:a16="http://schemas.microsoft.com/office/drawing/2014/main" id="{8715F1C5-C40F-EBCA-B578-3BEF312D297D}"/>
                  </a:ext>
                </a:extLst>
              </p:cNvPr>
              <p:cNvSpPr/>
              <p:nvPr/>
            </p:nvSpPr>
            <p:spPr>
              <a:xfrm>
                <a:off x="-216311" y="2151132"/>
                <a:ext cx="37064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6" extrusionOk="0">
                    <a:moveTo>
                      <a:pt x="5168" y="0"/>
                    </a:moveTo>
                    <a:cubicBezTo>
                      <a:pt x="5168" y="0"/>
                      <a:pt x="1216" y="1976"/>
                      <a:pt x="0" y="4103"/>
                    </a:cubicBezTo>
                    <a:lnTo>
                      <a:pt x="0" y="13465"/>
                    </a:lnTo>
                    <a:lnTo>
                      <a:pt x="6201" y="10061"/>
                    </a:lnTo>
                    <a:lnTo>
                      <a:pt x="5502" y="2067"/>
                    </a:lnTo>
                    <a:lnTo>
                      <a:pt x="5168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9" name="Google Shape;1215;p63">
                <a:extLst>
                  <a:ext uri="{FF2B5EF4-FFF2-40B4-BE49-F238E27FC236}">
                    <a16:creationId xmlns:a16="http://schemas.microsoft.com/office/drawing/2014/main" id="{D4773B8F-7591-E848-8F38-BCABD0F9F655}"/>
                  </a:ext>
                </a:extLst>
              </p:cNvPr>
              <p:cNvSpPr/>
              <p:nvPr/>
            </p:nvSpPr>
            <p:spPr>
              <a:xfrm>
                <a:off x="-218164" y="2138400"/>
                <a:ext cx="254452" cy="803103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13436" extrusionOk="0">
                    <a:moveTo>
                      <a:pt x="3557" y="0"/>
                    </a:moveTo>
                    <a:cubicBezTo>
                      <a:pt x="3557" y="0"/>
                      <a:pt x="852" y="1946"/>
                      <a:pt x="1" y="4073"/>
                    </a:cubicBezTo>
                    <a:lnTo>
                      <a:pt x="1" y="13435"/>
                    </a:lnTo>
                    <a:lnTo>
                      <a:pt x="4256" y="10031"/>
                    </a:lnTo>
                    <a:lnTo>
                      <a:pt x="3770" y="2037"/>
                    </a:lnTo>
                    <a:lnTo>
                      <a:pt x="3557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0" name="Google Shape;1216;p63">
                <a:extLst>
                  <a:ext uri="{FF2B5EF4-FFF2-40B4-BE49-F238E27FC236}">
                    <a16:creationId xmlns:a16="http://schemas.microsoft.com/office/drawing/2014/main" id="{9AEC952F-B616-576C-EB3B-40D8D7D1FE48}"/>
                  </a:ext>
                </a:extLst>
              </p:cNvPr>
              <p:cNvSpPr/>
              <p:nvPr/>
            </p:nvSpPr>
            <p:spPr>
              <a:xfrm>
                <a:off x="-746608" y="2223335"/>
                <a:ext cx="499459" cy="778118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8" extrusionOk="0">
                    <a:moveTo>
                      <a:pt x="1182" y="1"/>
                    </a:moveTo>
                    <a:cubicBezTo>
                      <a:pt x="1" y="1"/>
                      <a:pt x="179" y="1376"/>
                      <a:pt x="179" y="1376"/>
                    </a:cubicBezTo>
                    <a:lnTo>
                      <a:pt x="453" y="9704"/>
                    </a:lnTo>
                    <a:cubicBezTo>
                      <a:pt x="2276" y="10069"/>
                      <a:pt x="8356" y="13017"/>
                      <a:pt x="8356" y="13017"/>
                    </a:cubicBezTo>
                    <a:lnTo>
                      <a:pt x="8356" y="3199"/>
                    </a:lnTo>
                    <a:cubicBezTo>
                      <a:pt x="7869" y="2835"/>
                      <a:pt x="3097" y="342"/>
                      <a:pt x="1547" y="38"/>
                    </a:cubicBezTo>
                    <a:cubicBezTo>
                      <a:pt x="1413" y="12"/>
                      <a:pt x="1292" y="1"/>
                      <a:pt x="1182" y="1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1" name="Google Shape;1217;p63">
                <a:extLst>
                  <a:ext uri="{FF2B5EF4-FFF2-40B4-BE49-F238E27FC236}">
                    <a16:creationId xmlns:a16="http://schemas.microsoft.com/office/drawing/2014/main" id="{A873E9B1-32FC-8358-DBB1-6754BF49613C}"/>
                  </a:ext>
                </a:extLst>
              </p:cNvPr>
              <p:cNvSpPr/>
              <p:nvPr/>
            </p:nvSpPr>
            <p:spPr>
              <a:xfrm>
                <a:off x="-149128" y="2212456"/>
                <a:ext cx="499459" cy="778059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7" extrusionOk="0">
                    <a:moveTo>
                      <a:pt x="7174" y="0"/>
                    </a:moveTo>
                    <a:cubicBezTo>
                      <a:pt x="7065" y="0"/>
                      <a:pt x="6943" y="12"/>
                      <a:pt x="6810" y="38"/>
                    </a:cubicBezTo>
                    <a:cubicBezTo>
                      <a:pt x="5259" y="311"/>
                      <a:pt x="487" y="2956"/>
                      <a:pt x="1" y="3321"/>
                    </a:cubicBezTo>
                    <a:lnTo>
                      <a:pt x="1" y="13017"/>
                    </a:lnTo>
                    <a:cubicBezTo>
                      <a:pt x="1" y="13017"/>
                      <a:pt x="6080" y="10068"/>
                      <a:pt x="7904" y="9673"/>
                    </a:cubicBezTo>
                    <a:lnTo>
                      <a:pt x="8177" y="1375"/>
                    </a:lnTo>
                    <a:cubicBezTo>
                      <a:pt x="8177" y="1375"/>
                      <a:pt x="8356" y="0"/>
                      <a:pt x="7174" y="0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2" name="Google Shape;1218;p63">
                <a:extLst>
                  <a:ext uri="{FF2B5EF4-FFF2-40B4-BE49-F238E27FC236}">
                    <a16:creationId xmlns:a16="http://schemas.microsoft.com/office/drawing/2014/main" id="{C82DC8BB-5476-75AC-63DA-449FE7E7E424}"/>
                  </a:ext>
                </a:extLst>
              </p:cNvPr>
              <p:cNvSpPr/>
              <p:nvPr/>
            </p:nvSpPr>
            <p:spPr>
              <a:xfrm>
                <a:off x="-247213" y="2396430"/>
                <a:ext cx="98146" cy="611712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0234" extrusionOk="0">
                    <a:moveTo>
                      <a:pt x="1008" y="1"/>
                    </a:moveTo>
                    <a:cubicBezTo>
                      <a:pt x="505" y="1"/>
                      <a:pt x="1" y="303"/>
                      <a:pt x="1" y="303"/>
                    </a:cubicBezTo>
                    <a:lnTo>
                      <a:pt x="1" y="10121"/>
                    </a:lnTo>
                    <a:cubicBezTo>
                      <a:pt x="342" y="10203"/>
                      <a:pt x="615" y="10234"/>
                      <a:pt x="832" y="10234"/>
                    </a:cubicBezTo>
                    <a:cubicBezTo>
                      <a:pt x="1503" y="10234"/>
                      <a:pt x="1642" y="9939"/>
                      <a:pt x="1642" y="9939"/>
                    </a:cubicBezTo>
                    <a:lnTo>
                      <a:pt x="1642" y="243"/>
                    </a:lnTo>
                    <a:cubicBezTo>
                      <a:pt x="1462" y="63"/>
                      <a:pt x="1235" y="1"/>
                      <a:pt x="100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3" name="Google Shape;1219;p63">
                <a:extLst>
                  <a:ext uri="{FF2B5EF4-FFF2-40B4-BE49-F238E27FC236}">
                    <a16:creationId xmlns:a16="http://schemas.microsoft.com/office/drawing/2014/main" id="{754825DA-2E16-7669-C669-46E20E660857}"/>
                  </a:ext>
                </a:extLst>
              </p:cNvPr>
              <p:cNvSpPr/>
              <p:nvPr/>
            </p:nvSpPr>
            <p:spPr>
              <a:xfrm>
                <a:off x="-1122992" y="2570961"/>
                <a:ext cx="632393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9264" extrusionOk="0">
                    <a:moveTo>
                      <a:pt x="8803" y="1"/>
                    </a:moveTo>
                    <a:cubicBezTo>
                      <a:pt x="8019" y="1"/>
                      <a:pt x="6962" y="1639"/>
                      <a:pt x="6962" y="1639"/>
                    </a:cubicBezTo>
                    <a:cubicBezTo>
                      <a:pt x="6962" y="1639"/>
                      <a:pt x="6699" y="31"/>
                      <a:pt x="5975" y="31"/>
                    </a:cubicBezTo>
                    <a:cubicBezTo>
                      <a:pt x="5922" y="31"/>
                      <a:pt x="5866" y="39"/>
                      <a:pt x="5807" y="58"/>
                    </a:cubicBezTo>
                    <a:cubicBezTo>
                      <a:pt x="4926" y="301"/>
                      <a:pt x="5807" y="2642"/>
                      <a:pt x="5807" y="2642"/>
                    </a:cubicBezTo>
                    <a:lnTo>
                      <a:pt x="1400" y="5134"/>
                    </a:lnTo>
                    <a:cubicBezTo>
                      <a:pt x="1400" y="5134"/>
                      <a:pt x="397" y="5621"/>
                      <a:pt x="245" y="6198"/>
                    </a:cubicBezTo>
                    <a:cubicBezTo>
                      <a:pt x="1" y="7467"/>
                      <a:pt x="2087" y="9264"/>
                      <a:pt x="3832" y="9264"/>
                    </a:cubicBezTo>
                    <a:cubicBezTo>
                      <a:pt x="4261" y="9264"/>
                      <a:pt x="4669" y="9155"/>
                      <a:pt x="5017" y="8903"/>
                    </a:cubicBezTo>
                    <a:cubicBezTo>
                      <a:pt x="6810" y="7657"/>
                      <a:pt x="10579" y="2824"/>
                      <a:pt x="10549" y="2368"/>
                    </a:cubicBezTo>
                    <a:cubicBezTo>
                      <a:pt x="10549" y="2110"/>
                      <a:pt x="10413" y="2019"/>
                      <a:pt x="10222" y="2019"/>
                    </a:cubicBezTo>
                    <a:cubicBezTo>
                      <a:pt x="9946" y="2019"/>
                      <a:pt x="9554" y="2207"/>
                      <a:pt x="9283" y="2360"/>
                    </a:cubicBezTo>
                    <a:lnTo>
                      <a:pt x="9283" y="2360"/>
                    </a:lnTo>
                    <a:cubicBezTo>
                      <a:pt x="9753" y="2055"/>
                      <a:pt x="10530" y="1460"/>
                      <a:pt x="10002" y="1152"/>
                    </a:cubicBezTo>
                    <a:cubicBezTo>
                      <a:pt x="9906" y="1094"/>
                      <a:pt x="9804" y="1069"/>
                      <a:pt x="9700" y="1069"/>
                    </a:cubicBezTo>
                    <a:cubicBezTo>
                      <a:pt x="9281" y="1069"/>
                      <a:pt x="8823" y="1479"/>
                      <a:pt x="8548" y="1773"/>
                    </a:cubicBezTo>
                    <a:lnTo>
                      <a:pt x="8548" y="1773"/>
                    </a:lnTo>
                    <a:cubicBezTo>
                      <a:pt x="8921" y="1266"/>
                      <a:pt x="9557" y="234"/>
                      <a:pt x="8969" y="28"/>
                    </a:cubicBezTo>
                    <a:cubicBezTo>
                      <a:pt x="8915" y="9"/>
                      <a:pt x="8860" y="1"/>
                      <a:pt x="8803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4" name="Google Shape;1220;p63">
                <a:extLst>
                  <a:ext uri="{FF2B5EF4-FFF2-40B4-BE49-F238E27FC236}">
                    <a16:creationId xmlns:a16="http://schemas.microsoft.com/office/drawing/2014/main" id="{68A50B16-8373-81A3-6D5C-D4CE9A0B4864}"/>
                  </a:ext>
                </a:extLst>
              </p:cNvPr>
              <p:cNvSpPr/>
              <p:nvPr/>
            </p:nvSpPr>
            <p:spPr>
              <a:xfrm>
                <a:off x="314164" y="2605269"/>
                <a:ext cx="396172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6418" extrusionOk="0">
                    <a:moveTo>
                      <a:pt x="2980" y="1"/>
                    </a:moveTo>
                    <a:lnTo>
                      <a:pt x="1" y="1551"/>
                    </a:lnTo>
                    <a:lnTo>
                      <a:pt x="2980" y="6050"/>
                    </a:lnTo>
                    <a:cubicBezTo>
                      <a:pt x="2980" y="6050"/>
                      <a:pt x="4221" y="6418"/>
                      <a:pt x="5249" y="6418"/>
                    </a:cubicBezTo>
                    <a:cubicBezTo>
                      <a:pt x="5969" y="6418"/>
                      <a:pt x="6584" y="6237"/>
                      <a:pt x="6597" y="5624"/>
                    </a:cubicBezTo>
                    <a:cubicBezTo>
                      <a:pt x="6627" y="4165"/>
                      <a:pt x="2980" y="1"/>
                      <a:pt x="2980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5" name="Google Shape;1221;p63">
                <a:extLst>
                  <a:ext uri="{FF2B5EF4-FFF2-40B4-BE49-F238E27FC236}">
                    <a16:creationId xmlns:a16="http://schemas.microsoft.com/office/drawing/2014/main" id="{7E27138C-2544-8EA3-C0C9-C7333798D074}"/>
                  </a:ext>
                </a:extLst>
              </p:cNvPr>
              <p:cNvSpPr/>
              <p:nvPr/>
            </p:nvSpPr>
            <p:spPr>
              <a:xfrm>
                <a:off x="92530" y="2570961"/>
                <a:ext cx="630540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49" h="9264" extrusionOk="0">
                    <a:moveTo>
                      <a:pt x="1777" y="1"/>
                    </a:moveTo>
                    <a:cubicBezTo>
                      <a:pt x="1720" y="1"/>
                      <a:pt x="1665" y="9"/>
                      <a:pt x="1611" y="28"/>
                    </a:cubicBezTo>
                    <a:cubicBezTo>
                      <a:pt x="973" y="241"/>
                      <a:pt x="1703" y="1335"/>
                      <a:pt x="2067" y="1821"/>
                    </a:cubicBezTo>
                    <a:cubicBezTo>
                      <a:pt x="2189" y="1973"/>
                      <a:pt x="2250" y="2064"/>
                      <a:pt x="2250" y="2064"/>
                    </a:cubicBezTo>
                    <a:cubicBezTo>
                      <a:pt x="2250" y="2064"/>
                      <a:pt x="1526" y="1069"/>
                      <a:pt x="878" y="1069"/>
                    </a:cubicBezTo>
                    <a:cubicBezTo>
                      <a:pt x="775" y="1069"/>
                      <a:pt x="674" y="1094"/>
                      <a:pt x="578" y="1152"/>
                    </a:cubicBezTo>
                    <a:cubicBezTo>
                      <a:pt x="48" y="1461"/>
                      <a:pt x="832" y="2059"/>
                      <a:pt x="1302" y="2363"/>
                    </a:cubicBezTo>
                    <a:lnTo>
                      <a:pt x="1302" y="2363"/>
                    </a:lnTo>
                    <a:cubicBezTo>
                      <a:pt x="1029" y="2210"/>
                      <a:pt x="631" y="2019"/>
                      <a:pt x="348" y="2019"/>
                    </a:cubicBezTo>
                    <a:cubicBezTo>
                      <a:pt x="151" y="2019"/>
                      <a:pt x="9" y="2110"/>
                      <a:pt x="1" y="2368"/>
                    </a:cubicBezTo>
                    <a:cubicBezTo>
                      <a:pt x="1" y="2824"/>
                      <a:pt x="3770" y="7657"/>
                      <a:pt x="5563" y="8903"/>
                    </a:cubicBezTo>
                    <a:cubicBezTo>
                      <a:pt x="5911" y="9155"/>
                      <a:pt x="6318" y="9264"/>
                      <a:pt x="6745" y="9264"/>
                    </a:cubicBezTo>
                    <a:cubicBezTo>
                      <a:pt x="8482" y="9264"/>
                      <a:pt x="10549" y="7467"/>
                      <a:pt x="10305" y="6198"/>
                    </a:cubicBezTo>
                    <a:cubicBezTo>
                      <a:pt x="10183" y="5621"/>
                      <a:pt x="9150" y="5134"/>
                      <a:pt x="9150" y="5134"/>
                    </a:cubicBezTo>
                    <a:lnTo>
                      <a:pt x="4773" y="2642"/>
                    </a:lnTo>
                    <a:cubicBezTo>
                      <a:pt x="4773" y="2642"/>
                      <a:pt x="5624" y="301"/>
                      <a:pt x="4773" y="58"/>
                    </a:cubicBezTo>
                    <a:cubicBezTo>
                      <a:pt x="4712" y="39"/>
                      <a:pt x="4654" y="31"/>
                      <a:pt x="4599" y="31"/>
                    </a:cubicBezTo>
                    <a:cubicBezTo>
                      <a:pt x="3851" y="31"/>
                      <a:pt x="3587" y="1639"/>
                      <a:pt x="3587" y="1639"/>
                    </a:cubicBezTo>
                    <a:cubicBezTo>
                      <a:pt x="3587" y="1639"/>
                      <a:pt x="2557" y="1"/>
                      <a:pt x="177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9" name="Google Shape;1222;p63">
              <a:extLst>
                <a:ext uri="{FF2B5EF4-FFF2-40B4-BE49-F238E27FC236}">
                  <a16:creationId xmlns:a16="http://schemas.microsoft.com/office/drawing/2014/main" id="{9A92C28D-D4E3-114A-E03E-B7B92854E478}"/>
                </a:ext>
              </a:extLst>
            </p:cNvPr>
            <p:cNvSpPr/>
            <p:nvPr/>
          </p:nvSpPr>
          <p:spPr>
            <a:xfrm>
              <a:off x="2888352" y="1644281"/>
              <a:ext cx="152775" cy="140503"/>
            </a:xfrm>
            <a:custGeom>
              <a:avLst/>
              <a:gdLst/>
              <a:ahLst/>
              <a:cxnLst/>
              <a:rect l="l" t="t" r="r" b="b"/>
              <a:pathLst>
                <a:path w="4074" h="3747" extrusionOk="0">
                  <a:moveTo>
                    <a:pt x="2064" y="1"/>
                  </a:moveTo>
                  <a:cubicBezTo>
                    <a:pt x="2024" y="1"/>
                    <a:pt x="1985" y="2"/>
                    <a:pt x="1945" y="4"/>
                  </a:cubicBezTo>
                  <a:cubicBezTo>
                    <a:pt x="851" y="35"/>
                    <a:pt x="0" y="916"/>
                    <a:pt x="30" y="1980"/>
                  </a:cubicBezTo>
                  <a:cubicBezTo>
                    <a:pt x="89" y="2976"/>
                    <a:pt x="967" y="3746"/>
                    <a:pt x="2010" y="3746"/>
                  </a:cubicBezTo>
                  <a:cubicBezTo>
                    <a:pt x="2049" y="3746"/>
                    <a:pt x="2088" y="3745"/>
                    <a:pt x="2128" y="3743"/>
                  </a:cubicBezTo>
                  <a:cubicBezTo>
                    <a:pt x="3222" y="3682"/>
                    <a:pt x="4073" y="2801"/>
                    <a:pt x="4043" y="1767"/>
                  </a:cubicBezTo>
                  <a:cubicBezTo>
                    <a:pt x="3984" y="771"/>
                    <a:pt x="3107" y="1"/>
                    <a:pt x="2064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grpSp>
        <p:nvGrpSpPr>
          <p:cNvPr id="46" name="Google Shape;1608;p70">
            <a:extLst>
              <a:ext uri="{FF2B5EF4-FFF2-40B4-BE49-F238E27FC236}">
                <a16:creationId xmlns:a16="http://schemas.microsoft.com/office/drawing/2014/main" id="{8CECC9E8-7532-4CF8-ED78-AEBC506E6DFC}"/>
              </a:ext>
            </a:extLst>
          </p:cNvPr>
          <p:cNvGrpSpPr/>
          <p:nvPr/>
        </p:nvGrpSpPr>
        <p:grpSpPr>
          <a:xfrm flipH="1">
            <a:off x="9916473" y="4259305"/>
            <a:ext cx="2156583" cy="2593933"/>
            <a:chOff x="1862899" y="1669750"/>
            <a:chExt cx="2709114" cy="4593105"/>
          </a:xfrm>
        </p:grpSpPr>
        <p:sp>
          <p:nvSpPr>
            <p:cNvPr id="47" name="Google Shape;1609;p70">
              <a:extLst>
                <a:ext uri="{FF2B5EF4-FFF2-40B4-BE49-F238E27FC236}">
                  <a16:creationId xmlns:a16="http://schemas.microsoft.com/office/drawing/2014/main" id="{20DDA559-8FE7-4A39-60ED-58552F6EFE1E}"/>
                </a:ext>
              </a:extLst>
            </p:cNvPr>
            <p:cNvSpPr/>
            <p:nvPr/>
          </p:nvSpPr>
          <p:spPr>
            <a:xfrm>
              <a:off x="1894306" y="5659175"/>
              <a:ext cx="2598422" cy="603680"/>
            </a:xfrm>
            <a:custGeom>
              <a:avLst/>
              <a:gdLst/>
              <a:ahLst/>
              <a:cxnLst/>
              <a:rect l="l" t="t" r="r" b="b"/>
              <a:pathLst>
                <a:path w="40822" h="9484" extrusionOk="0">
                  <a:moveTo>
                    <a:pt x="20426" y="0"/>
                  </a:moveTo>
                  <a:cubicBezTo>
                    <a:pt x="9149" y="0"/>
                    <a:pt x="0" y="2128"/>
                    <a:pt x="0" y="4742"/>
                  </a:cubicBezTo>
                  <a:cubicBezTo>
                    <a:pt x="0" y="7386"/>
                    <a:pt x="9149" y="9483"/>
                    <a:pt x="20426" y="9483"/>
                  </a:cubicBezTo>
                  <a:cubicBezTo>
                    <a:pt x="31703" y="9483"/>
                    <a:pt x="40821" y="7386"/>
                    <a:pt x="40821" y="4742"/>
                  </a:cubicBezTo>
                  <a:cubicBezTo>
                    <a:pt x="40821" y="2128"/>
                    <a:pt x="31703" y="0"/>
                    <a:pt x="20426" y="0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8" name="Google Shape;1610;p70">
              <a:extLst>
                <a:ext uri="{FF2B5EF4-FFF2-40B4-BE49-F238E27FC236}">
                  <a16:creationId xmlns:a16="http://schemas.microsoft.com/office/drawing/2014/main" id="{FC778AB3-00E4-F222-1E56-4CC79B78B23B}"/>
                </a:ext>
              </a:extLst>
            </p:cNvPr>
            <p:cNvSpPr/>
            <p:nvPr/>
          </p:nvSpPr>
          <p:spPr>
            <a:xfrm>
              <a:off x="2103210" y="3029857"/>
              <a:ext cx="416033" cy="483759"/>
            </a:xfrm>
            <a:custGeom>
              <a:avLst/>
              <a:gdLst/>
              <a:ahLst/>
              <a:cxnLst/>
              <a:rect l="l" t="t" r="r" b="b"/>
              <a:pathLst>
                <a:path w="6536" h="7600" extrusionOk="0">
                  <a:moveTo>
                    <a:pt x="1" y="0"/>
                  </a:moveTo>
                  <a:cubicBezTo>
                    <a:pt x="1946" y="3405"/>
                    <a:pt x="4439" y="6475"/>
                    <a:pt x="6110" y="7599"/>
                  </a:cubicBezTo>
                  <a:lnTo>
                    <a:pt x="6536" y="791"/>
                  </a:lnTo>
                  <a:lnTo>
                    <a:pt x="6536" y="791"/>
                  </a:lnTo>
                  <a:cubicBezTo>
                    <a:pt x="5822" y="974"/>
                    <a:pt x="5108" y="1059"/>
                    <a:pt x="4401" y="1059"/>
                  </a:cubicBezTo>
                  <a:cubicBezTo>
                    <a:pt x="2880" y="1059"/>
                    <a:pt x="1391" y="664"/>
                    <a:pt x="1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49" name="Google Shape;1611;p70">
              <a:extLst>
                <a:ext uri="{FF2B5EF4-FFF2-40B4-BE49-F238E27FC236}">
                  <a16:creationId xmlns:a16="http://schemas.microsoft.com/office/drawing/2014/main" id="{8DE69FDE-7C3D-6509-9F90-52A0E2A9F685}"/>
                </a:ext>
              </a:extLst>
            </p:cNvPr>
            <p:cNvSpPr/>
            <p:nvPr/>
          </p:nvSpPr>
          <p:spPr>
            <a:xfrm>
              <a:off x="1862899" y="2185683"/>
              <a:ext cx="663705" cy="915132"/>
            </a:xfrm>
            <a:custGeom>
              <a:avLst/>
              <a:gdLst/>
              <a:ahLst/>
              <a:cxnLst/>
              <a:rect l="l" t="t" r="r" b="b"/>
              <a:pathLst>
                <a:path w="10427" h="14377" extrusionOk="0">
                  <a:moveTo>
                    <a:pt x="3233" y="0"/>
                  </a:moveTo>
                  <a:cubicBezTo>
                    <a:pt x="3219" y="0"/>
                    <a:pt x="3206" y="2"/>
                    <a:pt x="3192" y="4"/>
                  </a:cubicBezTo>
                  <a:cubicBezTo>
                    <a:pt x="2585" y="126"/>
                    <a:pt x="3192" y="2375"/>
                    <a:pt x="3192" y="2375"/>
                  </a:cubicBezTo>
                  <a:cubicBezTo>
                    <a:pt x="3192" y="2375"/>
                    <a:pt x="2544" y="146"/>
                    <a:pt x="1953" y="146"/>
                  </a:cubicBezTo>
                  <a:cubicBezTo>
                    <a:pt x="1930" y="146"/>
                    <a:pt x="1908" y="150"/>
                    <a:pt x="1885" y="156"/>
                  </a:cubicBezTo>
                  <a:cubicBezTo>
                    <a:pt x="1338" y="339"/>
                    <a:pt x="1916" y="2466"/>
                    <a:pt x="1977" y="2770"/>
                  </a:cubicBezTo>
                  <a:cubicBezTo>
                    <a:pt x="1917" y="2473"/>
                    <a:pt x="1365" y="670"/>
                    <a:pt x="887" y="670"/>
                  </a:cubicBezTo>
                  <a:cubicBezTo>
                    <a:pt x="875" y="670"/>
                    <a:pt x="863" y="671"/>
                    <a:pt x="852" y="673"/>
                  </a:cubicBezTo>
                  <a:cubicBezTo>
                    <a:pt x="335" y="764"/>
                    <a:pt x="1" y="4503"/>
                    <a:pt x="1855" y="9244"/>
                  </a:cubicBezTo>
                  <a:cubicBezTo>
                    <a:pt x="2372" y="10582"/>
                    <a:pt x="3071" y="11980"/>
                    <a:pt x="3831" y="13317"/>
                  </a:cubicBezTo>
                  <a:cubicBezTo>
                    <a:pt x="5242" y="13981"/>
                    <a:pt x="6724" y="14376"/>
                    <a:pt x="8247" y="14376"/>
                  </a:cubicBezTo>
                  <a:cubicBezTo>
                    <a:pt x="8956" y="14376"/>
                    <a:pt x="9673" y="14291"/>
                    <a:pt x="10396" y="14108"/>
                  </a:cubicBezTo>
                  <a:lnTo>
                    <a:pt x="10427" y="13591"/>
                  </a:lnTo>
                  <a:cubicBezTo>
                    <a:pt x="10427" y="13591"/>
                    <a:pt x="6323" y="8971"/>
                    <a:pt x="5472" y="6934"/>
                  </a:cubicBezTo>
                  <a:cubicBezTo>
                    <a:pt x="4651" y="4898"/>
                    <a:pt x="4591" y="4533"/>
                    <a:pt x="4591" y="4533"/>
                  </a:cubicBezTo>
                  <a:cubicBezTo>
                    <a:pt x="4591" y="4533"/>
                    <a:pt x="5655" y="2162"/>
                    <a:pt x="4955" y="1767"/>
                  </a:cubicBezTo>
                  <a:cubicBezTo>
                    <a:pt x="4847" y="1704"/>
                    <a:pt x="4754" y="1677"/>
                    <a:pt x="4676" y="1677"/>
                  </a:cubicBezTo>
                  <a:cubicBezTo>
                    <a:pt x="4226" y="1677"/>
                    <a:pt x="4226" y="2557"/>
                    <a:pt x="4226" y="2557"/>
                  </a:cubicBezTo>
                  <a:cubicBezTo>
                    <a:pt x="4226" y="2557"/>
                    <a:pt x="3819" y="0"/>
                    <a:pt x="323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0" name="Google Shape;1612;p70">
              <a:extLst>
                <a:ext uri="{FF2B5EF4-FFF2-40B4-BE49-F238E27FC236}">
                  <a16:creationId xmlns:a16="http://schemas.microsoft.com/office/drawing/2014/main" id="{B85B02FD-7A9D-981E-FA6C-D1BDBE60EC66}"/>
                </a:ext>
              </a:extLst>
            </p:cNvPr>
            <p:cNvSpPr/>
            <p:nvPr/>
          </p:nvSpPr>
          <p:spPr>
            <a:xfrm>
              <a:off x="2933225" y="3040373"/>
              <a:ext cx="323164" cy="134360"/>
            </a:xfrm>
            <a:custGeom>
              <a:avLst/>
              <a:gdLst/>
              <a:ahLst/>
              <a:cxnLst/>
              <a:rect l="l" t="t" r="r" b="b"/>
              <a:pathLst>
                <a:path w="5077" h="2081" extrusionOk="0">
                  <a:moveTo>
                    <a:pt x="915" y="1"/>
                  </a:moveTo>
                  <a:cubicBezTo>
                    <a:pt x="610" y="1"/>
                    <a:pt x="305" y="7"/>
                    <a:pt x="1" y="18"/>
                  </a:cubicBezTo>
                  <a:cubicBezTo>
                    <a:pt x="183" y="961"/>
                    <a:pt x="213" y="1781"/>
                    <a:pt x="213" y="1781"/>
                  </a:cubicBezTo>
                  <a:cubicBezTo>
                    <a:pt x="944" y="1995"/>
                    <a:pt x="1581" y="2080"/>
                    <a:pt x="2132" y="2080"/>
                  </a:cubicBezTo>
                  <a:cubicBezTo>
                    <a:pt x="4236" y="2080"/>
                    <a:pt x="5077" y="839"/>
                    <a:pt x="5077" y="839"/>
                  </a:cubicBezTo>
                  <a:cubicBezTo>
                    <a:pt x="4985" y="717"/>
                    <a:pt x="4894" y="565"/>
                    <a:pt x="4833" y="383"/>
                  </a:cubicBezTo>
                  <a:cubicBezTo>
                    <a:pt x="3527" y="112"/>
                    <a:pt x="2221" y="1"/>
                    <a:pt x="9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1" name="Google Shape;1613;p70">
              <a:extLst>
                <a:ext uri="{FF2B5EF4-FFF2-40B4-BE49-F238E27FC236}">
                  <a16:creationId xmlns:a16="http://schemas.microsoft.com/office/drawing/2014/main" id="{495E5D5A-3A1C-77CF-1284-37C903FFF374}"/>
                </a:ext>
              </a:extLst>
            </p:cNvPr>
            <p:cNvSpPr/>
            <p:nvPr/>
          </p:nvSpPr>
          <p:spPr>
            <a:xfrm>
              <a:off x="2896500" y="2917639"/>
              <a:ext cx="344424" cy="149011"/>
            </a:xfrm>
            <a:custGeom>
              <a:avLst/>
              <a:gdLst/>
              <a:ahLst/>
              <a:cxnLst/>
              <a:rect l="l" t="t" r="r" b="b"/>
              <a:pathLst>
                <a:path w="5411" h="2341" extrusionOk="0">
                  <a:moveTo>
                    <a:pt x="5319" y="1"/>
                  </a:moveTo>
                  <a:lnTo>
                    <a:pt x="0" y="183"/>
                  </a:lnTo>
                  <a:cubicBezTo>
                    <a:pt x="274" y="730"/>
                    <a:pt x="456" y="1368"/>
                    <a:pt x="578" y="1976"/>
                  </a:cubicBezTo>
                  <a:cubicBezTo>
                    <a:pt x="882" y="1965"/>
                    <a:pt x="1187" y="1959"/>
                    <a:pt x="1492" y="1959"/>
                  </a:cubicBezTo>
                  <a:cubicBezTo>
                    <a:pt x="2798" y="1959"/>
                    <a:pt x="4104" y="2070"/>
                    <a:pt x="5410" y="2341"/>
                  </a:cubicBezTo>
                  <a:cubicBezTo>
                    <a:pt x="5076" y="1368"/>
                    <a:pt x="5319" y="1"/>
                    <a:pt x="5319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2" name="Google Shape;1614;p70">
              <a:extLst>
                <a:ext uri="{FF2B5EF4-FFF2-40B4-BE49-F238E27FC236}">
                  <a16:creationId xmlns:a16="http://schemas.microsoft.com/office/drawing/2014/main" id="{9F47ADB1-5BFA-5A0E-8609-BCB39213FEF8}"/>
                </a:ext>
              </a:extLst>
            </p:cNvPr>
            <p:cNvSpPr/>
            <p:nvPr/>
          </p:nvSpPr>
          <p:spPr>
            <a:xfrm>
              <a:off x="2499823" y="3033739"/>
              <a:ext cx="1298320" cy="489551"/>
            </a:xfrm>
            <a:custGeom>
              <a:avLst/>
              <a:gdLst/>
              <a:ahLst/>
              <a:cxnLst/>
              <a:rect l="l" t="t" r="r" b="b"/>
              <a:pathLst>
                <a:path w="20397" h="7691" extrusionOk="0">
                  <a:moveTo>
                    <a:pt x="396" y="0"/>
                  </a:moveTo>
                  <a:cubicBezTo>
                    <a:pt x="396" y="0"/>
                    <a:pt x="214" y="973"/>
                    <a:pt x="62" y="2250"/>
                  </a:cubicBezTo>
                  <a:cubicBezTo>
                    <a:pt x="31" y="2432"/>
                    <a:pt x="31" y="2645"/>
                    <a:pt x="1" y="2827"/>
                  </a:cubicBezTo>
                  <a:cubicBezTo>
                    <a:pt x="6080" y="5623"/>
                    <a:pt x="12828" y="7326"/>
                    <a:pt x="19454" y="7690"/>
                  </a:cubicBezTo>
                  <a:cubicBezTo>
                    <a:pt x="20032" y="7265"/>
                    <a:pt x="20396" y="6991"/>
                    <a:pt x="20396" y="6991"/>
                  </a:cubicBezTo>
                  <a:cubicBezTo>
                    <a:pt x="20244" y="6687"/>
                    <a:pt x="20062" y="6383"/>
                    <a:pt x="19849" y="6079"/>
                  </a:cubicBezTo>
                  <a:cubicBezTo>
                    <a:pt x="19333" y="5350"/>
                    <a:pt x="18725" y="4529"/>
                    <a:pt x="18086" y="3800"/>
                  </a:cubicBezTo>
                  <a:cubicBezTo>
                    <a:pt x="17661" y="3313"/>
                    <a:pt x="17205" y="2857"/>
                    <a:pt x="16779" y="2462"/>
                  </a:cubicBezTo>
                  <a:cubicBezTo>
                    <a:pt x="16415" y="2158"/>
                    <a:pt x="16050" y="1885"/>
                    <a:pt x="15715" y="1672"/>
                  </a:cubicBezTo>
                  <a:cubicBezTo>
                    <a:pt x="14582" y="1002"/>
                    <a:pt x="13584" y="843"/>
                    <a:pt x="12890" y="843"/>
                  </a:cubicBezTo>
                  <a:cubicBezTo>
                    <a:pt x="12263" y="843"/>
                    <a:pt x="11886" y="973"/>
                    <a:pt x="11886" y="973"/>
                  </a:cubicBezTo>
                  <a:cubicBezTo>
                    <a:pt x="11004" y="1841"/>
                    <a:pt x="9922" y="2078"/>
                    <a:pt x="9003" y="2078"/>
                  </a:cubicBezTo>
                  <a:cubicBezTo>
                    <a:pt x="7895" y="2078"/>
                    <a:pt x="7022" y="1733"/>
                    <a:pt x="7022" y="1733"/>
                  </a:cubicBezTo>
                  <a:lnTo>
                    <a:pt x="4864" y="1550"/>
                  </a:lnTo>
                  <a:cubicBezTo>
                    <a:pt x="4317" y="1155"/>
                    <a:pt x="396" y="0"/>
                    <a:pt x="396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3" name="Google Shape;1615;p70">
              <a:extLst>
                <a:ext uri="{FF2B5EF4-FFF2-40B4-BE49-F238E27FC236}">
                  <a16:creationId xmlns:a16="http://schemas.microsoft.com/office/drawing/2014/main" id="{4A100BAA-832E-D539-0634-786D9276A9CD}"/>
                </a:ext>
              </a:extLst>
            </p:cNvPr>
            <p:cNvSpPr/>
            <p:nvPr/>
          </p:nvSpPr>
          <p:spPr>
            <a:xfrm>
              <a:off x="2482446" y="3210208"/>
              <a:ext cx="1257646" cy="726593"/>
            </a:xfrm>
            <a:custGeom>
              <a:avLst/>
              <a:gdLst/>
              <a:ahLst/>
              <a:cxnLst/>
              <a:rect l="l" t="t" r="r" b="b"/>
              <a:pathLst>
                <a:path w="19758" h="11415" extrusionOk="0">
                  <a:moveTo>
                    <a:pt x="274" y="0"/>
                  </a:moveTo>
                  <a:cubicBezTo>
                    <a:pt x="213" y="486"/>
                    <a:pt x="183" y="973"/>
                    <a:pt x="122" y="1489"/>
                  </a:cubicBezTo>
                  <a:cubicBezTo>
                    <a:pt x="92" y="1793"/>
                    <a:pt x="92" y="2128"/>
                    <a:pt x="61" y="2432"/>
                  </a:cubicBezTo>
                  <a:cubicBezTo>
                    <a:pt x="0" y="3678"/>
                    <a:pt x="31" y="4742"/>
                    <a:pt x="304" y="5137"/>
                  </a:cubicBezTo>
                  <a:cubicBezTo>
                    <a:pt x="547" y="5471"/>
                    <a:pt x="851" y="5806"/>
                    <a:pt x="1155" y="6110"/>
                  </a:cubicBezTo>
                  <a:cubicBezTo>
                    <a:pt x="1946" y="6900"/>
                    <a:pt x="2827" y="7538"/>
                    <a:pt x="2827" y="7538"/>
                  </a:cubicBezTo>
                  <a:cubicBezTo>
                    <a:pt x="2827" y="7538"/>
                    <a:pt x="3253" y="10031"/>
                    <a:pt x="3830" y="10942"/>
                  </a:cubicBezTo>
                  <a:cubicBezTo>
                    <a:pt x="4040" y="11264"/>
                    <a:pt x="6141" y="11414"/>
                    <a:pt x="8547" y="11414"/>
                  </a:cubicBezTo>
                  <a:cubicBezTo>
                    <a:pt x="12057" y="11414"/>
                    <a:pt x="16218" y="11094"/>
                    <a:pt x="16110" y="10517"/>
                  </a:cubicBezTo>
                  <a:cubicBezTo>
                    <a:pt x="15988" y="9727"/>
                    <a:pt x="15745" y="8602"/>
                    <a:pt x="15593" y="7842"/>
                  </a:cubicBezTo>
                  <a:cubicBezTo>
                    <a:pt x="15502" y="7417"/>
                    <a:pt x="15441" y="7113"/>
                    <a:pt x="15441" y="7113"/>
                  </a:cubicBezTo>
                  <a:cubicBezTo>
                    <a:pt x="16931" y="6748"/>
                    <a:pt x="18694" y="5623"/>
                    <a:pt x="19758" y="4863"/>
                  </a:cubicBezTo>
                  <a:cubicBezTo>
                    <a:pt x="13131" y="4499"/>
                    <a:pt x="6353" y="2827"/>
                    <a:pt x="274" y="0"/>
                  </a:cubicBezTo>
                  <a:close/>
                </a:path>
              </a:pathLst>
            </a:custGeom>
            <a:solidFill>
              <a:srgbClr val="70AD4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4" name="Google Shape;1616;p70">
              <a:extLst>
                <a:ext uri="{FF2B5EF4-FFF2-40B4-BE49-F238E27FC236}">
                  <a16:creationId xmlns:a16="http://schemas.microsoft.com/office/drawing/2014/main" id="{D5A18FE3-2491-EC02-9D88-2640A54507AA}"/>
                </a:ext>
              </a:extLst>
            </p:cNvPr>
            <p:cNvSpPr/>
            <p:nvPr/>
          </p:nvSpPr>
          <p:spPr>
            <a:xfrm>
              <a:off x="2213519" y="2588115"/>
              <a:ext cx="417051" cy="586176"/>
            </a:xfrm>
            <a:custGeom>
              <a:avLst/>
              <a:gdLst/>
              <a:ahLst/>
              <a:cxnLst/>
              <a:rect l="l" t="t" r="r" b="b"/>
              <a:pathLst>
                <a:path w="6552" h="9209" extrusionOk="0">
                  <a:moveTo>
                    <a:pt x="3403" y="0"/>
                  </a:moveTo>
                  <a:cubicBezTo>
                    <a:pt x="3352" y="0"/>
                    <a:pt x="3302" y="4"/>
                    <a:pt x="3253" y="10"/>
                  </a:cubicBezTo>
                  <a:cubicBezTo>
                    <a:pt x="3253" y="10"/>
                    <a:pt x="3982" y="2199"/>
                    <a:pt x="4256" y="2746"/>
                  </a:cubicBezTo>
                  <a:cubicBezTo>
                    <a:pt x="4256" y="2746"/>
                    <a:pt x="1520" y="4326"/>
                    <a:pt x="0" y="4600"/>
                  </a:cubicBezTo>
                  <a:cubicBezTo>
                    <a:pt x="0" y="4600"/>
                    <a:pt x="851" y="5877"/>
                    <a:pt x="1551" y="6576"/>
                  </a:cubicBezTo>
                  <a:cubicBezTo>
                    <a:pt x="1551" y="6576"/>
                    <a:pt x="2158" y="6302"/>
                    <a:pt x="2523" y="5846"/>
                  </a:cubicBezTo>
                  <a:cubicBezTo>
                    <a:pt x="2561" y="5802"/>
                    <a:pt x="2589" y="5782"/>
                    <a:pt x="2609" y="5782"/>
                  </a:cubicBezTo>
                  <a:cubicBezTo>
                    <a:pt x="2790" y="5782"/>
                    <a:pt x="2219" y="7518"/>
                    <a:pt x="2219" y="7518"/>
                  </a:cubicBezTo>
                  <a:cubicBezTo>
                    <a:pt x="2219" y="7518"/>
                    <a:pt x="2736" y="8551"/>
                    <a:pt x="3952" y="9038"/>
                  </a:cubicBezTo>
                  <a:cubicBezTo>
                    <a:pt x="4243" y="9162"/>
                    <a:pt x="4499" y="9209"/>
                    <a:pt x="4721" y="9209"/>
                  </a:cubicBezTo>
                  <a:cubicBezTo>
                    <a:pt x="5424" y="9209"/>
                    <a:pt x="5776" y="8734"/>
                    <a:pt x="5776" y="8734"/>
                  </a:cubicBezTo>
                  <a:cubicBezTo>
                    <a:pt x="5776" y="8734"/>
                    <a:pt x="5776" y="5451"/>
                    <a:pt x="6171" y="3840"/>
                  </a:cubicBezTo>
                  <a:cubicBezTo>
                    <a:pt x="6552" y="2287"/>
                    <a:pt x="4758" y="0"/>
                    <a:pt x="3403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5" name="Google Shape;1617;p70">
              <a:extLst>
                <a:ext uri="{FF2B5EF4-FFF2-40B4-BE49-F238E27FC236}">
                  <a16:creationId xmlns:a16="http://schemas.microsoft.com/office/drawing/2014/main" id="{78A8876E-C979-CF71-2AFF-FA5BD808EFD2}"/>
                </a:ext>
              </a:extLst>
            </p:cNvPr>
            <p:cNvSpPr/>
            <p:nvPr/>
          </p:nvSpPr>
          <p:spPr>
            <a:xfrm>
              <a:off x="2432162" y="2695177"/>
              <a:ext cx="222529" cy="175172"/>
            </a:xfrm>
            <a:custGeom>
              <a:avLst/>
              <a:gdLst/>
              <a:ahLst/>
              <a:cxnLst/>
              <a:rect l="l" t="t" r="r" b="b"/>
              <a:pathLst>
                <a:path w="3496" h="2752" extrusionOk="0">
                  <a:moveTo>
                    <a:pt x="882" y="0"/>
                  </a:moveTo>
                  <a:cubicBezTo>
                    <a:pt x="881" y="0"/>
                    <a:pt x="0" y="243"/>
                    <a:pt x="1125" y="1611"/>
                  </a:cubicBezTo>
                  <a:cubicBezTo>
                    <a:pt x="1776" y="2408"/>
                    <a:pt x="2417" y="2751"/>
                    <a:pt x="2855" y="2751"/>
                  </a:cubicBezTo>
                  <a:cubicBezTo>
                    <a:pt x="3152" y="2751"/>
                    <a:pt x="3355" y="2593"/>
                    <a:pt x="3404" y="2310"/>
                  </a:cubicBezTo>
                  <a:cubicBezTo>
                    <a:pt x="3496" y="1641"/>
                    <a:pt x="882" y="0"/>
                    <a:pt x="882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6" name="Google Shape;1618;p70">
              <a:extLst>
                <a:ext uri="{FF2B5EF4-FFF2-40B4-BE49-F238E27FC236}">
                  <a16:creationId xmlns:a16="http://schemas.microsoft.com/office/drawing/2014/main" id="{224B825A-E44E-06A8-8B33-6AD6689670DE}"/>
                </a:ext>
              </a:extLst>
            </p:cNvPr>
            <p:cNvSpPr/>
            <p:nvPr/>
          </p:nvSpPr>
          <p:spPr>
            <a:xfrm>
              <a:off x="3446768" y="2588115"/>
              <a:ext cx="417115" cy="586176"/>
            </a:xfrm>
            <a:custGeom>
              <a:avLst/>
              <a:gdLst/>
              <a:ahLst/>
              <a:cxnLst/>
              <a:rect l="l" t="t" r="r" b="b"/>
              <a:pathLst>
                <a:path w="6553" h="9209" extrusionOk="0">
                  <a:moveTo>
                    <a:pt x="3150" y="0"/>
                  </a:moveTo>
                  <a:cubicBezTo>
                    <a:pt x="1795" y="0"/>
                    <a:pt x="1" y="2287"/>
                    <a:pt x="352" y="3840"/>
                  </a:cubicBezTo>
                  <a:cubicBezTo>
                    <a:pt x="747" y="5451"/>
                    <a:pt x="778" y="8734"/>
                    <a:pt x="778" y="8734"/>
                  </a:cubicBezTo>
                  <a:cubicBezTo>
                    <a:pt x="778" y="8734"/>
                    <a:pt x="1129" y="9209"/>
                    <a:pt x="1833" y="9209"/>
                  </a:cubicBezTo>
                  <a:cubicBezTo>
                    <a:pt x="2054" y="9209"/>
                    <a:pt x="2310" y="9162"/>
                    <a:pt x="2601" y="9038"/>
                  </a:cubicBezTo>
                  <a:cubicBezTo>
                    <a:pt x="3817" y="8551"/>
                    <a:pt x="4304" y="7518"/>
                    <a:pt x="4304" y="7518"/>
                  </a:cubicBezTo>
                  <a:cubicBezTo>
                    <a:pt x="4304" y="7518"/>
                    <a:pt x="3758" y="5782"/>
                    <a:pt x="3921" y="5782"/>
                  </a:cubicBezTo>
                  <a:cubicBezTo>
                    <a:pt x="3939" y="5782"/>
                    <a:pt x="3964" y="5802"/>
                    <a:pt x="4000" y="5846"/>
                  </a:cubicBezTo>
                  <a:cubicBezTo>
                    <a:pt x="4364" y="6302"/>
                    <a:pt x="5003" y="6576"/>
                    <a:pt x="5003" y="6576"/>
                  </a:cubicBezTo>
                  <a:cubicBezTo>
                    <a:pt x="5702" y="5877"/>
                    <a:pt x="6553" y="4600"/>
                    <a:pt x="6553" y="4600"/>
                  </a:cubicBezTo>
                  <a:cubicBezTo>
                    <a:pt x="5003" y="4326"/>
                    <a:pt x="2267" y="2746"/>
                    <a:pt x="2267" y="2746"/>
                  </a:cubicBezTo>
                  <a:cubicBezTo>
                    <a:pt x="2571" y="2199"/>
                    <a:pt x="3301" y="10"/>
                    <a:pt x="3301" y="10"/>
                  </a:cubicBezTo>
                  <a:cubicBezTo>
                    <a:pt x="3251" y="4"/>
                    <a:pt x="3201" y="0"/>
                    <a:pt x="315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7" name="Google Shape;1619;p70">
              <a:extLst>
                <a:ext uri="{FF2B5EF4-FFF2-40B4-BE49-F238E27FC236}">
                  <a16:creationId xmlns:a16="http://schemas.microsoft.com/office/drawing/2014/main" id="{269F4B1A-F9DF-72C8-436F-52BB63E35F69}"/>
                </a:ext>
              </a:extLst>
            </p:cNvPr>
            <p:cNvSpPr/>
            <p:nvPr/>
          </p:nvSpPr>
          <p:spPr>
            <a:xfrm>
              <a:off x="3422707" y="2695177"/>
              <a:ext cx="222593" cy="175172"/>
            </a:xfrm>
            <a:custGeom>
              <a:avLst/>
              <a:gdLst/>
              <a:ahLst/>
              <a:cxnLst/>
              <a:rect l="l" t="t" r="r" b="b"/>
              <a:pathLst>
                <a:path w="3497" h="2752" extrusionOk="0">
                  <a:moveTo>
                    <a:pt x="2615" y="0"/>
                  </a:moveTo>
                  <a:cubicBezTo>
                    <a:pt x="2615" y="0"/>
                    <a:pt x="1" y="1641"/>
                    <a:pt x="92" y="2310"/>
                  </a:cubicBezTo>
                  <a:cubicBezTo>
                    <a:pt x="141" y="2593"/>
                    <a:pt x="344" y="2751"/>
                    <a:pt x="641" y="2751"/>
                  </a:cubicBezTo>
                  <a:cubicBezTo>
                    <a:pt x="1079" y="2751"/>
                    <a:pt x="1720" y="2408"/>
                    <a:pt x="2372" y="1611"/>
                  </a:cubicBezTo>
                  <a:cubicBezTo>
                    <a:pt x="3496" y="243"/>
                    <a:pt x="2615" y="0"/>
                    <a:pt x="2615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8" name="Google Shape;1620;p70">
              <a:extLst>
                <a:ext uri="{FF2B5EF4-FFF2-40B4-BE49-F238E27FC236}">
                  <a16:creationId xmlns:a16="http://schemas.microsoft.com/office/drawing/2014/main" id="{B6DDFF49-FE00-A44B-018B-8023936265F2}"/>
                </a:ext>
              </a:extLst>
            </p:cNvPr>
            <p:cNvSpPr/>
            <p:nvPr/>
          </p:nvSpPr>
          <p:spPr>
            <a:xfrm>
              <a:off x="2213519" y="2471850"/>
              <a:ext cx="251555" cy="160850"/>
            </a:xfrm>
            <a:custGeom>
              <a:avLst/>
              <a:gdLst/>
              <a:ahLst/>
              <a:cxnLst/>
              <a:rect l="l" t="t" r="r" b="b"/>
              <a:pathLst>
                <a:path w="3952" h="2527" extrusionOk="0">
                  <a:moveTo>
                    <a:pt x="2186" y="1"/>
                  </a:moveTo>
                  <a:cubicBezTo>
                    <a:pt x="1416" y="1"/>
                    <a:pt x="643" y="232"/>
                    <a:pt x="0" y="688"/>
                  </a:cubicBezTo>
                  <a:cubicBezTo>
                    <a:pt x="138" y="1607"/>
                    <a:pt x="901" y="2526"/>
                    <a:pt x="2342" y="2526"/>
                  </a:cubicBezTo>
                  <a:cubicBezTo>
                    <a:pt x="2808" y="2526"/>
                    <a:pt x="3343" y="2430"/>
                    <a:pt x="3952" y="2208"/>
                  </a:cubicBezTo>
                  <a:lnTo>
                    <a:pt x="3952" y="445"/>
                  </a:lnTo>
                  <a:cubicBezTo>
                    <a:pt x="3412" y="148"/>
                    <a:pt x="2800" y="1"/>
                    <a:pt x="2186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59" name="Google Shape;1621;p70">
              <a:extLst>
                <a:ext uri="{FF2B5EF4-FFF2-40B4-BE49-F238E27FC236}">
                  <a16:creationId xmlns:a16="http://schemas.microsoft.com/office/drawing/2014/main" id="{8554B2D8-9CB1-1469-91CC-8CEEE47AB3EA}"/>
                </a:ext>
              </a:extLst>
            </p:cNvPr>
            <p:cNvSpPr/>
            <p:nvPr/>
          </p:nvSpPr>
          <p:spPr>
            <a:xfrm>
              <a:off x="2205753" y="2381337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2123" y="0"/>
                  </a:moveTo>
                  <a:cubicBezTo>
                    <a:pt x="1720" y="0"/>
                    <a:pt x="1286" y="93"/>
                    <a:pt x="852" y="347"/>
                  </a:cubicBezTo>
                  <a:cubicBezTo>
                    <a:pt x="244" y="681"/>
                    <a:pt x="1" y="1411"/>
                    <a:pt x="122" y="2110"/>
                  </a:cubicBezTo>
                  <a:cubicBezTo>
                    <a:pt x="765" y="1654"/>
                    <a:pt x="1529" y="1423"/>
                    <a:pt x="2295" y="1423"/>
                  </a:cubicBezTo>
                  <a:cubicBezTo>
                    <a:pt x="2907" y="1423"/>
                    <a:pt x="3521" y="1570"/>
                    <a:pt x="4074" y="1867"/>
                  </a:cubicBezTo>
                  <a:lnTo>
                    <a:pt x="4074" y="681"/>
                  </a:lnTo>
                  <a:cubicBezTo>
                    <a:pt x="4074" y="681"/>
                    <a:pt x="3214" y="0"/>
                    <a:pt x="212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0" name="Google Shape;1622;p70">
              <a:extLst>
                <a:ext uri="{FF2B5EF4-FFF2-40B4-BE49-F238E27FC236}">
                  <a16:creationId xmlns:a16="http://schemas.microsoft.com/office/drawing/2014/main" id="{D8284F78-3F2B-4961-438C-3A49AD403C58}"/>
                </a:ext>
              </a:extLst>
            </p:cNvPr>
            <p:cNvSpPr/>
            <p:nvPr/>
          </p:nvSpPr>
          <p:spPr>
            <a:xfrm>
              <a:off x="2288946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049" y="1"/>
                  </a:moveTo>
                  <a:cubicBezTo>
                    <a:pt x="692" y="1"/>
                    <a:pt x="320" y="85"/>
                    <a:pt x="1" y="161"/>
                  </a:cubicBezTo>
                  <a:cubicBezTo>
                    <a:pt x="1" y="161"/>
                    <a:pt x="1" y="191"/>
                    <a:pt x="31" y="191"/>
                  </a:cubicBezTo>
                  <a:cubicBezTo>
                    <a:pt x="60" y="192"/>
                    <a:pt x="90" y="193"/>
                    <a:pt x="120" y="193"/>
                  </a:cubicBezTo>
                  <a:cubicBezTo>
                    <a:pt x="411" y="193"/>
                    <a:pt x="745" y="134"/>
                    <a:pt x="1065" y="134"/>
                  </a:cubicBezTo>
                  <a:cubicBezTo>
                    <a:pt x="1435" y="134"/>
                    <a:pt x="1788" y="213"/>
                    <a:pt x="2037" y="556"/>
                  </a:cubicBezTo>
                  <a:cubicBezTo>
                    <a:pt x="2311" y="951"/>
                    <a:pt x="2280" y="1528"/>
                    <a:pt x="2280" y="2015"/>
                  </a:cubicBezTo>
                  <a:cubicBezTo>
                    <a:pt x="2296" y="2060"/>
                    <a:pt x="2334" y="2083"/>
                    <a:pt x="2368" y="2083"/>
                  </a:cubicBezTo>
                  <a:cubicBezTo>
                    <a:pt x="2402" y="2083"/>
                    <a:pt x="2432" y="2060"/>
                    <a:pt x="2432" y="2015"/>
                  </a:cubicBezTo>
                  <a:cubicBezTo>
                    <a:pt x="2463" y="1468"/>
                    <a:pt x="2432" y="768"/>
                    <a:pt x="2007" y="343"/>
                  </a:cubicBezTo>
                  <a:cubicBezTo>
                    <a:pt x="1749" y="85"/>
                    <a:pt x="1407" y="1"/>
                    <a:pt x="104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1" name="Google Shape;1623;p70">
              <a:extLst>
                <a:ext uri="{FF2B5EF4-FFF2-40B4-BE49-F238E27FC236}">
                  <a16:creationId xmlns:a16="http://schemas.microsoft.com/office/drawing/2014/main" id="{E39D70E6-1AA6-5A41-0E8A-64FB88D46673}"/>
                </a:ext>
              </a:extLst>
            </p:cNvPr>
            <p:cNvSpPr/>
            <p:nvPr/>
          </p:nvSpPr>
          <p:spPr>
            <a:xfrm>
              <a:off x="2355016" y="2520008"/>
              <a:ext cx="90259" cy="54550"/>
            </a:xfrm>
            <a:custGeom>
              <a:avLst/>
              <a:gdLst/>
              <a:ahLst/>
              <a:cxnLst/>
              <a:rect l="l" t="t" r="r" b="b"/>
              <a:pathLst>
                <a:path w="1418" h="857" extrusionOk="0">
                  <a:moveTo>
                    <a:pt x="481" y="0"/>
                  </a:moveTo>
                  <a:cubicBezTo>
                    <a:pt x="332" y="0"/>
                    <a:pt x="178" y="50"/>
                    <a:pt x="27" y="168"/>
                  </a:cubicBezTo>
                  <a:cubicBezTo>
                    <a:pt x="0" y="195"/>
                    <a:pt x="42" y="266"/>
                    <a:pt x="73" y="266"/>
                  </a:cubicBezTo>
                  <a:cubicBezTo>
                    <a:pt x="78" y="266"/>
                    <a:pt x="83" y="264"/>
                    <a:pt x="87" y="260"/>
                  </a:cubicBezTo>
                  <a:cubicBezTo>
                    <a:pt x="227" y="190"/>
                    <a:pt x="353" y="152"/>
                    <a:pt x="473" y="152"/>
                  </a:cubicBezTo>
                  <a:cubicBezTo>
                    <a:pt x="614" y="152"/>
                    <a:pt x="746" y="205"/>
                    <a:pt x="878" y="320"/>
                  </a:cubicBezTo>
                  <a:cubicBezTo>
                    <a:pt x="1030" y="472"/>
                    <a:pt x="1151" y="655"/>
                    <a:pt x="1273" y="837"/>
                  </a:cubicBezTo>
                  <a:cubicBezTo>
                    <a:pt x="1287" y="851"/>
                    <a:pt x="1302" y="857"/>
                    <a:pt x="1317" y="857"/>
                  </a:cubicBezTo>
                  <a:cubicBezTo>
                    <a:pt x="1369" y="857"/>
                    <a:pt x="1418" y="786"/>
                    <a:pt x="1394" y="716"/>
                  </a:cubicBezTo>
                  <a:cubicBezTo>
                    <a:pt x="1219" y="342"/>
                    <a:pt x="868" y="0"/>
                    <a:pt x="481" y="0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2" name="Google Shape;1624;p70">
              <a:extLst>
                <a:ext uri="{FF2B5EF4-FFF2-40B4-BE49-F238E27FC236}">
                  <a16:creationId xmlns:a16="http://schemas.microsoft.com/office/drawing/2014/main" id="{7B642762-8839-88C1-A8F9-D24D69F71BDD}"/>
                </a:ext>
              </a:extLst>
            </p:cNvPr>
            <p:cNvSpPr/>
            <p:nvPr/>
          </p:nvSpPr>
          <p:spPr>
            <a:xfrm>
              <a:off x="3610416" y="2475324"/>
              <a:ext cx="253464" cy="160850"/>
            </a:xfrm>
            <a:custGeom>
              <a:avLst/>
              <a:gdLst/>
              <a:ahLst/>
              <a:cxnLst/>
              <a:rect l="l" t="t" r="r" b="b"/>
              <a:pathLst>
                <a:path w="3982" h="2527" extrusionOk="0">
                  <a:moveTo>
                    <a:pt x="1781" y="1"/>
                  </a:moveTo>
                  <a:cubicBezTo>
                    <a:pt x="1166" y="1"/>
                    <a:pt x="553" y="148"/>
                    <a:pt x="0" y="445"/>
                  </a:cubicBezTo>
                  <a:lnTo>
                    <a:pt x="0" y="2208"/>
                  </a:lnTo>
                  <a:cubicBezTo>
                    <a:pt x="608" y="2430"/>
                    <a:pt x="1146" y="2526"/>
                    <a:pt x="1614" y="2526"/>
                  </a:cubicBezTo>
                  <a:cubicBezTo>
                    <a:pt x="3064" y="2526"/>
                    <a:pt x="3844" y="1607"/>
                    <a:pt x="3982" y="688"/>
                  </a:cubicBezTo>
                  <a:cubicBezTo>
                    <a:pt x="3323" y="232"/>
                    <a:pt x="2551" y="1"/>
                    <a:pt x="1781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3" name="Google Shape;1625;p70">
              <a:extLst>
                <a:ext uri="{FF2B5EF4-FFF2-40B4-BE49-F238E27FC236}">
                  <a16:creationId xmlns:a16="http://schemas.microsoft.com/office/drawing/2014/main" id="{3EB90966-8232-569C-729B-1D55FC595C3D}"/>
                </a:ext>
              </a:extLst>
            </p:cNvPr>
            <p:cNvSpPr/>
            <p:nvPr/>
          </p:nvSpPr>
          <p:spPr>
            <a:xfrm>
              <a:off x="3610416" y="2384812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1963" y="0"/>
                  </a:moveTo>
                  <a:cubicBezTo>
                    <a:pt x="860" y="0"/>
                    <a:pt x="0" y="681"/>
                    <a:pt x="0" y="681"/>
                  </a:cubicBezTo>
                  <a:lnTo>
                    <a:pt x="0" y="1867"/>
                  </a:lnTo>
                  <a:cubicBezTo>
                    <a:pt x="553" y="1570"/>
                    <a:pt x="1166" y="1423"/>
                    <a:pt x="1781" y="1423"/>
                  </a:cubicBezTo>
                  <a:cubicBezTo>
                    <a:pt x="2551" y="1423"/>
                    <a:pt x="3323" y="1654"/>
                    <a:pt x="3982" y="2110"/>
                  </a:cubicBezTo>
                  <a:cubicBezTo>
                    <a:pt x="4073" y="1411"/>
                    <a:pt x="3830" y="681"/>
                    <a:pt x="3252" y="347"/>
                  </a:cubicBezTo>
                  <a:cubicBezTo>
                    <a:pt x="2810" y="93"/>
                    <a:pt x="2370" y="0"/>
                    <a:pt x="1963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4" name="Google Shape;1626;p70">
              <a:extLst>
                <a:ext uri="{FF2B5EF4-FFF2-40B4-BE49-F238E27FC236}">
                  <a16:creationId xmlns:a16="http://schemas.microsoft.com/office/drawing/2014/main" id="{352FAC06-2776-79C9-BF73-4916FFAD9338}"/>
                </a:ext>
              </a:extLst>
            </p:cNvPr>
            <p:cNvSpPr/>
            <p:nvPr/>
          </p:nvSpPr>
          <p:spPr>
            <a:xfrm>
              <a:off x="3631675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383" y="1"/>
                  </a:moveTo>
                  <a:cubicBezTo>
                    <a:pt x="1026" y="1"/>
                    <a:pt x="684" y="85"/>
                    <a:pt x="426" y="343"/>
                  </a:cubicBezTo>
                  <a:cubicBezTo>
                    <a:pt x="0" y="768"/>
                    <a:pt x="0" y="1468"/>
                    <a:pt x="0" y="2015"/>
                  </a:cubicBezTo>
                  <a:cubicBezTo>
                    <a:pt x="0" y="2060"/>
                    <a:pt x="38" y="2083"/>
                    <a:pt x="76" y="2083"/>
                  </a:cubicBezTo>
                  <a:cubicBezTo>
                    <a:pt x="114" y="2083"/>
                    <a:pt x="152" y="2060"/>
                    <a:pt x="152" y="2015"/>
                  </a:cubicBezTo>
                  <a:cubicBezTo>
                    <a:pt x="152" y="1528"/>
                    <a:pt x="122" y="981"/>
                    <a:pt x="426" y="556"/>
                  </a:cubicBezTo>
                  <a:cubicBezTo>
                    <a:pt x="654" y="221"/>
                    <a:pt x="988" y="138"/>
                    <a:pt x="1349" y="138"/>
                  </a:cubicBezTo>
                  <a:cubicBezTo>
                    <a:pt x="1710" y="138"/>
                    <a:pt x="2098" y="221"/>
                    <a:pt x="2432" y="221"/>
                  </a:cubicBezTo>
                  <a:cubicBezTo>
                    <a:pt x="2462" y="191"/>
                    <a:pt x="2462" y="161"/>
                    <a:pt x="2432" y="161"/>
                  </a:cubicBezTo>
                  <a:cubicBezTo>
                    <a:pt x="2113" y="85"/>
                    <a:pt x="1741" y="1"/>
                    <a:pt x="1383" y="1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5" name="Google Shape;1627;p70">
              <a:extLst>
                <a:ext uri="{FF2B5EF4-FFF2-40B4-BE49-F238E27FC236}">
                  <a16:creationId xmlns:a16="http://schemas.microsoft.com/office/drawing/2014/main" id="{6611ECB2-A5DD-A3EF-F6EB-3F7EB85D7452}"/>
                </a:ext>
              </a:extLst>
            </p:cNvPr>
            <p:cNvSpPr/>
            <p:nvPr/>
          </p:nvSpPr>
          <p:spPr>
            <a:xfrm>
              <a:off x="3630211" y="2520008"/>
              <a:ext cx="91914" cy="54614"/>
            </a:xfrm>
            <a:custGeom>
              <a:avLst/>
              <a:gdLst/>
              <a:ahLst/>
              <a:cxnLst/>
              <a:rect l="l" t="t" r="r" b="b"/>
              <a:pathLst>
                <a:path w="1444" h="858" extrusionOk="0">
                  <a:moveTo>
                    <a:pt x="945" y="1"/>
                  </a:moveTo>
                  <a:cubicBezTo>
                    <a:pt x="564" y="1"/>
                    <a:pt x="222" y="349"/>
                    <a:pt x="23" y="746"/>
                  </a:cubicBezTo>
                  <a:cubicBezTo>
                    <a:pt x="0" y="793"/>
                    <a:pt x="48" y="857"/>
                    <a:pt x="100" y="857"/>
                  </a:cubicBezTo>
                  <a:cubicBezTo>
                    <a:pt x="115" y="857"/>
                    <a:pt x="131" y="851"/>
                    <a:pt x="145" y="837"/>
                  </a:cubicBezTo>
                  <a:cubicBezTo>
                    <a:pt x="297" y="655"/>
                    <a:pt x="388" y="472"/>
                    <a:pt x="540" y="320"/>
                  </a:cubicBezTo>
                  <a:cubicBezTo>
                    <a:pt x="667" y="209"/>
                    <a:pt x="803" y="164"/>
                    <a:pt x="942" y="164"/>
                  </a:cubicBezTo>
                  <a:cubicBezTo>
                    <a:pt x="1069" y="164"/>
                    <a:pt x="1200" y="202"/>
                    <a:pt x="1330" y="260"/>
                  </a:cubicBezTo>
                  <a:cubicBezTo>
                    <a:pt x="1339" y="264"/>
                    <a:pt x="1347" y="266"/>
                    <a:pt x="1356" y="266"/>
                  </a:cubicBezTo>
                  <a:cubicBezTo>
                    <a:pt x="1406" y="266"/>
                    <a:pt x="1444" y="195"/>
                    <a:pt x="1391" y="168"/>
                  </a:cubicBezTo>
                  <a:cubicBezTo>
                    <a:pt x="1241" y="51"/>
                    <a:pt x="1090" y="1"/>
                    <a:pt x="945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6" name="Google Shape;1628;p70">
              <a:extLst>
                <a:ext uri="{FF2B5EF4-FFF2-40B4-BE49-F238E27FC236}">
                  <a16:creationId xmlns:a16="http://schemas.microsoft.com/office/drawing/2014/main" id="{33974078-265A-77D2-0445-48A654C8ED3F}"/>
                </a:ext>
              </a:extLst>
            </p:cNvPr>
            <p:cNvSpPr/>
            <p:nvPr/>
          </p:nvSpPr>
          <p:spPr>
            <a:xfrm>
              <a:off x="2438654" y="1808128"/>
              <a:ext cx="1222128" cy="1153702"/>
            </a:xfrm>
            <a:custGeom>
              <a:avLst/>
              <a:gdLst/>
              <a:ahLst/>
              <a:cxnLst/>
              <a:rect l="l" t="t" r="r" b="b"/>
              <a:pathLst>
                <a:path w="19200" h="18125" extrusionOk="0">
                  <a:moveTo>
                    <a:pt x="7226" y="0"/>
                  </a:moveTo>
                  <a:cubicBezTo>
                    <a:pt x="3467" y="0"/>
                    <a:pt x="1" y="1917"/>
                    <a:pt x="172" y="9103"/>
                  </a:cubicBezTo>
                  <a:cubicBezTo>
                    <a:pt x="172" y="9103"/>
                    <a:pt x="80" y="12477"/>
                    <a:pt x="871" y="14179"/>
                  </a:cubicBezTo>
                  <a:cubicBezTo>
                    <a:pt x="1691" y="15851"/>
                    <a:pt x="4427" y="17735"/>
                    <a:pt x="8075" y="18070"/>
                  </a:cubicBezTo>
                  <a:cubicBezTo>
                    <a:pt x="8470" y="18106"/>
                    <a:pt x="8878" y="18124"/>
                    <a:pt x="9295" y="18124"/>
                  </a:cubicBezTo>
                  <a:cubicBezTo>
                    <a:pt x="12725" y="18124"/>
                    <a:pt x="16673" y="16902"/>
                    <a:pt x="17649" y="14544"/>
                  </a:cubicBezTo>
                  <a:cubicBezTo>
                    <a:pt x="18774" y="11930"/>
                    <a:pt x="19199" y="10106"/>
                    <a:pt x="18865" y="7401"/>
                  </a:cubicBezTo>
                  <a:cubicBezTo>
                    <a:pt x="18531" y="4726"/>
                    <a:pt x="18379" y="3541"/>
                    <a:pt x="15886" y="2325"/>
                  </a:cubicBezTo>
                  <a:cubicBezTo>
                    <a:pt x="14669" y="1746"/>
                    <a:pt x="10814" y="0"/>
                    <a:pt x="7226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7" name="Google Shape;1629;p70">
              <a:extLst>
                <a:ext uri="{FF2B5EF4-FFF2-40B4-BE49-F238E27FC236}">
                  <a16:creationId xmlns:a16="http://schemas.microsoft.com/office/drawing/2014/main" id="{84B1231A-1973-10FA-90AB-4698D3E3F51E}"/>
                </a:ext>
              </a:extLst>
            </p:cNvPr>
            <p:cNvSpPr/>
            <p:nvPr/>
          </p:nvSpPr>
          <p:spPr>
            <a:xfrm>
              <a:off x="2997069" y="2386721"/>
              <a:ext cx="87140" cy="148183"/>
            </a:xfrm>
            <a:custGeom>
              <a:avLst/>
              <a:gdLst/>
              <a:ahLst/>
              <a:cxnLst/>
              <a:rect l="l" t="t" r="r" b="b"/>
              <a:pathLst>
                <a:path w="1369" h="2328" extrusionOk="0">
                  <a:moveTo>
                    <a:pt x="322" y="1"/>
                  </a:moveTo>
                  <a:cubicBezTo>
                    <a:pt x="305" y="1"/>
                    <a:pt x="274" y="22"/>
                    <a:pt x="274" y="44"/>
                  </a:cubicBezTo>
                  <a:cubicBezTo>
                    <a:pt x="183" y="317"/>
                    <a:pt x="153" y="651"/>
                    <a:pt x="92" y="925"/>
                  </a:cubicBezTo>
                  <a:cubicBezTo>
                    <a:pt x="61" y="1138"/>
                    <a:pt x="1" y="1381"/>
                    <a:pt x="92" y="1563"/>
                  </a:cubicBezTo>
                  <a:cubicBezTo>
                    <a:pt x="153" y="1715"/>
                    <a:pt x="305" y="1806"/>
                    <a:pt x="457" y="1806"/>
                  </a:cubicBezTo>
                  <a:cubicBezTo>
                    <a:pt x="548" y="1806"/>
                    <a:pt x="609" y="1746"/>
                    <a:pt x="669" y="1685"/>
                  </a:cubicBezTo>
                  <a:cubicBezTo>
                    <a:pt x="700" y="1685"/>
                    <a:pt x="761" y="1624"/>
                    <a:pt x="791" y="1624"/>
                  </a:cubicBezTo>
                  <a:cubicBezTo>
                    <a:pt x="831" y="1584"/>
                    <a:pt x="865" y="1563"/>
                    <a:pt x="892" y="1563"/>
                  </a:cubicBezTo>
                  <a:cubicBezTo>
                    <a:pt x="946" y="1563"/>
                    <a:pt x="973" y="1644"/>
                    <a:pt x="973" y="1806"/>
                  </a:cubicBezTo>
                  <a:cubicBezTo>
                    <a:pt x="1125" y="1989"/>
                    <a:pt x="1064" y="2110"/>
                    <a:pt x="852" y="2141"/>
                  </a:cubicBezTo>
                  <a:cubicBezTo>
                    <a:pt x="769" y="2196"/>
                    <a:pt x="786" y="2327"/>
                    <a:pt x="882" y="2327"/>
                  </a:cubicBezTo>
                  <a:cubicBezTo>
                    <a:pt x="891" y="2327"/>
                    <a:pt x="902" y="2326"/>
                    <a:pt x="912" y="2323"/>
                  </a:cubicBezTo>
                  <a:cubicBezTo>
                    <a:pt x="1125" y="2232"/>
                    <a:pt x="1368" y="2019"/>
                    <a:pt x="1338" y="1746"/>
                  </a:cubicBezTo>
                  <a:cubicBezTo>
                    <a:pt x="1308" y="1563"/>
                    <a:pt x="1125" y="1381"/>
                    <a:pt x="912" y="1381"/>
                  </a:cubicBezTo>
                  <a:cubicBezTo>
                    <a:pt x="791" y="1411"/>
                    <a:pt x="730" y="1503"/>
                    <a:pt x="578" y="1563"/>
                  </a:cubicBezTo>
                  <a:cubicBezTo>
                    <a:pt x="508" y="1594"/>
                    <a:pt x="449" y="1608"/>
                    <a:pt x="401" y="1608"/>
                  </a:cubicBezTo>
                  <a:cubicBezTo>
                    <a:pt x="118" y="1608"/>
                    <a:pt x="192" y="1133"/>
                    <a:pt x="244" y="925"/>
                  </a:cubicBezTo>
                  <a:cubicBezTo>
                    <a:pt x="274" y="682"/>
                    <a:pt x="457" y="287"/>
                    <a:pt x="335" y="13"/>
                  </a:cubicBezTo>
                  <a:cubicBezTo>
                    <a:pt x="335" y="4"/>
                    <a:pt x="330" y="1"/>
                    <a:pt x="322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8" name="Google Shape;1630;p70">
              <a:extLst>
                <a:ext uri="{FF2B5EF4-FFF2-40B4-BE49-F238E27FC236}">
                  <a16:creationId xmlns:a16="http://schemas.microsoft.com/office/drawing/2014/main" id="{7CD892EA-574D-606A-F2E7-2FBE8F618AA5}"/>
                </a:ext>
              </a:extLst>
            </p:cNvPr>
            <p:cNvSpPr/>
            <p:nvPr/>
          </p:nvSpPr>
          <p:spPr>
            <a:xfrm>
              <a:off x="2633364" y="2209261"/>
              <a:ext cx="114193" cy="80457"/>
            </a:xfrm>
            <a:custGeom>
              <a:avLst/>
              <a:gdLst/>
              <a:ahLst/>
              <a:cxnLst/>
              <a:rect l="l" t="t" r="r" b="b"/>
              <a:pathLst>
                <a:path w="1794" h="1264" extrusionOk="0">
                  <a:moveTo>
                    <a:pt x="1616" y="1"/>
                  </a:moveTo>
                  <a:cubicBezTo>
                    <a:pt x="982" y="1"/>
                    <a:pt x="116" y="611"/>
                    <a:pt x="0" y="1221"/>
                  </a:cubicBezTo>
                  <a:cubicBezTo>
                    <a:pt x="0" y="1242"/>
                    <a:pt x="15" y="1264"/>
                    <a:pt x="35" y="1264"/>
                  </a:cubicBezTo>
                  <a:cubicBezTo>
                    <a:pt x="43" y="1264"/>
                    <a:pt x="52" y="1260"/>
                    <a:pt x="61" y="1251"/>
                  </a:cubicBezTo>
                  <a:cubicBezTo>
                    <a:pt x="517" y="643"/>
                    <a:pt x="973" y="309"/>
                    <a:pt x="1702" y="157"/>
                  </a:cubicBezTo>
                  <a:cubicBezTo>
                    <a:pt x="1794" y="126"/>
                    <a:pt x="1763" y="5"/>
                    <a:pt x="1702" y="5"/>
                  </a:cubicBezTo>
                  <a:cubicBezTo>
                    <a:pt x="1674" y="2"/>
                    <a:pt x="1645" y="1"/>
                    <a:pt x="16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69" name="Google Shape;1631;p70">
              <a:extLst>
                <a:ext uri="{FF2B5EF4-FFF2-40B4-BE49-F238E27FC236}">
                  <a16:creationId xmlns:a16="http://schemas.microsoft.com/office/drawing/2014/main" id="{B28F23CF-12D2-5303-ACD8-8769A681344D}"/>
                </a:ext>
              </a:extLst>
            </p:cNvPr>
            <p:cNvSpPr/>
            <p:nvPr/>
          </p:nvSpPr>
          <p:spPr>
            <a:xfrm>
              <a:off x="3314372" y="2196212"/>
              <a:ext cx="124568" cy="55823"/>
            </a:xfrm>
            <a:custGeom>
              <a:avLst/>
              <a:gdLst/>
              <a:ahLst/>
              <a:cxnLst/>
              <a:rect l="l" t="t" r="r" b="b"/>
              <a:pathLst>
                <a:path w="1957" h="877" extrusionOk="0">
                  <a:moveTo>
                    <a:pt x="347" y="1"/>
                  </a:moveTo>
                  <a:cubicBezTo>
                    <a:pt x="248" y="1"/>
                    <a:pt x="152" y="9"/>
                    <a:pt x="61" y="27"/>
                  </a:cubicBezTo>
                  <a:cubicBezTo>
                    <a:pt x="1" y="27"/>
                    <a:pt x="31" y="88"/>
                    <a:pt x="61" y="119"/>
                  </a:cubicBezTo>
                  <a:cubicBezTo>
                    <a:pt x="669" y="271"/>
                    <a:pt x="1277" y="362"/>
                    <a:pt x="1763" y="848"/>
                  </a:cubicBezTo>
                  <a:cubicBezTo>
                    <a:pt x="1783" y="868"/>
                    <a:pt x="1804" y="876"/>
                    <a:pt x="1825" y="876"/>
                  </a:cubicBezTo>
                  <a:cubicBezTo>
                    <a:pt x="1897" y="876"/>
                    <a:pt x="1956" y="768"/>
                    <a:pt x="1885" y="696"/>
                  </a:cubicBezTo>
                  <a:cubicBezTo>
                    <a:pt x="1575" y="282"/>
                    <a:pt x="912" y="1"/>
                    <a:pt x="3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0" name="Google Shape;1632;p70">
              <a:extLst>
                <a:ext uri="{FF2B5EF4-FFF2-40B4-BE49-F238E27FC236}">
                  <a16:creationId xmlns:a16="http://schemas.microsoft.com/office/drawing/2014/main" id="{82447220-E59E-4DAD-F22E-96C299879571}"/>
                </a:ext>
              </a:extLst>
            </p:cNvPr>
            <p:cNvSpPr/>
            <p:nvPr/>
          </p:nvSpPr>
          <p:spPr>
            <a:xfrm>
              <a:off x="2615924" y="2569401"/>
              <a:ext cx="226412" cy="212854"/>
            </a:xfrm>
            <a:custGeom>
              <a:avLst/>
              <a:gdLst/>
              <a:ahLst/>
              <a:cxnLst/>
              <a:rect l="l" t="t" r="r" b="b"/>
              <a:pathLst>
                <a:path w="3557" h="3344" extrusionOk="0">
                  <a:moveTo>
                    <a:pt x="176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64" y="3344"/>
                  </a:cubicBezTo>
                  <a:cubicBezTo>
                    <a:pt x="2767" y="3344"/>
                    <a:pt x="3557" y="2614"/>
                    <a:pt x="3557" y="1672"/>
                  </a:cubicBezTo>
                  <a:cubicBezTo>
                    <a:pt x="3557" y="760"/>
                    <a:pt x="2767" y="0"/>
                    <a:pt x="176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1" name="Google Shape;1633;p70">
              <a:extLst>
                <a:ext uri="{FF2B5EF4-FFF2-40B4-BE49-F238E27FC236}">
                  <a16:creationId xmlns:a16="http://schemas.microsoft.com/office/drawing/2014/main" id="{B074C007-93DC-5502-F6E2-1CB544D1E569}"/>
                </a:ext>
              </a:extLst>
            </p:cNvPr>
            <p:cNvSpPr/>
            <p:nvPr/>
          </p:nvSpPr>
          <p:spPr>
            <a:xfrm>
              <a:off x="3236972" y="2569401"/>
              <a:ext cx="228385" cy="212854"/>
            </a:xfrm>
            <a:custGeom>
              <a:avLst/>
              <a:gdLst/>
              <a:ahLst/>
              <a:cxnLst/>
              <a:rect l="l" t="t" r="r" b="b"/>
              <a:pathLst>
                <a:path w="3588" h="3344" extrusionOk="0">
                  <a:moveTo>
                    <a:pt x="179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94" y="3344"/>
                  </a:cubicBezTo>
                  <a:cubicBezTo>
                    <a:pt x="2767" y="3344"/>
                    <a:pt x="3587" y="2614"/>
                    <a:pt x="3587" y="1672"/>
                  </a:cubicBezTo>
                  <a:cubicBezTo>
                    <a:pt x="3587" y="760"/>
                    <a:pt x="2767" y="0"/>
                    <a:pt x="179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2" name="Google Shape;1634;p70">
              <a:extLst>
                <a:ext uri="{FF2B5EF4-FFF2-40B4-BE49-F238E27FC236}">
                  <a16:creationId xmlns:a16="http://schemas.microsoft.com/office/drawing/2014/main" id="{D57592E0-CBDC-84C2-0E64-10A99517F240}"/>
                </a:ext>
              </a:extLst>
            </p:cNvPr>
            <p:cNvSpPr/>
            <p:nvPr/>
          </p:nvSpPr>
          <p:spPr>
            <a:xfrm>
              <a:off x="3206037" y="2354068"/>
              <a:ext cx="170334" cy="132652"/>
            </a:xfrm>
            <a:custGeom>
              <a:avLst/>
              <a:gdLst/>
              <a:ahLst/>
              <a:cxnLst/>
              <a:rect l="l" t="t" r="r" b="b"/>
              <a:pathLst>
                <a:path w="2676" h="2084" extrusionOk="0">
                  <a:moveTo>
                    <a:pt x="1451" y="1"/>
                  </a:moveTo>
                  <a:cubicBezTo>
                    <a:pt x="1405" y="1"/>
                    <a:pt x="1357" y="4"/>
                    <a:pt x="1307" y="9"/>
                  </a:cubicBezTo>
                  <a:cubicBezTo>
                    <a:pt x="395" y="101"/>
                    <a:pt x="0" y="1256"/>
                    <a:pt x="31" y="2016"/>
                  </a:cubicBezTo>
                  <a:cubicBezTo>
                    <a:pt x="31" y="2061"/>
                    <a:pt x="54" y="2084"/>
                    <a:pt x="76" y="2084"/>
                  </a:cubicBezTo>
                  <a:cubicBezTo>
                    <a:pt x="99" y="2084"/>
                    <a:pt x="122" y="2061"/>
                    <a:pt x="122" y="2016"/>
                  </a:cubicBezTo>
                  <a:cubicBezTo>
                    <a:pt x="213" y="1377"/>
                    <a:pt x="487" y="222"/>
                    <a:pt x="1307" y="161"/>
                  </a:cubicBezTo>
                  <a:cubicBezTo>
                    <a:pt x="1345" y="158"/>
                    <a:pt x="1382" y="156"/>
                    <a:pt x="1417" y="156"/>
                  </a:cubicBezTo>
                  <a:cubicBezTo>
                    <a:pt x="2339" y="156"/>
                    <a:pt x="2317" y="1281"/>
                    <a:pt x="2493" y="1955"/>
                  </a:cubicBezTo>
                  <a:cubicBezTo>
                    <a:pt x="2506" y="1993"/>
                    <a:pt x="2540" y="2010"/>
                    <a:pt x="2575" y="2010"/>
                  </a:cubicBezTo>
                  <a:cubicBezTo>
                    <a:pt x="2624" y="2010"/>
                    <a:pt x="2675" y="1977"/>
                    <a:pt x="2675" y="1924"/>
                  </a:cubicBezTo>
                  <a:cubicBezTo>
                    <a:pt x="2588" y="1142"/>
                    <a:pt x="2391" y="1"/>
                    <a:pt x="1451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3" name="Google Shape;1635;p70">
              <a:extLst>
                <a:ext uri="{FF2B5EF4-FFF2-40B4-BE49-F238E27FC236}">
                  <a16:creationId xmlns:a16="http://schemas.microsoft.com/office/drawing/2014/main" id="{82B95C87-CA3D-9BF2-07CB-E92B9F325303}"/>
                </a:ext>
              </a:extLst>
            </p:cNvPr>
            <p:cNvSpPr/>
            <p:nvPr/>
          </p:nvSpPr>
          <p:spPr>
            <a:xfrm>
              <a:off x="2720440" y="2354068"/>
              <a:ext cx="168361" cy="132652"/>
            </a:xfrm>
            <a:custGeom>
              <a:avLst/>
              <a:gdLst/>
              <a:ahLst/>
              <a:cxnLst/>
              <a:rect l="l" t="t" r="r" b="b"/>
              <a:pathLst>
                <a:path w="2645" h="2084" extrusionOk="0">
                  <a:moveTo>
                    <a:pt x="1220" y="1"/>
                  </a:moveTo>
                  <a:cubicBezTo>
                    <a:pt x="254" y="1"/>
                    <a:pt x="58" y="1142"/>
                    <a:pt x="0" y="1924"/>
                  </a:cubicBezTo>
                  <a:cubicBezTo>
                    <a:pt x="0" y="1977"/>
                    <a:pt x="51" y="2010"/>
                    <a:pt x="100" y="2010"/>
                  </a:cubicBezTo>
                  <a:cubicBezTo>
                    <a:pt x="136" y="2010"/>
                    <a:pt x="170" y="1993"/>
                    <a:pt x="182" y="1955"/>
                  </a:cubicBezTo>
                  <a:cubicBezTo>
                    <a:pt x="358" y="1281"/>
                    <a:pt x="308" y="156"/>
                    <a:pt x="1255" y="156"/>
                  </a:cubicBezTo>
                  <a:cubicBezTo>
                    <a:pt x="1291" y="156"/>
                    <a:pt x="1329" y="158"/>
                    <a:pt x="1368" y="161"/>
                  </a:cubicBezTo>
                  <a:cubicBezTo>
                    <a:pt x="2189" y="222"/>
                    <a:pt x="2462" y="1347"/>
                    <a:pt x="2523" y="2016"/>
                  </a:cubicBezTo>
                  <a:cubicBezTo>
                    <a:pt x="2538" y="2061"/>
                    <a:pt x="2568" y="2084"/>
                    <a:pt x="2595" y="2084"/>
                  </a:cubicBezTo>
                  <a:cubicBezTo>
                    <a:pt x="2622" y="2084"/>
                    <a:pt x="2644" y="2061"/>
                    <a:pt x="2644" y="2016"/>
                  </a:cubicBezTo>
                  <a:cubicBezTo>
                    <a:pt x="2644" y="1256"/>
                    <a:pt x="2280" y="101"/>
                    <a:pt x="1368" y="9"/>
                  </a:cubicBezTo>
                  <a:cubicBezTo>
                    <a:pt x="1317" y="4"/>
                    <a:pt x="1267" y="1"/>
                    <a:pt x="1220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4" name="Google Shape;1636;p70">
              <a:extLst>
                <a:ext uri="{FF2B5EF4-FFF2-40B4-BE49-F238E27FC236}">
                  <a16:creationId xmlns:a16="http://schemas.microsoft.com/office/drawing/2014/main" id="{D087FB57-9567-5E63-1745-F2E3D19B0E02}"/>
                </a:ext>
              </a:extLst>
            </p:cNvPr>
            <p:cNvSpPr/>
            <p:nvPr/>
          </p:nvSpPr>
          <p:spPr>
            <a:xfrm>
              <a:off x="2954486" y="2585823"/>
              <a:ext cx="106491" cy="78420"/>
            </a:xfrm>
            <a:custGeom>
              <a:avLst/>
              <a:gdLst/>
              <a:ahLst/>
              <a:cxnLst/>
              <a:rect l="l" t="t" r="r" b="b"/>
              <a:pathLst>
                <a:path w="1673" h="1232" extrusionOk="0">
                  <a:moveTo>
                    <a:pt x="179" y="1"/>
                  </a:moveTo>
                  <a:cubicBezTo>
                    <a:pt x="160" y="1"/>
                    <a:pt x="138" y="16"/>
                    <a:pt x="122" y="46"/>
                  </a:cubicBezTo>
                  <a:cubicBezTo>
                    <a:pt x="1" y="806"/>
                    <a:pt x="974" y="1141"/>
                    <a:pt x="1551" y="1232"/>
                  </a:cubicBezTo>
                  <a:cubicBezTo>
                    <a:pt x="1642" y="1232"/>
                    <a:pt x="1673" y="1110"/>
                    <a:pt x="1612" y="1080"/>
                  </a:cubicBezTo>
                  <a:cubicBezTo>
                    <a:pt x="1308" y="989"/>
                    <a:pt x="1004" y="928"/>
                    <a:pt x="730" y="776"/>
                  </a:cubicBezTo>
                  <a:cubicBezTo>
                    <a:pt x="426" y="624"/>
                    <a:pt x="305" y="381"/>
                    <a:pt x="214" y="46"/>
                  </a:cubicBezTo>
                  <a:cubicBezTo>
                    <a:pt x="214" y="16"/>
                    <a:pt x="198" y="1"/>
                    <a:pt x="179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5" name="Google Shape;1637;p70">
              <a:extLst>
                <a:ext uri="{FF2B5EF4-FFF2-40B4-BE49-F238E27FC236}">
                  <a16:creationId xmlns:a16="http://schemas.microsoft.com/office/drawing/2014/main" id="{642E3BA2-F02C-7E76-C9E1-612F08199C08}"/>
                </a:ext>
              </a:extLst>
            </p:cNvPr>
            <p:cNvSpPr/>
            <p:nvPr/>
          </p:nvSpPr>
          <p:spPr>
            <a:xfrm>
              <a:off x="3136403" y="4424781"/>
              <a:ext cx="5856" cy="64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0" y="1"/>
                  </a:moveTo>
                  <a:lnTo>
                    <a:pt x="9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6" name="Google Shape;1638;p70">
              <a:extLst>
                <a:ext uri="{FF2B5EF4-FFF2-40B4-BE49-F238E27FC236}">
                  <a16:creationId xmlns:a16="http://schemas.microsoft.com/office/drawing/2014/main" id="{F39EFA9B-C777-763E-031D-02ED1A389BC8}"/>
                </a:ext>
              </a:extLst>
            </p:cNvPr>
            <p:cNvSpPr/>
            <p:nvPr/>
          </p:nvSpPr>
          <p:spPr>
            <a:xfrm>
              <a:off x="2737817" y="5059387"/>
              <a:ext cx="398656" cy="170843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1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7" name="Google Shape;1639;p70">
              <a:extLst>
                <a:ext uri="{FF2B5EF4-FFF2-40B4-BE49-F238E27FC236}">
                  <a16:creationId xmlns:a16="http://schemas.microsoft.com/office/drawing/2014/main" id="{7CFAEBEB-916A-8D41-4F45-0061B9FE0E22}"/>
                </a:ext>
              </a:extLst>
            </p:cNvPr>
            <p:cNvSpPr/>
            <p:nvPr/>
          </p:nvSpPr>
          <p:spPr>
            <a:xfrm>
              <a:off x="2737817" y="5204512"/>
              <a:ext cx="396682" cy="664087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7" y="9666"/>
                    <a:pt x="669" y="10091"/>
                  </a:cubicBezTo>
                  <a:cubicBezTo>
                    <a:pt x="669" y="10091"/>
                    <a:pt x="1793" y="10433"/>
                    <a:pt x="3164" y="10433"/>
                  </a:cubicBezTo>
                  <a:cubicBezTo>
                    <a:pt x="4071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59" y="364"/>
                    <a:pt x="5077" y="390"/>
                    <a:pt x="4491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8" name="Google Shape;1640;p70">
              <a:extLst>
                <a:ext uri="{FF2B5EF4-FFF2-40B4-BE49-F238E27FC236}">
                  <a16:creationId xmlns:a16="http://schemas.microsoft.com/office/drawing/2014/main" id="{5295EE16-A9AB-DC6A-49C6-09F839ABFD53}"/>
                </a:ext>
              </a:extLst>
            </p:cNvPr>
            <p:cNvSpPr/>
            <p:nvPr/>
          </p:nvSpPr>
          <p:spPr>
            <a:xfrm>
              <a:off x="2745582" y="5287705"/>
              <a:ext cx="387007" cy="40738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3" y="488"/>
                    <a:pt x="5988" y="213"/>
                  </a:cubicBezTo>
                  <a:cubicBezTo>
                    <a:pt x="6079" y="182"/>
                    <a:pt x="6049" y="61"/>
                    <a:pt x="5958" y="61"/>
                  </a:cubicBezTo>
                  <a:cubicBezTo>
                    <a:pt x="4955" y="285"/>
                    <a:pt x="3996" y="407"/>
                    <a:pt x="3042" y="407"/>
                  </a:cubicBezTo>
                  <a:cubicBezTo>
                    <a:pt x="2058" y="407"/>
                    <a:pt x="1079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9" name="Google Shape;1641;p70">
              <a:extLst>
                <a:ext uri="{FF2B5EF4-FFF2-40B4-BE49-F238E27FC236}">
                  <a16:creationId xmlns:a16="http://schemas.microsoft.com/office/drawing/2014/main" id="{3EE98798-FC10-AE5D-99D4-FC013F2EC0C4}"/>
                </a:ext>
              </a:extLst>
            </p:cNvPr>
            <p:cNvSpPr/>
            <p:nvPr/>
          </p:nvSpPr>
          <p:spPr>
            <a:xfrm>
              <a:off x="2757167" y="5210750"/>
              <a:ext cx="15531" cy="83257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44" y="996"/>
                    <a:pt x="213" y="723"/>
                    <a:pt x="183" y="480"/>
                  </a:cubicBezTo>
                  <a:cubicBezTo>
                    <a:pt x="183" y="328"/>
                    <a:pt x="213" y="145"/>
                    <a:pt x="153" y="24"/>
                  </a:cubicBezTo>
                  <a:cubicBezTo>
                    <a:pt x="153" y="8"/>
                    <a:pt x="137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0" name="Google Shape;1642;p70">
              <a:extLst>
                <a:ext uri="{FF2B5EF4-FFF2-40B4-BE49-F238E27FC236}">
                  <a16:creationId xmlns:a16="http://schemas.microsoft.com/office/drawing/2014/main" id="{9D9DAF86-2026-13DB-2E95-28E87C6B3443}"/>
                </a:ext>
              </a:extLst>
            </p:cNvPr>
            <p:cNvSpPr/>
            <p:nvPr/>
          </p:nvSpPr>
          <p:spPr>
            <a:xfrm>
              <a:off x="2817126" y="5219980"/>
              <a:ext cx="11712" cy="90005"/>
            </a:xfrm>
            <a:custGeom>
              <a:avLst/>
              <a:gdLst/>
              <a:ahLst/>
              <a:cxnLst/>
              <a:rect l="l" t="t" r="r" b="b"/>
              <a:pathLst>
                <a:path w="18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1" y="517"/>
                    <a:pt x="31" y="943"/>
                    <a:pt x="31" y="1368"/>
                  </a:cubicBezTo>
                  <a:cubicBezTo>
                    <a:pt x="31" y="1398"/>
                    <a:pt x="62" y="1414"/>
                    <a:pt x="92" y="1414"/>
                  </a:cubicBezTo>
                  <a:cubicBezTo>
                    <a:pt x="122" y="1414"/>
                    <a:pt x="153" y="1398"/>
                    <a:pt x="153" y="1368"/>
                  </a:cubicBezTo>
                  <a:cubicBezTo>
                    <a:pt x="183" y="943"/>
                    <a:pt x="183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1" name="Google Shape;1643;p70">
              <a:extLst>
                <a:ext uri="{FF2B5EF4-FFF2-40B4-BE49-F238E27FC236}">
                  <a16:creationId xmlns:a16="http://schemas.microsoft.com/office/drawing/2014/main" id="{6FD65CE2-1A57-9AEC-B3AB-B3428FE3834A}"/>
                </a:ext>
              </a:extLst>
            </p:cNvPr>
            <p:cNvSpPr/>
            <p:nvPr/>
          </p:nvSpPr>
          <p:spPr>
            <a:xfrm>
              <a:off x="2877150" y="5225263"/>
              <a:ext cx="15531" cy="91978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5" y="1"/>
                  </a:moveTo>
                  <a:cubicBezTo>
                    <a:pt x="91" y="1"/>
                    <a:pt x="61" y="24"/>
                    <a:pt x="61" y="69"/>
                  </a:cubicBezTo>
                  <a:cubicBezTo>
                    <a:pt x="0" y="495"/>
                    <a:pt x="30" y="951"/>
                    <a:pt x="61" y="1376"/>
                  </a:cubicBezTo>
                  <a:cubicBezTo>
                    <a:pt x="61" y="1422"/>
                    <a:pt x="91" y="1445"/>
                    <a:pt x="122" y="1445"/>
                  </a:cubicBezTo>
                  <a:cubicBezTo>
                    <a:pt x="152" y="1445"/>
                    <a:pt x="182" y="1422"/>
                    <a:pt x="182" y="1376"/>
                  </a:cubicBezTo>
                  <a:cubicBezTo>
                    <a:pt x="213" y="981"/>
                    <a:pt x="243" y="495"/>
                    <a:pt x="213" y="69"/>
                  </a:cubicBezTo>
                  <a:cubicBezTo>
                    <a:pt x="198" y="24"/>
                    <a:pt x="160" y="1"/>
                    <a:pt x="12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2" name="Google Shape;1644;p70">
              <a:extLst>
                <a:ext uri="{FF2B5EF4-FFF2-40B4-BE49-F238E27FC236}">
                  <a16:creationId xmlns:a16="http://schemas.microsoft.com/office/drawing/2014/main" id="{86720087-E748-D8B3-148B-5693A11D0B5D}"/>
                </a:ext>
              </a:extLst>
            </p:cNvPr>
            <p:cNvSpPr/>
            <p:nvPr/>
          </p:nvSpPr>
          <p:spPr>
            <a:xfrm>
              <a:off x="2940992" y="5228191"/>
              <a:ext cx="19414" cy="93315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7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61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3" name="Google Shape;1645;p70">
              <a:extLst>
                <a:ext uri="{FF2B5EF4-FFF2-40B4-BE49-F238E27FC236}">
                  <a16:creationId xmlns:a16="http://schemas.microsoft.com/office/drawing/2014/main" id="{BF5F1C8C-CA9A-C78D-9CAD-196581B92315}"/>
                </a:ext>
              </a:extLst>
            </p:cNvPr>
            <p:cNvSpPr/>
            <p:nvPr/>
          </p:nvSpPr>
          <p:spPr>
            <a:xfrm>
              <a:off x="3012537" y="5231564"/>
              <a:ext cx="15531" cy="85358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2" y="1"/>
                  </a:moveTo>
                  <a:cubicBezTo>
                    <a:pt x="46" y="1"/>
                    <a:pt x="1" y="31"/>
                    <a:pt x="1" y="92"/>
                  </a:cubicBezTo>
                  <a:cubicBezTo>
                    <a:pt x="1" y="487"/>
                    <a:pt x="31" y="882"/>
                    <a:pt x="92" y="1277"/>
                  </a:cubicBezTo>
                  <a:cubicBezTo>
                    <a:pt x="92" y="1315"/>
                    <a:pt x="127" y="1341"/>
                    <a:pt x="161" y="1341"/>
                  </a:cubicBezTo>
                  <a:cubicBezTo>
                    <a:pt x="181" y="1341"/>
                    <a:pt x="202" y="1331"/>
                    <a:pt x="214" y="1308"/>
                  </a:cubicBezTo>
                  <a:cubicBezTo>
                    <a:pt x="244" y="913"/>
                    <a:pt x="214" y="487"/>
                    <a:pt x="183" y="92"/>
                  </a:cubicBezTo>
                  <a:cubicBezTo>
                    <a:pt x="183" y="31"/>
                    <a:pt x="138" y="1"/>
                    <a:pt x="9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4" name="Google Shape;1646;p70">
              <a:extLst>
                <a:ext uri="{FF2B5EF4-FFF2-40B4-BE49-F238E27FC236}">
                  <a16:creationId xmlns:a16="http://schemas.microsoft.com/office/drawing/2014/main" id="{05FACFE3-E23D-4D2B-8798-3FB9E480CC2F}"/>
                </a:ext>
              </a:extLst>
            </p:cNvPr>
            <p:cNvSpPr/>
            <p:nvPr/>
          </p:nvSpPr>
          <p:spPr>
            <a:xfrm>
              <a:off x="3066704" y="5228763"/>
              <a:ext cx="23297" cy="77338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14" y="1"/>
                  </a:moveTo>
                  <a:cubicBezTo>
                    <a:pt x="187" y="1"/>
                    <a:pt x="163" y="14"/>
                    <a:pt x="153" y="45"/>
                  </a:cubicBezTo>
                  <a:cubicBezTo>
                    <a:pt x="1" y="409"/>
                    <a:pt x="183" y="805"/>
                    <a:pt x="153" y="1169"/>
                  </a:cubicBezTo>
                  <a:cubicBezTo>
                    <a:pt x="153" y="1200"/>
                    <a:pt x="176" y="1215"/>
                    <a:pt x="198" y="1215"/>
                  </a:cubicBezTo>
                  <a:cubicBezTo>
                    <a:pt x="221" y="1215"/>
                    <a:pt x="244" y="1200"/>
                    <a:pt x="244" y="1169"/>
                  </a:cubicBezTo>
                  <a:cubicBezTo>
                    <a:pt x="366" y="835"/>
                    <a:pt x="244" y="470"/>
                    <a:pt x="335" y="136"/>
                  </a:cubicBezTo>
                  <a:cubicBezTo>
                    <a:pt x="335" y="55"/>
                    <a:pt x="268" y="1"/>
                    <a:pt x="21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5" name="Google Shape;1647;p70">
              <a:extLst>
                <a:ext uri="{FF2B5EF4-FFF2-40B4-BE49-F238E27FC236}">
                  <a16:creationId xmlns:a16="http://schemas.microsoft.com/office/drawing/2014/main" id="{B69FC9BE-4EC6-45CB-CE45-2FFEEDEE739D}"/>
                </a:ext>
              </a:extLst>
            </p:cNvPr>
            <p:cNvSpPr/>
            <p:nvPr/>
          </p:nvSpPr>
          <p:spPr>
            <a:xfrm>
              <a:off x="2732024" y="5198656"/>
              <a:ext cx="408267" cy="38764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0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2" y="487"/>
                  </a:cubicBezTo>
                  <a:cubicBezTo>
                    <a:pt x="6406" y="487"/>
                    <a:pt x="6413" y="302"/>
                    <a:pt x="6315" y="302"/>
                  </a:cubicBezTo>
                  <a:cubicBezTo>
                    <a:pt x="6308" y="302"/>
                    <a:pt x="6300" y="303"/>
                    <a:pt x="6292" y="305"/>
                  </a:cubicBezTo>
                  <a:cubicBezTo>
                    <a:pt x="5609" y="344"/>
                    <a:pt x="4936" y="368"/>
                    <a:pt x="4267" y="368"/>
                  </a:cubicBezTo>
                  <a:cubicBezTo>
                    <a:pt x="2882" y="368"/>
                    <a:pt x="1516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6" name="Google Shape;1648;p70">
              <a:extLst>
                <a:ext uri="{FF2B5EF4-FFF2-40B4-BE49-F238E27FC236}">
                  <a16:creationId xmlns:a16="http://schemas.microsoft.com/office/drawing/2014/main" id="{60BB6A4C-10D8-F9CA-5D01-1EAB5C772EC2}"/>
                </a:ext>
              </a:extLst>
            </p:cNvPr>
            <p:cNvSpPr/>
            <p:nvPr/>
          </p:nvSpPr>
          <p:spPr>
            <a:xfrm>
              <a:off x="2722349" y="4854301"/>
              <a:ext cx="419916" cy="344424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6" y="1"/>
                  </a:moveTo>
                  <a:lnTo>
                    <a:pt x="0" y="122"/>
                  </a:lnTo>
                  <a:cubicBezTo>
                    <a:pt x="0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6" y="1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7" name="Google Shape;1649;p70">
              <a:extLst>
                <a:ext uri="{FF2B5EF4-FFF2-40B4-BE49-F238E27FC236}">
                  <a16:creationId xmlns:a16="http://schemas.microsoft.com/office/drawing/2014/main" id="{4824DB8B-66CC-12BD-B456-BD85BDAD6DB0}"/>
                </a:ext>
              </a:extLst>
            </p:cNvPr>
            <p:cNvSpPr/>
            <p:nvPr/>
          </p:nvSpPr>
          <p:spPr>
            <a:xfrm>
              <a:off x="2536614" y="5952163"/>
              <a:ext cx="583693" cy="104199"/>
            </a:xfrm>
            <a:custGeom>
              <a:avLst/>
              <a:gdLst/>
              <a:ahLst/>
              <a:cxnLst/>
              <a:rect l="l" t="t" r="r" b="b"/>
              <a:pathLst>
                <a:path w="9170" h="1637" extrusionOk="0">
                  <a:moveTo>
                    <a:pt x="6828" y="0"/>
                  </a:moveTo>
                  <a:cubicBezTo>
                    <a:pt x="4144" y="0"/>
                    <a:pt x="92" y="230"/>
                    <a:pt x="92" y="230"/>
                  </a:cubicBezTo>
                  <a:cubicBezTo>
                    <a:pt x="92" y="230"/>
                    <a:pt x="0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177" y="1263"/>
                    <a:pt x="9028" y="1081"/>
                    <a:pt x="9028" y="1081"/>
                  </a:cubicBezTo>
                  <a:cubicBezTo>
                    <a:pt x="9028" y="1081"/>
                    <a:pt x="908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8" name="Google Shape;1650;p70">
              <a:extLst>
                <a:ext uri="{FF2B5EF4-FFF2-40B4-BE49-F238E27FC236}">
                  <a16:creationId xmlns:a16="http://schemas.microsoft.com/office/drawing/2014/main" id="{AE21321E-14F0-E8D5-C4D8-18EE1263B1AF}"/>
                </a:ext>
              </a:extLst>
            </p:cNvPr>
            <p:cNvSpPr/>
            <p:nvPr/>
          </p:nvSpPr>
          <p:spPr>
            <a:xfrm>
              <a:off x="2534704" y="5877755"/>
              <a:ext cx="218646" cy="152893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1"/>
                  </a:moveTo>
                  <a:cubicBezTo>
                    <a:pt x="1246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6" y="730"/>
                    <a:pt x="215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89" name="Google Shape;1651;p70">
              <a:extLst>
                <a:ext uri="{FF2B5EF4-FFF2-40B4-BE49-F238E27FC236}">
                  <a16:creationId xmlns:a16="http://schemas.microsoft.com/office/drawing/2014/main" id="{5142206B-792F-98C5-0588-1ADA3BC180B9}"/>
                </a:ext>
              </a:extLst>
            </p:cNvPr>
            <p:cNvSpPr/>
            <p:nvPr/>
          </p:nvSpPr>
          <p:spPr>
            <a:xfrm>
              <a:off x="2673974" y="5827470"/>
              <a:ext cx="458616" cy="204834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7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8" y="1520"/>
                    <a:pt x="1004" y="2311"/>
                    <a:pt x="1247" y="3192"/>
                  </a:cubicBezTo>
                  <a:cubicBezTo>
                    <a:pt x="1603" y="3209"/>
                    <a:pt x="1973" y="3217"/>
                    <a:pt x="2348" y="3217"/>
                  </a:cubicBezTo>
                  <a:cubicBezTo>
                    <a:pt x="4018" y="3217"/>
                    <a:pt x="5789" y="3048"/>
                    <a:pt x="6931" y="2675"/>
                  </a:cubicBezTo>
                  <a:cubicBezTo>
                    <a:pt x="6931" y="2675"/>
                    <a:pt x="7204" y="1125"/>
                    <a:pt x="6931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0" name="Google Shape;1652;p70">
              <a:extLst>
                <a:ext uri="{FF2B5EF4-FFF2-40B4-BE49-F238E27FC236}">
                  <a16:creationId xmlns:a16="http://schemas.microsoft.com/office/drawing/2014/main" id="{708DDDFF-352F-6A12-2A97-95F2DD4A0FAF}"/>
                </a:ext>
              </a:extLst>
            </p:cNvPr>
            <p:cNvSpPr/>
            <p:nvPr/>
          </p:nvSpPr>
          <p:spPr>
            <a:xfrm>
              <a:off x="2653987" y="5750070"/>
              <a:ext cx="118585" cy="127305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1156" y="184"/>
                  </a:moveTo>
                  <a:cubicBezTo>
                    <a:pt x="1183" y="184"/>
                    <a:pt x="1216" y="193"/>
                    <a:pt x="1257" y="213"/>
                  </a:cubicBezTo>
                  <a:cubicBezTo>
                    <a:pt x="1500" y="335"/>
                    <a:pt x="1470" y="882"/>
                    <a:pt x="1500" y="1095"/>
                  </a:cubicBezTo>
                  <a:cubicBezTo>
                    <a:pt x="1500" y="1229"/>
                    <a:pt x="1500" y="1357"/>
                    <a:pt x="1496" y="1484"/>
                  </a:cubicBezTo>
                  <a:lnTo>
                    <a:pt x="1496" y="1484"/>
                  </a:lnTo>
                  <a:cubicBezTo>
                    <a:pt x="1421" y="1362"/>
                    <a:pt x="1350" y="1237"/>
                    <a:pt x="1287" y="1095"/>
                  </a:cubicBezTo>
                  <a:cubicBezTo>
                    <a:pt x="1232" y="1012"/>
                    <a:pt x="904" y="184"/>
                    <a:pt x="1156" y="184"/>
                  </a:cubicBezTo>
                  <a:close/>
                  <a:moveTo>
                    <a:pt x="611" y="961"/>
                  </a:moveTo>
                  <a:cubicBezTo>
                    <a:pt x="632" y="961"/>
                    <a:pt x="655" y="965"/>
                    <a:pt x="679" y="973"/>
                  </a:cubicBezTo>
                  <a:cubicBezTo>
                    <a:pt x="801" y="1004"/>
                    <a:pt x="922" y="1156"/>
                    <a:pt x="1014" y="1247"/>
                  </a:cubicBezTo>
                  <a:cubicBezTo>
                    <a:pt x="1098" y="1320"/>
                    <a:pt x="1174" y="1407"/>
                    <a:pt x="1243" y="1501"/>
                  </a:cubicBezTo>
                  <a:lnTo>
                    <a:pt x="1243" y="1501"/>
                  </a:lnTo>
                  <a:cubicBezTo>
                    <a:pt x="1299" y="1602"/>
                    <a:pt x="1352" y="1694"/>
                    <a:pt x="1397" y="1770"/>
                  </a:cubicBezTo>
                  <a:lnTo>
                    <a:pt x="1397" y="1770"/>
                  </a:lnTo>
                  <a:cubicBezTo>
                    <a:pt x="1057" y="1680"/>
                    <a:pt x="701" y="1545"/>
                    <a:pt x="527" y="1247"/>
                  </a:cubicBezTo>
                  <a:cubicBezTo>
                    <a:pt x="422" y="1115"/>
                    <a:pt x="476" y="961"/>
                    <a:pt x="611" y="961"/>
                  </a:cubicBezTo>
                  <a:close/>
                  <a:moveTo>
                    <a:pt x="1187" y="0"/>
                  </a:moveTo>
                  <a:cubicBezTo>
                    <a:pt x="1180" y="0"/>
                    <a:pt x="1173" y="0"/>
                    <a:pt x="1166" y="1"/>
                  </a:cubicBezTo>
                  <a:cubicBezTo>
                    <a:pt x="718" y="16"/>
                    <a:pt x="772" y="447"/>
                    <a:pt x="953" y="903"/>
                  </a:cubicBezTo>
                  <a:lnTo>
                    <a:pt x="953" y="903"/>
                  </a:lnTo>
                  <a:cubicBezTo>
                    <a:pt x="914" y="873"/>
                    <a:pt x="873" y="846"/>
                    <a:pt x="831" y="821"/>
                  </a:cubicBezTo>
                  <a:cubicBezTo>
                    <a:pt x="749" y="780"/>
                    <a:pt x="643" y="752"/>
                    <a:pt x="543" y="752"/>
                  </a:cubicBezTo>
                  <a:cubicBezTo>
                    <a:pt x="419" y="752"/>
                    <a:pt x="304" y="795"/>
                    <a:pt x="254" y="913"/>
                  </a:cubicBezTo>
                  <a:cubicBezTo>
                    <a:pt x="0" y="1561"/>
                    <a:pt x="975" y="1869"/>
                    <a:pt x="1481" y="1935"/>
                  </a:cubicBezTo>
                  <a:lnTo>
                    <a:pt x="1481" y="1935"/>
                  </a:lnTo>
                  <a:cubicBezTo>
                    <a:pt x="1504" y="1978"/>
                    <a:pt x="1555" y="1999"/>
                    <a:pt x="1606" y="1999"/>
                  </a:cubicBezTo>
                  <a:cubicBezTo>
                    <a:pt x="1675" y="1999"/>
                    <a:pt x="1743" y="1961"/>
                    <a:pt x="1743" y="1885"/>
                  </a:cubicBezTo>
                  <a:cubicBezTo>
                    <a:pt x="1743" y="1464"/>
                    <a:pt x="1862" y="0"/>
                    <a:pt x="118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1" name="Google Shape;1653;p70">
              <a:extLst>
                <a:ext uri="{FF2B5EF4-FFF2-40B4-BE49-F238E27FC236}">
                  <a16:creationId xmlns:a16="http://schemas.microsoft.com/office/drawing/2014/main" id="{61E230BD-3826-CEF2-9A72-593C5426DAB1}"/>
                </a:ext>
              </a:extLst>
            </p:cNvPr>
            <p:cNvSpPr/>
            <p:nvPr/>
          </p:nvSpPr>
          <p:spPr>
            <a:xfrm>
              <a:off x="3325957" y="4991661"/>
              <a:ext cx="406358" cy="242452"/>
            </a:xfrm>
            <a:custGeom>
              <a:avLst/>
              <a:gdLst/>
              <a:ahLst/>
              <a:cxnLst/>
              <a:rect l="l" t="t" r="r" b="b"/>
              <a:pathLst>
                <a:path w="6384" h="3809" extrusionOk="0">
                  <a:moveTo>
                    <a:pt x="5898" y="1"/>
                  </a:moveTo>
                  <a:cubicBezTo>
                    <a:pt x="4165" y="1338"/>
                    <a:pt x="2129" y="2432"/>
                    <a:pt x="1" y="3131"/>
                  </a:cubicBezTo>
                  <a:lnTo>
                    <a:pt x="122" y="3709"/>
                  </a:lnTo>
                  <a:cubicBezTo>
                    <a:pt x="807" y="3777"/>
                    <a:pt x="1489" y="3808"/>
                    <a:pt x="2167" y="3808"/>
                  </a:cubicBezTo>
                  <a:cubicBezTo>
                    <a:pt x="3594" y="3808"/>
                    <a:pt x="5003" y="3672"/>
                    <a:pt x="6384" y="3466"/>
                  </a:cubicBezTo>
                  <a:cubicBezTo>
                    <a:pt x="6384" y="3405"/>
                    <a:pt x="6354" y="3375"/>
                    <a:pt x="6354" y="3314"/>
                  </a:cubicBezTo>
                  <a:cubicBezTo>
                    <a:pt x="6171" y="2037"/>
                    <a:pt x="6019" y="882"/>
                    <a:pt x="589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2" name="Google Shape;1654;p70">
              <a:extLst>
                <a:ext uri="{FF2B5EF4-FFF2-40B4-BE49-F238E27FC236}">
                  <a16:creationId xmlns:a16="http://schemas.microsoft.com/office/drawing/2014/main" id="{C8C5D8C1-06A0-DE2B-4F05-4057FF3BE987}"/>
                </a:ext>
              </a:extLst>
            </p:cNvPr>
            <p:cNvSpPr/>
            <p:nvPr/>
          </p:nvSpPr>
          <p:spPr>
            <a:xfrm>
              <a:off x="3256322" y="4863976"/>
              <a:ext cx="445058" cy="327047"/>
            </a:xfrm>
            <a:custGeom>
              <a:avLst/>
              <a:gdLst/>
              <a:ahLst/>
              <a:cxnLst/>
              <a:rect l="l" t="t" r="r" b="b"/>
              <a:pathLst>
                <a:path w="6992" h="5138" extrusionOk="0">
                  <a:moveTo>
                    <a:pt x="1" y="0"/>
                  </a:moveTo>
                  <a:lnTo>
                    <a:pt x="669" y="3162"/>
                  </a:lnTo>
                  <a:lnTo>
                    <a:pt x="1095" y="5137"/>
                  </a:lnTo>
                  <a:cubicBezTo>
                    <a:pt x="3223" y="4438"/>
                    <a:pt x="5259" y="3344"/>
                    <a:pt x="6992" y="2007"/>
                  </a:cubicBezTo>
                  <a:cubicBezTo>
                    <a:pt x="6840" y="852"/>
                    <a:pt x="6718" y="122"/>
                    <a:pt x="6718" y="1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3" name="Google Shape;1655;p70">
              <a:extLst>
                <a:ext uri="{FF2B5EF4-FFF2-40B4-BE49-F238E27FC236}">
                  <a16:creationId xmlns:a16="http://schemas.microsoft.com/office/drawing/2014/main" id="{666E0DE8-6DD2-9DA3-DD7D-82DFAFB5E77F}"/>
                </a:ext>
              </a:extLst>
            </p:cNvPr>
            <p:cNvSpPr/>
            <p:nvPr/>
          </p:nvSpPr>
          <p:spPr>
            <a:xfrm>
              <a:off x="3331813" y="5208331"/>
              <a:ext cx="477903" cy="654921"/>
            </a:xfrm>
            <a:custGeom>
              <a:avLst/>
              <a:gdLst/>
              <a:ahLst/>
              <a:cxnLst/>
              <a:rect l="l" t="t" r="r" b="b"/>
              <a:pathLst>
                <a:path w="7508" h="10289" extrusionOk="0">
                  <a:moveTo>
                    <a:pt x="6292" y="1"/>
                  </a:moveTo>
                  <a:cubicBezTo>
                    <a:pt x="4828" y="219"/>
                    <a:pt x="3316" y="391"/>
                    <a:pt x="1792" y="391"/>
                  </a:cubicBezTo>
                  <a:cubicBezTo>
                    <a:pt x="1196" y="391"/>
                    <a:pt x="598" y="365"/>
                    <a:pt x="0" y="305"/>
                  </a:cubicBezTo>
                  <a:lnTo>
                    <a:pt x="0" y="305"/>
                  </a:lnTo>
                  <a:lnTo>
                    <a:pt x="2006" y="9667"/>
                  </a:lnTo>
                  <a:cubicBezTo>
                    <a:pt x="2972" y="10143"/>
                    <a:pt x="4012" y="10288"/>
                    <a:pt x="4920" y="10288"/>
                  </a:cubicBezTo>
                  <a:cubicBezTo>
                    <a:pt x="6327" y="10288"/>
                    <a:pt x="7417" y="9940"/>
                    <a:pt x="7417" y="9940"/>
                  </a:cubicBezTo>
                  <a:cubicBezTo>
                    <a:pt x="7508" y="9515"/>
                    <a:pt x="6870" y="4226"/>
                    <a:pt x="6292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4" name="Google Shape;1656;p70">
              <a:extLst>
                <a:ext uri="{FF2B5EF4-FFF2-40B4-BE49-F238E27FC236}">
                  <a16:creationId xmlns:a16="http://schemas.microsoft.com/office/drawing/2014/main" id="{A973A8B9-A07C-63F2-E1FA-6C87A80A769B}"/>
                </a:ext>
              </a:extLst>
            </p:cNvPr>
            <p:cNvSpPr/>
            <p:nvPr/>
          </p:nvSpPr>
          <p:spPr>
            <a:xfrm>
              <a:off x="3347789" y="5289614"/>
              <a:ext cx="392290" cy="41883"/>
            </a:xfrm>
            <a:custGeom>
              <a:avLst/>
              <a:gdLst/>
              <a:ahLst/>
              <a:cxnLst/>
              <a:rect l="l" t="t" r="r" b="b"/>
              <a:pathLst>
                <a:path w="6163" h="658" extrusionOk="0">
                  <a:moveTo>
                    <a:pt x="6071" y="1"/>
                  </a:moveTo>
                  <a:cubicBezTo>
                    <a:pt x="5068" y="289"/>
                    <a:pt x="4088" y="411"/>
                    <a:pt x="3104" y="411"/>
                  </a:cubicBezTo>
                  <a:cubicBezTo>
                    <a:pt x="2120" y="411"/>
                    <a:pt x="1132" y="289"/>
                    <a:pt x="114" y="92"/>
                  </a:cubicBezTo>
                  <a:cubicBezTo>
                    <a:pt x="106" y="89"/>
                    <a:pt x="98" y="88"/>
                    <a:pt x="91" y="88"/>
                  </a:cubicBezTo>
                  <a:cubicBezTo>
                    <a:pt x="18" y="88"/>
                    <a:pt x="0" y="216"/>
                    <a:pt x="83" y="244"/>
                  </a:cubicBezTo>
                  <a:cubicBezTo>
                    <a:pt x="1000" y="499"/>
                    <a:pt x="2042" y="658"/>
                    <a:pt x="3079" y="658"/>
                  </a:cubicBezTo>
                  <a:cubicBezTo>
                    <a:pt x="4140" y="658"/>
                    <a:pt x="5195" y="491"/>
                    <a:pt x="6102" y="92"/>
                  </a:cubicBezTo>
                  <a:cubicBezTo>
                    <a:pt x="6163" y="61"/>
                    <a:pt x="6132" y="1"/>
                    <a:pt x="607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5" name="Google Shape;1657;p70">
              <a:extLst>
                <a:ext uri="{FF2B5EF4-FFF2-40B4-BE49-F238E27FC236}">
                  <a16:creationId xmlns:a16="http://schemas.microsoft.com/office/drawing/2014/main" id="{FF3AF95A-7E33-C6DC-87D7-B500130A91EA}"/>
                </a:ext>
              </a:extLst>
            </p:cNvPr>
            <p:cNvSpPr/>
            <p:nvPr/>
          </p:nvSpPr>
          <p:spPr>
            <a:xfrm>
              <a:off x="3701310" y="5214187"/>
              <a:ext cx="23297" cy="81793"/>
            </a:xfrm>
            <a:custGeom>
              <a:avLst/>
              <a:gdLst/>
              <a:ahLst/>
              <a:cxnLst/>
              <a:rect l="l" t="t" r="r" b="b"/>
              <a:pathLst>
                <a:path w="366" h="1285" extrusionOk="0">
                  <a:moveTo>
                    <a:pt x="92" y="0"/>
                  </a:moveTo>
                  <a:cubicBezTo>
                    <a:pt x="61" y="0"/>
                    <a:pt x="31" y="0"/>
                    <a:pt x="31" y="30"/>
                  </a:cubicBezTo>
                  <a:cubicBezTo>
                    <a:pt x="1" y="152"/>
                    <a:pt x="31" y="304"/>
                    <a:pt x="61" y="456"/>
                  </a:cubicBezTo>
                  <a:cubicBezTo>
                    <a:pt x="92" y="699"/>
                    <a:pt x="92" y="1003"/>
                    <a:pt x="183" y="1216"/>
                  </a:cubicBezTo>
                  <a:cubicBezTo>
                    <a:pt x="198" y="1262"/>
                    <a:pt x="236" y="1284"/>
                    <a:pt x="270" y="1284"/>
                  </a:cubicBezTo>
                  <a:cubicBezTo>
                    <a:pt x="305" y="1284"/>
                    <a:pt x="335" y="1262"/>
                    <a:pt x="335" y="1216"/>
                  </a:cubicBezTo>
                  <a:cubicBezTo>
                    <a:pt x="365" y="973"/>
                    <a:pt x="274" y="699"/>
                    <a:pt x="213" y="456"/>
                  </a:cubicBezTo>
                  <a:cubicBezTo>
                    <a:pt x="183" y="334"/>
                    <a:pt x="183" y="152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6" name="Google Shape;1658;p70">
              <a:extLst>
                <a:ext uri="{FF2B5EF4-FFF2-40B4-BE49-F238E27FC236}">
                  <a16:creationId xmlns:a16="http://schemas.microsoft.com/office/drawing/2014/main" id="{84CDF27E-7154-EF65-B27D-BB0D3F202E2F}"/>
                </a:ext>
              </a:extLst>
            </p:cNvPr>
            <p:cNvSpPr/>
            <p:nvPr/>
          </p:nvSpPr>
          <p:spPr>
            <a:xfrm>
              <a:off x="3640141" y="5223480"/>
              <a:ext cx="27562" cy="89050"/>
            </a:xfrm>
            <a:custGeom>
              <a:avLst/>
              <a:gdLst/>
              <a:ahLst/>
              <a:cxnLst/>
              <a:rect l="l" t="t" r="r" b="b"/>
              <a:pathLst>
                <a:path w="433" h="1399" extrusionOk="0">
                  <a:moveTo>
                    <a:pt x="134" y="1"/>
                  </a:moveTo>
                  <a:cubicBezTo>
                    <a:pt x="75" y="1"/>
                    <a:pt x="1" y="53"/>
                    <a:pt x="19" y="128"/>
                  </a:cubicBezTo>
                  <a:cubicBezTo>
                    <a:pt x="141" y="523"/>
                    <a:pt x="171" y="948"/>
                    <a:pt x="293" y="1343"/>
                  </a:cubicBezTo>
                  <a:cubicBezTo>
                    <a:pt x="306" y="1382"/>
                    <a:pt x="334" y="1399"/>
                    <a:pt x="361" y="1399"/>
                  </a:cubicBezTo>
                  <a:cubicBezTo>
                    <a:pt x="399" y="1399"/>
                    <a:pt x="432" y="1366"/>
                    <a:pt x="415" y="1313"/>
                  </a:cubicBezTo>
                  <a:cubicBezTo>
                    <a:pt x="354" y="918"/>
                    <a:pt x="293" y="492"/>
                    <a:pt x="202" y="67"/>
                  </a:cubicBezTo>
                  <a:cubicBezTo>
                    <a:pt x="202" y="20"/>
                    <a:pt x="171" y="1"/>
                    <a:pt x="13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7" name="Google Shape;1659;p70">
              <a:extLst>
                <a:ext uri="{FF2B5EF4-FFF2-40B4-BE49-F238E27FC236}">
                  <a16:creationId xmlns:a16="http://schemas.microsoft.com/office/drawing/2014/main" id="{A2D71435-AA0D-69D0-585E-0949A32DEA3C}"/>
                </a:ext>
              </a:extLst>
            </p:cNvPr>
            <p:cNvSpPr/>
            <p:nvPr/>
          </p:nvSpPr>
          <p:spPr>
            <a:xfrm>
              <a:off x="3581391" y="5228891"/>
              <a:ext cx="24315" cy="90578"/>
            </a:xfrm>
            <a:custGeom>
              <a:avLst/>
              <a:gdLst/>
              <a:ahLst/>
              <a:cxnLst/>
              <a:rect l="l" t="t" r="r" b="b"/>
              <a:pathLst>
                <a:path w="382" h="1423" extrusionOk="0">
                  <a:moveTo>
                    <a:pt x="75" y="0"/>
                  </a:moveTo>
                  <a:cubicBezTo>
                    <a:pt x="37" y="0"/>
                    <a:pt x="0" y="23"/>
                    <a:pt x="0" y="73"/>
                  </a:cubicBezTo>
                  <a:cubicBezTo>
                    <a:pt x="31" y="499"/>
                    <a:pt x="152" y="955"/>
                    <a:pt x="243" y="1380"/>
                  </a:cubicBezTo>
                  <a:cubicBezTo>
                    <a:pt x="257" y="1407"/>
                    <a:pt x="289" y="1422"/>
                    <a:pt x="317" y="1422"/>
                  </a:cubicBezTo>
                  <a:cubicBezTo>
                    <a:pt x="352" y="1422"/>
                    <a:pt x="382" y="1400"/>
                    <a:pt x="365" y="1350"/>
                  </a:cubicBezTo>
                  <a:cubicBezTo>
                    <a:pt x="334" y="924"/>
                    <a:pt x="274" y="468"/>
                    <a:pt x="152" y="43"/>
                  </a:cubicBezTo>
                  <a:cubicBezTo>
                    <a:pt x="138" y="15"/>
                    <a:pt x="106" y="0"/>
                    <a:pt x="7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8" name="Google Shape;1660;p70">
              <a:extLst>
                <a:ext uri="{FF2B5EF4-FFF2-40B4-BE49-F238E27FC236}">
                  <a16:creationId xmlns:a16="http://schemas.microsoft.com/office/drawing/2014/main" id="{0D1170CC-4E16-8C22-E8D0-506D373FEAAB}"/>
                </a:ext>
              </a:extLst>
            </p:cNvPr>
            <p:cNvSpPr/>
            <p:nvPr/>
          </p:nvSpPr>
          <p:spPr>
            <a:xfrm>
              <a:off x="3511692" y="5231246"/>
              <a:ext cx="29089" cy="92614"/>
            </a:xfrm>
            <a:custGeom>
              <a:avLst/>
              <a:gdLst/>
              <a:ahLst/>
              <a:cxnLst/>
              <a:rect l="l" t="t" r="r" b="b"/>
              <a:pathLst>
                <a:path w="457" h="1455" extrusionOk="0">
                  <a:moveTo>
                    <a:pt x="131" y="0"/>
                  </a:moveTo>
                  <a:cubicBezTo>
                    <a:pt x="71" y="0"/>
                    <a:pt x="1" y="52"/>
                    <a:pt x="1" y="127"/>
                  </a:cubicBezTo>
                  <a:cubicBezTo>
                    <a:pt x="92" y="553"/>
                    <a:pt x="153" y="1069"/>
                    <a:pt x="396" y="1434"/>
                  </a:cubicBezTo>
                  <a:cubicBezTo>
                    <a:pt x="396" y="1447"/>
                    <a:pt x="406" y="1454"/>
                    <a:pt x="419" y="1454"/>
                  </a:cubicBezTo>
                  <a:cubicBezTo>
                    <a:pt x="436" y="1454"/>
                    <a:pt x="457" y="1439"/>
                    <a:pt x="457" y="1404"/>
                  </a:cubicBezTo>
                  <a:cubicBezTo>
                    <a:pt x="457" y="978"/>
                    <a:pt x="274" y="522"/>
                    <a:pt x="214" y="66"/>
                  </a:cubicBezTo>
                  <a:cubicBezTo>
                    <a:pt x="202" y="20"/>
                    <a:pt x="168" y="0"/>
                    <a:pt x="13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99" name="Google Shape;1661;p70">
              <a:extLst>
                <a:ext uri="{FF2B5EF4-FFF2-40B4-BE49-F238E27FC236}">
                  <a16:creationId xmlns:a16="http://schemas.microsoft.com/office/drawing/2014/main" id="{2E91B17C-DDC1-9EC9-81DA-544700D431EC}"/>
                </a:ext>
              </a:extLst>
            </p:cNvPr>
            <p:cNvSpPr/>
            <p:nvPr/>
          </p:nvSpPr>
          <p:spPr>
            <a:xfrm>
              <a:off x="3445940" y="5235956"/>
              <a:ext cx="21324" cy="83703"/>
            </a:xfrm>
            <a:custGeom>
              <a:avLst/>
              <a:gdLst/>
              <a:ahLst/>
              <a:cxnLst/>
              <a:rect l="l" t="t" r="r" b="b"/>
              <a:pathLst>
                <a:path w="335" h="1315" extrusionOk="0">
                  <a:moveTo>
                    <a:pt x="107" y="0"/>
                  </a:moveTo>
                  <a:cubicBezTo>
                    <a:pt x="56" y="0"/>
                    <a:pt x="0" y="40"/>
                    <a:pt x="0" y="114"/>
                  </a:cubicBezTo>
                  <a:cubicBezTo>
                    <a:pt x="61" y="509"/>
                    <a:pt x="92" y="904"/>
                    <a:pt x="213" y="1269"/>
                  </a:cubicBezTo>
                  <a:cubicBezTo>
                    <a:pt x="228" y="1299"/>
                    <a:pt x="259" y="1315"/>
                    <a:pt x="285" y="1315"/>
                  </a:cubicBezTo>
                  <a:cubicBezTo>
                    <a:pt x="312" y="1315"/>
                    <a:pt x="335" y="1299"/>
                    <a:pt x="335" y="1269"/>
                  </a:cubicBezTo>
                  <a:cubicBezTo>
                    <a:pt x="304" y="874"/>
                    <a:pt x="274" y="448"/>
                    <a:pt x="183" y="53"/>
                  </a:cubicBezTo>
                  <a:cubicBezTo>
                    <a:pt x="171" y="17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0" name="Google Shape;1662;p70">
              <a:extLst>
                <a:ext uri="{FF2B5EF4-FFF2-40B4-BE49-F238E27FC236}">
                  <a16:creationId xmlns:a16="http://schemas.microsoft.com/office/drawing/2014/main" id="{3EFAF1A7-F1E7-4D52-9A01-5F98657F02AF}"/>
                </a:ext>
              </a:extLst>
            </p:cNvPr>
            <p:cNvSpPr/>
            <p:nvPr/>
          </p:nvSpPr>
          <p:spPr>
            <a:xfrm>
              <a:off x="3380697" y="5233028"/>
              <a:ext cx="26607" cy="76192"/>
            </a:xfrm>
            <a:custGeom>
              <a:avLst/>
              <a:gdLst/>
              <a:ahLst/>
              <a:cxnLst/>
              <a:rect l="l" t="t" r="r" b="b"/>
              <a:pathLst>
                <a:path w="418" h="1197" extrusionOk="0">
                  <a:moveTo>
                    <a:pt x="121" y="1"/>
                  </a:moveTo>
                  <a:cubicBezTo>
                    <a:pt x="55" y="1"/>
                    <a:pt x="1" y="65"/>
                    <a:pt x="22" y="130"/>
                  </a:cubicBezTo>
                  <a:cubicBezTo>
                    <a:pt x="174" y="464"/>
                    <a:pt x="144" y="829"/>
                    <a:pt x="296" y="1163"/>
                  </a:cubicBezTo>
                  <a:cubicBezTo>
                    <a:pt x="308" y="1186"/>
                    <a:pt x="324" y="1196"/>
                    <a:pt x="339" y="1196"/>
                  </a:cubicBezTo>
                  <a:cubicBezTo>
                    <a:pt x="364" y="1196"/>
                    <a:pt x="387" y="1170"/>
                    <a:pt x="387" y="1133"/>
                  </a:cubicBezTo>
                  <a:cubicBezTo>
                    <a:pt x="296" y="798"/>
                    <a:pt x="418" y="342"/>
                    <a:pt x="205" y="38"/>
                  </a:cubicBezTo>
                  <a:cubicBezTo>
                    <a:pt x="178" y="12"/>
                    <a:pt x="149" y="1"/>
                    <a:pt x="12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1" name="Google Shape;1663;p70">
              <a:extLst>
                <a:ext uri="{FF2B5EF4-FFF2-40B4-BE49-F238E27FC236}">
                  <a16:creationId xmlns:a16="http://schemas.microsoft.com/office/drawing/2014/main" id="{35AFBF11-CE26-566B-A5C8-666A01DCD9A0}"/>
                </a:ext>
              </a:extLst>
            </p:cNvPr>
            <p:cNvSpPr/>
            <p:nvPr/>
          </p:nvSpPr>
          <p:spPr>
            <a:xfrm>
              <a:off x="3326021" y="5202539"/>
              <a:ext cx="410177" cy="39337"/>
            </a:xfrm>
            <a:custGeom>
              <a:avLst/>
              <a:gdLst/>
              <a:ahLst/>
              <a:cxnLst/>
              <a:rect l="l" t="t" r="r" b="b"/>
              <a:pathLst>
                <a:path w="6444" h="618" extrusionOk="0">
                  <a:moveTo>
                    <a:pt x="6322" y="1"/>
                  </a:moveTo>
                  <a:cubicBezTo>
                    <a:pt x="4975" y="278"/>
                    <a:pt x="3641" y="375"/>
                    <a:pt x="2295" y="375"/>
                  </a:cubicBezTo>
                  <a:cubicBezTo>
                    <a:pt x="1575" y="375"/>
                    <a:pt x="852" y="347"/>
                    <a:pt x="121" y="305"/>
                  </a:cubicBezTo>
                  <a:cubicBezTo>
                    <a:pt x="113" y="303"/>
                    <a:pt x="106" y="302"/>
                    <a:pt x="99" y="302"/>
                  </a:cubicBezTo>
                  <a:cubicBezTo>
                    <a:pt x="0" y="302"/>
                    <a:pt x="8" y="487"/>
                    <a:pt x="121" y="487"/>
                  </a:cubicBezTo>
                  <a:cubicBezTo>
                    <a:pt x="1011" y="552"/>
                    <a:pt x="1923" y="618"/>
                    <a:pt x="2831" y="618"/>
                  </a:cubicBezTo>
                  <a:cubicBezTo>
                    <a:pt x="4033" y="618"/>
                    <a:pt x="5227" y="503"/>
                    <a:pt x="6353" y="122"/>
                  </a:cubicBezTo>
                  <a:cubicBezTo>
                    <a:pt x="6444" y="92"/>
                    <a:pt x="641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2" name="Google Shape;1664;p70">
              <a:extLst>
                <a:ext uri="{FF2B5EF4-FFF2-40B4-BE49-F238E27FC236}">
                  <a16:creationId xmlns:a16="http://schemas.microsoft.com/office/drawing/2014/main" id="{E526E239-C1FB-9FE8-3BFF-9BDB91C528EE}"/>
                </a:ext>
              </a:extLst>
            </p:cNvPr>
            <p:cNvSpPr/>
            <p:nvPr/>
          </p:nvSpPr>
          <p:spPr>
            <a:xfrm>
              <a:off x="3481394" y="5945289"/>
              <a:ext cx="601134" cy="101398"/>
            </a:xfrm>
            <a:custGeom>
              <a:avLst/>
              <a:gdLst/>
              <a:ahLst/>
              <a:cxnLst/>
              <a:rect l="l" t="t" r="r" b="b"/>
              <a:pathLst>
                <a:path w="9444" h="1593" extrusionOk="0">
                  <a:moveTo>
                    <a:pt x="2364" y="0"/>
                  </a:moveTo>
                  <a:cubicBezTo>
                    <a:pt x="1004" y="0"/>
                    <a:pt x="1" y="54"/>
                    <a:pt x="51" y="216"/>
                  </a:cubicBezTo>
                  <a:cubicBezTo>
                    <a:pt x="173" y="733"/>
                    <a:pt x="325" y="1067"/>
                    <a:pt x="325" y="1067"/>
                  </a:cubicBezTo>
                  <a:cubicBezTo>
                    <a:pt x="325" y="1067"/>
                    <a:pt x="1206" y="1250"/>
                    <a:pt x="3091" y="1493"/>
                  </a:cubicBezTo>
                  <a:cubicBezTo>
                    <a:pt x="3645" y="1563"/>
                    <a:pt x="4221" y="1593"/>
                    <a:pt x="4789" y="1593"/>
                  </a:cubicBezTo>
                  <a:cubicBezTo>
                    <a:pt x="6183" y="1593"/>
                    <a:pt x="7520" y="1414"/>
                    <a:pt x="8319" y="1219"/>
                  </a:cubicBezTo>
                  <a:cubicBezTo>
                    <a:pt x="9444" y="946"/>
                    <a:pt x="9231" y="216"/>
                    <a:pt x="9231" y="216"/>
                  </a:cubicBezTo>
                  <a:cubicBezTo>
                    <a:pt x="9231" y="216"/>
                    <a:pt x="5084" y="0"/>
                    <a:pt x="236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3" name="Google Shape;1665;p70">
              <a:extLst>
                <a:ext uri="{FF2B5EF4-FFF2-40B4-BE49-F238E27FC236}">
                  <a16:creationId xmlns:a16="http://schemas.microsoft.com/office/drawing/2014/main" id="{374FC8E9-B774-5FFD-CC3C-EAB583142540}"/>
                </a:ext>
              </a:extLst>
            </p:cNvPr>
            <p:cNvSpPr/>
            <p:nvPr/>
          </p:nvSpPr>
          <p:spPr>
            <a:xfrm>
              <a:off x="3865786" y="5870053"/>
              <a:ext cx="216737" cy="150984"/>
            </a:xfrm>
            <a:custGeom>
              <a:avLst/>
              <a:gdLst/>
              <a:ahLst/>
              <a:cxnLst/>
              <a:rect l="l" t="t" r="r" b="b"/>
              <a:pathLst>
                <a:path w="3405" h="2372" extrusionOk="0">
                  <a:moveTo>
                    <a:pt x="851" y="0"/>
                  </a:moveTo>
                  <a:cubicBezTo>
                    <a:pt x="365" y="730"/>
                    <a:pt x="91" y="1520"/>
                    <a:pt x="0" y="2371"/>
                  </a:cubicBezTo>
                  <a:cubicBezTo>
                    <a:pt x="1915" y="2280"/>
                    <a:pt x="3405" y="1946"/>
                    <a:pt x="3192" y="1398"/>
                  </a:cubicBezTo>
                  <a:cubicBezTo>
                    <a:pt x="2949" y="821"/>
                    <a:pt x="1854" y="335"/>
                    <a:pt x="85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4" name="Google Shape;1666;p70">
              <a:extLst>
                <a:ext uri="{FF2B5EF4-FFF2-40B4-BE49-F238E27FC236}">
                  <a16:creationId xmlns:a16="http://schemas.microsoft.com/office/drawing/2014/main" id="{6546BC9B-0910-58BB-0B3E-AA91E305B837}"/>
                </a:ext>
              </a:extLst>
            </p:cNvPr>
            <p:cNvSpPr/>
            <p:nvPr/>
          </p:nvSpPr>
          <p:spPr>
            <a:xfrm>
              <a:off x="3457525" y="5823587"/>
              <a:ext cx="462499" cy="199041"/>
            </a:xfrm>
            <a:custGeom>
              <a:avLst/>
              <a:gdLst/>
              <a:ahLst/>
              <a:cxnLst/>
              <a:rect l="l" t="t" r="r" b="b"/>
              <a:pathLst>
                <a:path w="7266" h="3127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095"/>
                    <a:pt x="578" y="2615"/>
                    <a:pt x="578" y="2615"/>
                  </a:cubicBezTo>
                  <a:cubicBezTo>
                    <a:pt x="1792" y="2961"/>
                    <a:pt x="3610" y="3126"/>
                    <a:pt x="5294" y="3126"/>
                  </a:cubicBezTo>
                  <a:cubicBezTo>
                    <a:pt x="5677" y="3126"/>
                    <a:pt x="6054" y="3118"/>
                    <a:pt x="6414" y="3101"/>
                  </a:cubicBezTo>
                  <a:cubicBezTo>
                    <a:pt x="6505" y="2250"/>
                    <a:pt x="6779" y="1460"/>
                    <a:pt x="7265" y="730"/>
                  </a:cubicBezTo>
                  <a:cubicBezTo>
                    <a:pt x="6323" y="426"/>
                    <a:pt x="5472" y="244"/>
                    <a:pt x="5472" y="244"/>
                  </a:cubicBezTo>
                  <a:cubicBezTo>
                    <a:pt x="4699" y="462"/>
                    <a:pt x="3941" y="542"/>
                    <a:pt x="3251" y="542"/>
                  </a:cubicBezTo>
                  <a:cubicBezTo>
                    <a:pt x="1444" y="542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5" name="Google Shape;1667;p70">
              <a:extLst>
                <a:ext uri="{FF2B5EF4-FFF2-40B4-BE49-F238E27FC236}">
                  <a16:creationId xmlns:a16="http://schemas.microsoft.com/office/drawing/2014/main" id="{104E1FD1-A12F-0BC3-A885-78F0C0A6B8A4}"/>
                </a:ext>
              </a:extLst>
            </p:cNvPr>
            <p:cNvSpPr/>
            <p:nvPr/>
          </p:nvSpPr>
          <p:spPr>
            <a:xfrm>
              <a:off x="3794687" y="5744277"/>
              <a:ext cx="138571" cy="127241"/>
            </a:xfrm>
            <a:custGeom>
              <a:avLst/>
              <a:gdLst/>
              <a:ahLst/>
              <a:cxnLst/>
              <a:rect l="l" t="t" r="r" b="b"/>
              <a:pathLst>
                <a:path w="2177" h="1999" extrusionOk="0">
                  <a:moveTo>
                    <a:pt x="769" y="206"/>
                  </a:moveTo>
                  <a:cubicBezTo>
                    <a:pt x="1013" y="206"/>
                    <a:pt x="840" y="1013"/>
                    <a:pt x="813" y="1095"/>
                  </a:cubicBezTo>
                  <a:cubicBezTo>
                    <a:pt x="765" y="1224"/>
                    <a:pt x="717" y="1353"/>
                    <a:pt x="664" y="1482"/>
                  </a:cubicBezTo>
                  <a:lnTo>
                    <a:pt x="664" y="1482"/>
                  </a:lnTo>
                  <a:cubicBezTo>
                    <a:pt x="638" y="1355"/>
                    <a:pt x="615" y="1229"/>
                    <a:pt x="601" y="1095"/>
                  </a:cubicBezTo>
                  <a:cubicBezTo>
                    <a:pt x="570" y="882"/>
                    <a:pt x="449" y="365"/>
                    <a:pt x="661" y="244"/>
                  </a:cubicBezTo>
                  <a:cubicBezTo>
                    <a:pt x="704" y="217"/>
                    <a:pt x="739" y="206"/>
                    <a:pt x="769" y="206"/>
                  </a:cubicBezTo>
                  <a:close/>
                  <a:moveTo>
                    <a:pt x="1461" y="961"/>
                  </a:moveTo>
                  <a:cubicBezTo>
                    <a:pt x="1602" y="961"/>
                    <a:pt x="1682" y="1115"/>
                    <a:pt x="1604" y="1247"/>
                  </a:cubicBezTo>
                  <a:cubicBezTo>
                    <a:pt x="1478" y="1549"/>
                    <a:pt x="1122" y="1684"/>
                    <a:pt x="796" y="1774"/>
                  </a:cubicBezTo>
                  <a:lnTo>
                    <a:pt x="796" y="1774"/>
                  </a:lnTo>
                  <a:cubicBezTo>
                    <a:pt x="885" y="1591"/>
                    <a:pt x="967" y="1391"/>
                    <a:pt x="1087" y="1247"/>
                  </a:cubicBezTo>
                  <a:cubicBezTo>
                    <a:pt x="1178" y="1156"/>
                    <a:pt x="1269" y="1004"/>
                    <a:pt x="1391" y="973"/>
                  </a:cubicBezTo>
                  <a:cubicBezTo>
                    <a:pt x="1416" y="965"/>
                    <a:pt x="1439" y="961"/>
                    <a:pt x="1461" y="961"/>
                  </a:cubicBezTo>
                  <a:close/>
                  <a:moveTo>
                    <a:pt x="700" y="0"/>
                  </a:moveTo>
                  <a:cubicBezTo>
                    <a:pt x="1" y="0"/>
                    <a:pt x="389" y="1464"/>
                    <a:pt x="479" y="1885"/>
                  </a:cubicBezTo>
                  <a:cubicBezTo>
                    <a:pt x="509" y="1961"/>
                    <a:pt x="585" y="1999"/>
                    <a:pt x="650" y="1999"/>
                  </a:cubicBezTo>
                  <a:cubicBezTo>
                    <a:pt x="707" y="1999"/>
                    <a:pt x="756" y="1969"/>
                    <a:pt x="755" y="1909"/>
                  </a:cubicBezTo>
                  <a:lnTo>
                    <a:pt x="755" y="1909"/>
                  </a:lnTo>
                  <a:cubicBezTo>
                    <a:pt x="1261" y="1863"/>
                    <a:pt x="2177" y="1554"/>
                    <a:pt x="1786" y="912"/>
                  </a:cubicBezTo>
                  <a:cubicBezTo>
                    <a:pt x="1719" y="795"/>
                    <a:pt x="1596" y="752"/>
                    <a:pt x="1474" y="752"/>
                  </a:cubicBezTo>
                  <a:cubicBezTo>
                    <a:pt x="1375" y="752"/>
                    <a:pt x="1277" y="780"/>
                    <a:pt x="1208" y="821"/>
                  </a:cubicBezTo>
                  <a:cubicBezTo>
                    <a:pt x="1172" y="848"/>
                    <a:pt x="1137" y="876"/>
                    <a:pt x="1103" y="906"/>
                  </a:cubicBezTo>
                  <a:lnTo>
                    <a:pt x="1103" y="906"/>
                  </a:lnTo>
                  <a:cubicBezTo>
                    <a:pt x="1210" y="459"/>
                    <a:pt x="1188" y="32"/>
                    <a:pt x="722" y="0"/>
                  </a:cubicBezTo>
                  <a:cubicBezTo>
                    <a:pt x="715" y="0"/>
                    <a:pt x="708" y="0"/>
                    <a:pt x="7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6" name="Google Shape;1668;p70">
              <a:extLst>
                <a:ext uri="{FF2B5EF4-FFF2-40B4-BE49-F238E27FC236}">
                  <a16:creationId xmlns:a16="http://schemas.microsoft.com/office/drawing/2014/main" id="{20681A00-DEBB-857A-01ED-E718918D139A}"/>
                </a:ext>
              </a:extLst>
            </p:cNvPr>
            <p:cNvSpPr/>
            <p:nvPr/>
          </p:nvSpPr>
          <p:spPr>
            <a:xfrm>
              <a:off x="2639157" y="3087907"/>
              <a:ext cx="1062233" cy="1801302"/>
            </a:xfrm>
            <a:custGeom>
              <a:avLst/>
              <a:gdLst/>
              <a:ahLst/>
              <a:cxnLst/>
              <a:rect l="l" t="t" r="r" b="b"/>
              <a:pathLst>
                <a:path w="16688" h="28299" extrusionOk="0">
                  <a:moveTo>
                    <a:pt x="9697" y="0"/>
                  </a:moveTo>
                  <a:lnTo>
                    <a:pt x="9697" y="5593"/>
                  </a:lnTo>
                  <a:lnTo>
                    <a:pt x="5137" y="5532"/>
                  </a:lnTo>
                  <a:lnTo>
                    <a:pt x="4347" y="821"/>
                  </a:lnTo>
                  <a:lnTo>
                    <a:pt x="2675" y="699"/>
                  </a:lnTo>
                  <a:lnTo>
                    <a:pt x="2675" y="699"/>
                  </a:lnTo>
                  <a:cubicBezTo>
                    <a:pt x="2675" y="700"/>
                    <a:pt x="4043" y="9514"/>
                    <a:pt x="274" y="11946"/>
                  </a:cubicBezTo>
                  <a:cubicBezTo>
                    <a:pt x="274" y="11946"/>
                    <a:pt x="152" y="14165"/>
                    <a:pt x="0" y="16961"/>
                  </a:cubicBezTo>
                  <a:cubicBezTo>
                    <a:pt x="4256" y="21156"/>
                    <a:pt x="8937" y="25107"/>
                    <a:pt x="13982" y="28299"/>
                  </a:cubicBezTo>
                  <a:cubicBezTo>
                    <a:pt x="14773" y="28177"/>
                    <a:pt x="15563" y="28025"/>
                    <a:pt x="16323" y="27843"/>
                  </a:cubicBezTo>
                  <a:cubicBezTo>
                    <a:pt x="16444" y="27812"/>
                    <a:pt x="16566" y="27782"/>
                    <a:pt x="16688" y="27752"/>
                  </a:cubicBezTo>
                  <a:cubicBezTo>
                    <a:pt x="15016" y="16779"/>
                    <a:pt x="14560" y="15137"/>
                    <a:pt x="14134" y="11581"/>
                  </a:cubicBezTo>
                  <a:cubicBezTo>
                    <a:pt x="14134" y="11581"/>
                    <a:pt x="12037" y="8724"/>
                    <a:pt x="11764" y="5897"/>
                  </a:cubicBezTo>
                  <a:cubicBezTo>
                    <a:pt x="11490" y="3070"/>
                    <a:pt x="11490" y="0"/>
                    <a:pt x="11490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7" name="Google Shape;1669;p70">
              <a:extLst>
                <a:ext uri="{FF2B5EF4-FFF2-40B4-BE49-F238E27FC236}">
                  <a16:creationId xmlns:a16="http://schemas.microsoft.com/office/drawing/2014/main" id="{563EA9CF-ECE7-F04B-7586-E24552E3A321}"/>
                </a:ext>
              </a:extLst>
            </p:cNvPr>
            <p:cNvSpPr/>
            <p:nvPr/>
          </p:nvSpPr>
          <p:spPr>
            <a:xfrm>
              <a:off x="2608222" y="4167501"/>
              <a:ext cx="920988" cy="747217"/>
            </a:xfrm>
            <a:custGeom>
              <a:avLst/>
              <a:gdLst/>
              <a:ahLst/>
              <a:cxnLst/>
              <a:rect l="l" t="t" r="r" b="b"/>
              <a:pathLst>
                <a:path w="14469" h="11739" extrusionOk="0">
                  <a:moveTo>
                    <a:pt x="486" y="0"/>
                  </a:moveTo>
                  <a:cubicBezTo>
                    <a:pt x="274" y="4225"/>
                    <a:pt x="0" y="9757"/>
                    <a:pt x="182" y="10942"/>
                  </a:cubicBezTo>
                  <a:cubicBezTo>
                    <a:pt x="182" y="10942"/>
                    <a:pt x="4227" y="11738"/>
                    <a:pt x="9109" y="11738"/>
                  </a:cubicBezTo>
                  <a:cubicBezTo>
                    <a:pt x="10838" y="11738"/>
                    <a:pt x="12672" y="11638"/>
                    <a:pt x="14468" y="11368"/>
                  </a:cubicBezTo>
                  <a:cubicBezTo>
                    <a:pt x="9423" y="8146"/>
                    <a:pt x="4742" y="4195"/>
                    <a:pt x="48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8" name="Google Shape;1670;p70">
              <a:extLst>
                <a:ext uri="{FF2B5EF4-FFF2-40B4-BE49-F238E27FC236}">
                  <a16:creationId xmlns:a16="http://schemas.microsoft.com/office/drawing/2014/main" id="{8F8F388F-ADB7-91BF-B123-DFF8FCC02218}"/>
                </a:ext>
              </a:extLst>
            </p:cNvPr>
            <p:cNvSpPr/>
            <p:nvPr/>
          </p:nvSpPr>
          <p:spPr>
            <a:xfrm>
              <a:off x="2952577" y="3571595"/>
              <a:ext cx="338631" cy="317435"/>
            </a:xfrm>
            <a:custGeom>
              <a:avLst/>
              <a:gdLst/>
              <a:ahLst/>
              <a:cxnLst/>
              <a:rect l="l" t="t" r="r" b="b"/>
              <a:pathLst>
                <a:path w="5320" h="4987" extrusionOk="0">
                  <a:moveTo>
                    <a:pt x="1" y="0"/>
                  </a:moveTo>
                  <a:lnTo>
                    <a:pt x="1" y="3009"/>
                  </a:lnTo>
                  <a:cubicBezTo>
                    <a:pt x="1" y="3009"/>
                    <a:pt x="2214" y="4986"/>
                    <a:pt x="3151" y="4986"/>
                  </a:cubicBezTo>
                  <a:cubicBezTo>
                    <a:pt x="3165" y="4986"/>
                    <a:pt x="3179" y="4986"/>
                    <a:pt x="3192" y="4985"/>
                  </a:cubicBezTo>
                  <a:cubicBezTo>
                    <a:pt x="3922" y="4924"/>
                    <a:pt x="5320" y="3101"/>
                    <a:pt x="5320" y="3101"/>
                  </a:cubicBezTo>
                  <a:lnTo>
                    <a:pt x="532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09" name="Google Shape;1671;p70">
              <a:extLst>
                <a:ext uri="{FF2B5EF4-FFF2-40B4-BE49-F238E27FC236}">
                  <a16:creationId xmlns:a16="http://schemas.microsoft.com/office/drawing/2014/main" id="{178B6AEA-2FD9-D9D1-F713-53EDFCFFB83F}"/>
                </a:ext>
              </a:extLst>
            </p:cNvPr>
            <p:cNvSpPr/>
            <p:nvPr/>
          </p:nvSpPr>
          <p:spPr>
            <a:xfrm>
              <a:off x="2344270" y="1816785"/>
              <a:ext cx="319281" cy="600752"/>
            </a:xfrm>
            <a:custGeom>
              <a:avLst/>
              <a:gdLst/>
              <a:ahLst/>
              <a:cxnLst/>
              <a:rect l="l" t="t" r="r" b="b"/>
              <a:pathLst>
                <a:path w="5016" h="9438" extrusionOk="0">
                  <a:moveTo>
                    <a:pt x="5016" y="0"/>
                  </a:moveTo>
                  <a:cubicBezTo>
                    <a:pt x="3101" y="700"/>
                    <a:pt x="1551" y="2128"/>
                    <a:pt x="973" y="3557"/>
                  </a:cubicBezTo>
                  <a:cubicBezTo>
                    <a:pt x="1" y="6049"/>
                    <a:pt x="365" y="8937"/>
                    <a:pt x="365" y="8937"/>
                  </a:cubicBezTo>
                  <a:cubicBezTo>
                    <a:pt x="669" y="8998"/>
                    <a:pt x="1612" y="9332"/>
                    <a:pt x="1764" y="9423"/>
                  </a:cubicBezTo>
                  <a:cubicBezTo>
                    <a:pt x="1779" y="9433"/>
                    <a:pt x="1792" y="9437"/>
                    <a:pt x="1802" y="9437"/>
                  </a:cubicBezTo>
                  <a:cubicBezTo>
                    <a:pt x="1952" y="9437"/>
                    <a:pt x="1570" y="8445"/>
                    <a:pt x="1855" y="8359"/>
                  </a:cubicBezTo>
                  <a:cubicBezTo>
                    <a:pt x="2432" y="8207"/>
                    <a:pt x="3040" y="8055"/>
                    <a:pt x="3648" y="7964"/>
                  </a:cubicBezTo>
                  <a:cubicBezTo>
                    <a:pt x="3435" y="5654"/>
                    <a:pt x="3831" y="3374"/>
                    <a:pt x="4621" y="1277"/>
                  </a:cubicBezTo>
                  <a:cubicBezTo>
                    <a:pt x="4742" y="852"/>
                    <a:pt x="4894" y="426"/>
                    <a:pt x="5016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0" name="Google Shape;1672;p70">
              <a:extLst>
                <a:ext uri="{FF2B5EF4-FFF2-40B4-BE49-F238E27FC236}">
                  <a16:creationId xmlns:a16="http://schemas.microsoft.com/office/drawing/2014/main" id="{1ACB32AC-0391-808C-3BC3-5A56041368FE}"/>
                </a:ext>
              </a:extLst>
            </p:cNvPr>
            <p:cNvSpPr/>
            <p:nvPr/>
          </p:nvSpPr>
          <p:spPr>
            <a:xfrm>
              <a:off x="2559438" y="1793552"/>
              <a:ext cx="191594" cy="530225"/>
            </a:xfrm>
            <a:custGeom>
              <a:avLst/>
              <a:gdLst/>
              <a:ahLst/>
              <a:cxnLst/>
              <a:rect l="l" t="t" r="r" b="b"/>
              <a:pathLst>
                <a:path w="3010" h="8330" extrusionOk="0">
                  <a:moveTo>
                    <a:pt x="3010" y="1"/>
                  </a:moveTo>
                  <a:lnTo>
                    <a:pt x="3010" y="1"/>
                  </a:lnTo>
                  <a:cubicBezTo>
                    <a:pt x="2523" y="62"/>
                    <a:pt x="2037" y="183"/>
                    <a:pt x="1581" y="365"/>
                  </a:cubicBezTo>
                  <a:cubicBezTo>
                    <a:pt x="1459" y="791"/>
                    <a:pt x="1307" y="1217"/>
                    <a:pt x="1186" y="1642"/>
                  </a:cubicBezTo>
                  <a:cubicBezTo>
                    <a:pt x="396" y="3739"/>
                    <a:pt x="0" y="6019"/>
                    <a:pt x="213" y="8329"/>
                  </a:cubicBezTo>
                  <a:cubicBezTo>
                    <a:pt x="1064" y="8177"/>
                    <a:pt x="1946" y="8086"/>
                    <a:pt x="2766" y="8025"/>
                  </a:cubicBezTo>
                  <a:cubicBezTo>
                    <a:pt x="2310" y="5350"/>
                    <a:pt x="2432" y="2645"/>
                    <a:pt x="301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1" name="Google Shape;1673;p70">
              <a:extLst>
                <a:ext uri="{FF2B5EF4-FFF2-40B4-BE49-F238E27FC236}">
                  <a16:creationId xmlns:a16="http://schemas.microsoft.com/office/drawing/2014/main" id="{F9492FCB-177F-D064-0B1D-997C6F8120BD}"/>
                </a:ext>
              </a:extLst>
            </p:cNvPr>
            <p:cNvSpPr/>
            <p:nvPr/>
          </p:nvSpPr>
          <p:spPr>
            <a:xfrm>
              <a:off x="2702999" y="1669750"/>
              <a:ext cx="760393" cy="679172"/>
            </a:xfrm>
            <a:custGeom>
              <a:avLst/>
              <a:gdLst/>
              <a:ahLst/>
              <a:cxnLst/>
              <a:rect l="l" t="t" r="r" b="b"/>
              <a:pathLst>
                <a:path w="11946" h="10670" extrusionOk="0">
                  <a:moveTo>
                    <a:pt x="6140" y="0"/>
                  </a:moveTo>
                  <a:cubicBezTo>
                    <a:pt x="5289" y="0"/>
                    <a:pt x="4833" y="2189"/>
                    <a:pt x="4833" y="2189"/>
                  </a:cubicBezTo>
                  <a:cubicBezTo>
                    <a:pt x="4833" y="2189"/>
                    <a:pt x="4570" y="611"/>
                    <a:pt x="3800" y="611"/>
                  </a:cubicBezTo>
                  <a:cubicBezTo>
                    <a:pt x="3742" y="611"/>
                    <a:pt x="3681" y="620"/>
                    <a:pt x="3618" y="639"/>
                  </a:cubicBezTo>
                  <a:cubicBezTo>
                    <a:pt x="2675" y="943"/>
                    <a:pt x="3922" y="2219"/>
                    <a:pt x="3922" y="2219"/>
                  </a:cubicBezTo>
                  <a:cubicBezTo>
                    <a:pt x="3232" y="1963"/>
                    <a:pt x="2530" y="1847"/>
                    <a:pt x="1831" y="1847"/>
                  </a:cubicBezTo>
                  <a:cubicBezTo>
                    <a:pt x="1452" y="1847"/>
                    <a:pt x="1074" y="1882"/>
                    <a:pt x="700" y="1946"/>
                  </a:cubicBezTo>
                  <a:cubicBezTo>
                    <a:pt x="122" y="4590"/>
                    <a:pt x="0" y="7295"/>
                    <a:pt x="456" y="9970"/>
                  </a:cubicBezTo>
                  <a:cubicBezTo>
                    <a:pt x="1193" y="9928"/>
                    <a:pt x="1905" y="9912"/>
                    <a:pt x="2565" y="9912"/>
                  </a:cubicBezTo>
                  <a:cubicBezTo>
                    <a:pt x="4765" y="9912"/>
                    <a:pt x="6384" y="10092"/>
                    <a:pt x="6384" y="10092"/>
                  </a:cubicBezTo>
                  <a:cubicBezTo>
                    <a:pt x="6384" y="10092"/>
                    <a:pt x="6309" y="7499"/>
                    <a:pt x="6562" y="7499"/>
                  </a:cubicBezTo>
                  <a:cubicBezTo>
                    <a:pt x="6590" y="7499"/>
                    <a:pt x="6621" y="7530"/>
                    <a:pt x="6657" y="7599"/>
                  </a:cubicBezTo>
                  <a:cubicBezTo>
                    <a:pt x="7022" y="8298"/>
                    <a:pt x="7174" y="10183"/>
                    <a:pt x="7174" y="10183"/>
                  </a:cubicBezTo>
                  <a:lnTo>
                    <a:pt x="9666" y="10244"/>
                  </a:lnTo>
                  <a:cubicBezTo>
                    <a:pt x="9818" y="9666"/>
                    <a:pt x="9666" y="6809"/>
                    <a:pt x="9666" y="6809"/>
                  </a:cubicBezTo>
                  <a:lnTo>
                    <a:pt x="9666" y="6809"/>
                  </a:lnTo>
                  <a:cubicBezTo>
                    <a:pt x="10244" y="7751"/>
                    <a:pt x="10730" y="10426"/>
                    <a:pt x="10730" y="10426"/>
                  </a:cubicBezTo>
                  <a:cubicBezTo>
                    <a:pt x="11065" y="10487"/>
                    <a:pt x="11490" y="10578"/>
                    <a:pt x="11946" y="10669"/>
                  </a:cubicBezTo>
                  <a:cubicBezTo>
                    <a:pt x="11429" y="7660"/>
                    <a:pt x="10001" y="4651"/>
                    <a:pt x="8450" y="1885"/>
                  </a:cubicBezTo>
                  <a:cubicBezTo>
                    <a:pt x="6840" y="1885"/>
                    <a:pt x="5532" y="2189"/>
                    <a:pt x="5532" y="2189"/>
                  </a:cubicBezTo>
                  <a:cubicBezTo>
                    <a:pt x="5532" y="2189"/>
                    <a:pt x="6991" y="0"/>
                    <a:pt x="614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2" name="Google Shape;1674;p70">
              <a:extLst>
                <a:ext uri="{FF2B5EF4-FFF2-40B4-BE49-F238E27FC236}">
                  <a16:creationId xmlns:a16="http://schemas.microsoft.com/office/drawing/2014/main" id="{339EB7B4-CF59-FF9C-C8A1-B3AE6DDCC6EE}"/>
                </a:ext>
              </a:extLst>
            </p:cNvPr>
            <p:cNvSpPr/>
            <p:nvPr/>
          </p:nvSpPr>
          <p:spPr>
            <a:xfrm>
              <a:off x="3216698" y="1789665"/>
              <a:ext cx="407176" cy="586303"/>
            </a:xfrm>
            <a:custGeom>
              <a:avLst/>
              <a:gdLst/>
              <a:ahLst/>
              <a:cxnLst/>
              <a:rect l="l" t="t" r="r" b="b"/>
              <a:pathLst>
                <a:path w="5746" h="9211" extrusionOk="0">
                  <a:moveTo>
                    <a:pt x="0" y="1"/>
                  </a:moveTo>
                  <a:cubicBezTo>
                    <a:pt x="1551" y="2767"/>
                    <a:pt x="3010" y="5776"/>
                    <a:pt x="3496" y="8785"/>
                  </a:cubicBezTo>
                  <a:cubicBezTo>
                    <a:pt x="4256" y="8937"/>
                    <a:pt x="5077" y="9089"/>
                    <a:pt x="5745" y="9211"/>
                  </a:cubicBezTo>
                  <a:cubicBezTo>
                    <a:pt x="5563" y="6050"/>
                    <a:pt x="4469" y="2889"/>
                    <a:pt x="2615" y="305"/>
                  </a:cubicBezTo>
                  <a:cubicBezTo>
                    <a:pt x="1733" y="92"/>
                    <a:pt x="821" y="1"/>
                    <a:pt x="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3" name="Google Shape;1675;p70">
              <a:extLst>
                <a:ext uri="{FF2B5EF4-FFF2-40B4-BE49-F238E27FC236}">
                  <a16:creationId xmlns:a16="http://schemas.microsoft.com/office/drawing/2014/main" id="{E4936B71-6BC0-80A1-F8B0-B9BC19A558FF}"/>
                </a:ext>
              </a:extLst>
            </p:cNvPr>
            <p:cNvSpPr/>
            <p:nvPr/>
          </p:nvSpPr>
          <p:spPr>
            <a:xfrm>
              <a:off x="3385994" y="1809013"/>
              <a:ext cx="319277" cy="598079"/>
            </a:xfrm>
            <a:custGeom>
              <a:avLst/>
              <a:gdLst/>
              <a:ahLst/>
              <a:cxnLst/>
              <a:rect l="l" t="t" r="r" b="b"/>
              <a:pathLst>
                <a:path w="4682" h="9396" extrusionOk="0">
                  <a:moveTo>
                    <a:pt x="1" y="1"/>
                  </a:moveTo>
                  <a:cubicBezTo>
                    <a:pt x="1855" y="2585"/>
                    <a:pt x="2949" y="5746"/>
                    <a:pt x="3131" y="8907"/>
                  </a:cubicBezTo>
                  <a:cubicBezTo>
                    <a:pt x="3314" y="8937"/>
                    <a:pt x="3466" y="8937"/>
                    <a:pt x="3618" y="8968"/>
                  </a:cubicBezTo>
                  <a:cubicBezTo>
                    <a:pt x="4043" y="9028"/>
                    <a:pt x="3526" y="9332"/>
                    <a:pt x="3739" y="9393"/>
                  </a:cubicBezTo>
                  <a:cubicBezTo>
                    <a:pt x="3749" y="9395"/>
                    <a:pt x="3760" y="9395"/>
                    <a:pt x="3772" y="9395"/>
                  </a:cubicBezTo>
                  <a:cubicBezTo>
                    <a:pt x="4006" y="9395"/>
                    <a:pt x="4529" y="9120"/>
                    <a:pt x="4529" y="9120"/>
                  </a:cubicBezTo>
                  <a:cubicBezTo>
                    <a:pt x="4529" y="9120"/>
                    <a:pt x="4681" y="6901"/>
                    <a:pt x="3192" y="2676"/>
                  </a:cubicBezTo>
                  <a:cubicBezTo>
                    <a:pt x="2675" y="1156"/>
                    <a:pt x="1399" y="366"/>
                    <a:pt x="1" y="1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4" name="Google Shape;1676;p70">
              <a:extLst>
                <a:ext uri="{FF2B5EF4-FFF2-40B4-BE49-F238E27FC236}">
                  <a16:creationId xmlns:a16="http://schemas.microsoft.com/office/drawing/2014/main" id="{75EDF3FB-C1F5-FB7C-B9D4-470BF6AF728F}"/>
                </a:ext>
              </a:extLst>
            </p:cNvPr>
            <p:cNvSpPr/>
            <p:nvPr/>
          </p:nvSpPr>
          <p:spPr>
            <a:xfrm>
              <a:off x="3678077" y="4412559"/>
              <a:ext cx="418006" cy="145764"/>
            </a:xfrm>
            <a:custGeom>
              <a:avLst/>
              <a:gdLst/>
              <a:ahLst/>
              <a:cxnLst/>
              <a:rect l="l" t="t" r="r" b="b"/>
              <a:pathLst>
                <a:path w="6567" h="2290" extrusionOk="0">
                  <a:moveTo>
                    <a:pt x="3323" y="0"/>
                  </a:moveTo>
                  <a:cubicBezTo>
                    <a:pt x="3221" y="0"/>
                    <a:pt x="3117" y="3"/>
                    <a:pt x="3010" y="10"/>
                  </a:cubicBezTo>
                  <a:cubicBezTo>
                    <a:pt x="609" y="193"/>
                    <a:pt x="1" y="2290"/>
                    <a:pt x="1" y="2290"/>
                  </a:cubicBezTo>
                  <a:lnTo>
                    <a:pt x="670" y="2138"/>
                  </a:lnTo>
                  <a:cubicBezTo>
                    <a:pt x="670" y="2138"/>
                    <a:pt x="1186" y="1135"/>
                    <a:pt x="2858" y="922"/>
                  </a:cubicBezTo>
                  <a:cubicBezTo>
                    <a:pt x="3109" y="890"/>
                    <a:pt x="3338" y="876"/>
                    <a:pt x="3547" y="876"/>
                  </a:cubicBezTo>
                  <a:cubicBezTo>
                    <a:pt x="4902" y="876"/>
                    <a:pt x="5381" y="1469"/>
                    <a:pt x="5381" y="1469"/>
                  </a:cubicBezTo>
                  <a:lnTo>
                    <a:pt x="6566" y="1469"/>
                  </a:lnTo>
                  <a:cubicBezTo>
                    <a:pt x="6566" y="1469"/>
                    <a:pt x="5485" y="0"/>
                    <a:pt x="332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5" name="Google Shape;1677;p70">
              <a:extLst>
                <a:ext uri="{FF2B5EF4-FFF2-40B4-BE49-F238E27FC236}">
                  <a16:creationId xmlns:a16="http://schemas.microsoft.com/office/drawing/2014/main" id="{705510EE-B849-FE77-7EFB-C2529A71A4F2}"/>
                </a:ext>
              </a:extLst>
            </p:cNvPr>
            <p:cNvSpPr/>
            <p:nvPr/>
          </p:nvSpPr>
          <p:spPr>
            <a:xfrm>
              <a:off x="3465290" y="3513545"/>
              <a:ext cx="524369" cy="1124167"/>
            </a:xfrm>
            <a:custGeom>
              <a:avLst/>
              <a:gdLst/>
              <a:ahLst/>
              <a:cxnLst/>
              <a:rect l="l" t="t" r="r" b="b"/>
              <a:pathLst>
                <a:path w="8238" h="17661" extrusionOk="0">
                  <a:moveTo>
                    <a:pt x="4317" y="0"/>
                  </a:moveTo>
                  <a:cubicBezTo>
                    <a:pt x="2979" y="1155"/>
                    <a:pt x="1733" y="1186"/>
                    <a:pt x="0" y="2402"/>
                  </a:cubicBezTo>
                  <a:cubicBezTo>
                    <a:pt x="882" y="4317"/>
                    <a:pt x="2493" y="7782"/>
                    <a:pt x="2493" y="7782"/>
                  </a:cubicBezTo>
                  <a:lnTo>
                    <a:pt x="4317" y="13952"/>
                  </a:lnTo>
                  <a:cubicBezTo>
                    <a:pt x="4317" y="13952"/>
                    <a:pt x="3222" y="15472"/>
                    <a:pt x="3739" y="15654"/>
                  </a:cubicBezTo>
                  <a:cubicBezTo>
                    <a:pt x="3817" y="15677"/>
                    <a:pt x="3898" y="15687"/>
                    <a:pt x="3978" y="15687"/>
                  </a:cubicBezTo>
                  <a:cubicBezTo>
                    <a:pt x="4426" y="15687"/>
                    <a:pt x="4864" y="15381"/>
                    <a:pt x="4864" y="15381"/>
                  </a:cubicBezTo>
                  <a:cubicBezTo>
                    <a:pt x="4864" y="15381"/>
                    <a:pt x="4864" y="17447"/>
                    <a:pt x="5441" y="17630"/>
                  </a:cubicBezTo>
                  <a:cubicBezTo>
                    <a:pt x="5466" y="17636"/>
                    <a:pt x="5489" y="17639"/>
                    <a:pt x="5512" y="17639"/>
                  </a:cubicBezTo>
                  <a:cubicBezTo>
                    <a:pt x="6011" y="17639"/>
                    <a:pt x="5928" y="16080"/>
                    <a:pt x="5928" y="16080"/>
                  </a:cubicBezTo>
                  <a:lnTo>
                    <a:pt x="5928" y="16080"/>
                  </a:lnTo>
                  <a:cubicBezTo>
                    <a:pt x="5928" y="16080"/>
                    <a:pt x="6107" y="17661"/>
                    <a:pt x="6583" y="17661"/>
                  </a:cubicBezTo>
                  <a:cubicBezTo>
                    <a:pt x="6587" y="17661"/>
                    <a:pt x="6592" y="17660"/>
                    <a:pt x="6596" y="17660"/>
                  </a:cubicBezTo>
                  <a:cubicBezTo>
                    <a:pt x="7083" y="17630"/>
                    <a:pt x="6900" y="15958"/>
                    <a:pt x="6900" y="15958"/>
                  </a:cubicBezTo>
                  <a:lnTo>
                    <a:pt x="6900" y="15958"/>
                  </a:lnTo>
                  <a:cubicBezTo>
                    <a:pt x="6900" y="15958"/>
                    <a:pt x="7330" y="17273"/>
                    <a:pt x="7729" y="17273"/>
                  </a:cubicBezTo>
                  <a:cubicBezTo>
                    <a:pt x="7767" y="17273"/>
                    <a:pt x="7805" y="17261"/>
                    <a:pt x="7842" y="17235"/>
                  </a:cubicBezTo>
                  <a:cubicBezTo>
                    <a:pt x="8238" y="16961"/>
                    <a:pt x="7721" y="15016"/>
                    <a:pt x="7721" y="15016"/>
                  </a:cubicBezTo>
                  <a:cubicBezTo>
                    <a:pt x="7721" y="15016"/>
                    <a:pt x="5228" y="3222"/>
                    <a:pt x="5228" y="3192"/>
                  </a:cubicBezTo>
                  <a:cubicBezTo>
                    <a:pt x="4955" y="1976"/>
                    <a:pt x="4651" y="943"/>
                    <a:pt x="4317" y="0"/>
                  </a:cubicBezTo>
                  <a:close/>
                </a:path>
              </a:pathLst>
            </a:custGeom>
            <a:solidFill>
              <a:srgbClr val="FDE1C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6" name="Google Shape;1678;p70">
              <a:extLst>
                <a:ext uri="{FF2B5EF4-FFF2-40B4-BE49-F238E27FC236}">
                  <a16:creationId xmlns:a16="http://schemas.microsoft.com/office/drawing/2014/main" id="{32E67781-09C3-8DB0-1E2C-1FC24AF4021B}"/>
                </a:ext>
              </a:extLst>
            </p:cNvPr>
            <p:cNvSpPr/>
            <p:nvPr/>
          </p:nvSpPr>
          <p:spPr>
            <a:xfrm>
              <a:off x="3471083" y="4465136"/>
              <a:ext cx="1040973" cy="1299657"/>
            </a:xfrm>
            <a:custGeom>
              <a:avLst/>
              <a:gdLst/>
              <a:ahLst/>
              <a:cxnLst/>
              <a:rect l="l" t="t" r="r" b="b"/>
              <a:pathLst>
                <a:path w="16354" h="20418" extrusionOk="0">
                  <a:moveTo>
                    <a:pt x="9271" y="1"/>
                  </a:moveTo>
                  <a:cubicBezTo>
                    <a:pt x="8416" y="1"/>
                    <a:pt x="7344" y="114"/>
                    <a:pt x="5989" y="370"/>
                  </a:cubicBezTo>
                  <a:cubicBezTo>
                    <a:pt x="5989" y="370"/>
                    <a:pt x="1" y="1464"/>
                    <a:pt x="639" y="5081"/>
                  </a:cubicBezTo>
                  <a:cubicBezTo>
                    <a:pt x="1277" y="8698"/>
                    <a:pt x="1612" y="17027"/>
                    <a:pt x="3800" y="19914"/>
                  </a:cubicBezTo>
                  <a:cubicBezTo>
                    <a:pt x="4069" y="20273"/>
                    <a:pt x="4835" y="20418"/>
                    <a:pt x="5844" y="20418"/>
                  </a:cubicBezTo>
                  <a:cubicBezTo>
                    <a:pt x="8253" y="20418"/>
                    <a:pt x="12053" y="19596"/>
                    <a:pt x="13831" y="18911"/>
                  </a:cubicBezTo>
                  <a:cubicBezTo>
                    <a:pt x="16353" y="17938"/>
                    <a:pt x="16232" y="15507"/>
                    <a:pt x="15776" y="13045"/>
                  </a:cubicBezTo>
                  <a:cubicBezTo>
                    <a:pt x="15290" y="10583"/>
                    <a:pt x="14013" y="4777"/>
                    <a:pt x="12949" y="2193"/>
                  </a:cubicBezTo>
                  <a:cubicBezTo>
                    <a:pt x="12428" y="970"/>
                    <a:pt x="11772" y="1"/>
                    <a:pt x="927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7" name="Google Shape;1679;p70">
              <a:extLst>
                <a:ext uri="{FF2B5EF4-FFF2-40B4-BE49-F238E27FC236}">
                  <a16:creationId xmlns:a16="http://schemas.microsoft.com/office/drawing/2014/main" id="{B29862D8-EBA5-6D20-581F-D810E4F235E6}"/>
                </a:ext>
              </a:extLst>
            </p:cNvPr>
            <p:cNvSpPr/>
            <p:nvPr/>
          </p:nvSpPr>
          <p:spPr>
            <a:xfrm>
              <a:off x="3513665" y="4460107"/>
              <a:ext cx="1040973" cy="1299211"/>
            </a:xfrm>
            <a:custGeom>
              <a:avLst/>
              <a:gdLst/>
              <a:ahLst/>
              <a:cxnLst/>
              <a:rect l="l" t="t" r="r" b="b"/>
              <a:pathLst>
                <a:path w="16354" h="20411" extrusionOk="0">
                  <a:moveTo>
                    <a:pt x="9314" y="1"/>
                  </a:moveTo>
                  <a:cubicBezTo>
                    <a:pt x="8453" y="1"/>
                    <a:pt x="7369" y="120"/>
                    <a:pt x="5988" y="388"/>
                  </a:cubicBezTo>
                  <a:cubicBezTo>
                    <a:pt x="5988" y="388"/>
                    <a:pt x="0" y="1452"/>
                    <a:pt x="639" y="5069"/>
                  </a:cubicBezTo>
                  <a:cubicBezTo>
                    <a:pt x="1277" y="8686"/>
                    <a:pt x="1611" y="17014"/>
                    <a:pt x="3800" y="19902"/>
                  </a:cubicBezTo>
                  <a:cubicBezTo>
                    <a:pt x="4072" y="20265"/>
                    <a:pt x="4847" y="20411"/>
                    <a:pt x="5870" y="20411"/>
                  </a:cubicBezTo>
                  <a:cubicBezTo>
                    <a:pt x="8273" y="20411"/>
                    <a:pt x="12039" y="19603"/>
                    <a:pt x="13830" y="18899"/>
                  </a:cubicBezTo>
                  <a:cubicBezTo>
                    <a:pt x="16353" y="17926"/>
                    <a:pt x="16232" y="15495"/>
                    <a:pt x="15745" y="13033"/>
                  </a:cubicBezTo>
                  <a:cubicBezTo>
                    <a:pt x="15259" y="10570"/>
                    <a:pt x="14013" y="4765"/>
                    <a:pt x="12918" y="2181"/>
                  </a:cubicBezTo>
                  <a:cubicBezTo>
                    <a:pt x="12401" y="966"/>
                    <a:pt x="11767" y="1"/>
                    <a:pt x="9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8" name="Google Shape;1680;p70">
              <a:extLst>
                <a:ext uri="{FF2B5EF4-FFF2-40B4-BE49-F238E27FC236}">
                  <a16:creationId xmlns:a16="http://schemas.microsoft.com/office/drawing/2014/main" id="{3C6586A5-FAC2-2587-485A-06EA627DDBE5}"/>
                </a:ext>
              </a:extLst>
            </p:cNvPr>
            <p:cNvSpPr/>
            <p:nvPr/>
          </p:nvSpPr>
          <p:spPr>
            <a:xfrm>
              <a:off x="3668402" y="5074154"/>
              <a:ext cx="812715" cy="235196"/>
            </a:xfrm>
            <a:custGeom>
              <a:avLst/>
              <a:gdLst/>
              <a:ahLst/>
              <a:cxnLst/>
              <a:rect l="l" t="t" r="r" b="b"/>
              <a:pathLst>
                <a:path w="12768" h="3695" extrusionOk="0">
                  <a:moveTo>
                    <a:pt x="9729" y="1"/>
                  </a:moveTo>
                  <a:cubicBezTo>
                    <a:pt x="8689" y="1"/>
                    <a:pt x="7199" y="151"/>
                    <a:pt x="5016" y="498"/>
                  </a:cubicBezTo>
                  <a:cubicBezTo>
                    <a:pt x="5016" y="498"/>
                    <a:pt x="487" y="1531"/>
                    <a:pt x="1" y="3325"/>
                  </a:cubicBezTo>
                  <a:cubicBezTo>
                    <a:pt x="1327" y="3577"/>
                    <a:pt x="2660" y="3694"/>
                    <a:pt x="3987" y="3694"/>
                  </a:cubicBezTo>
                  <a:cubicBezTo>
                    <a:pt x="6979" y="3694"/>
                    <a:pt x="9946" y="3098"/>
                    <a:pt x="12767" y="2109"/>
                  </a:cubicBezTo>
                  <a:cubicBezTo>
                    <a:pt x="12585" y="1592"/>
                    <a:pt x="12372" y="1136"/>
                    <a:pt x="12159" y="802"/>
                  </a:cubicBezTo>
                  <a:cubicBezTo>
                    <a:pt x="11799" y="316"/>
                    <a:pt x="11237" y="1"/>
                    <a:pt x="9729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19" name="Google Shape;1681;p70">
              <a:extLst>
                <a:ext uri="{FF2B5EF4-FFF2-40B4-BE49-F238E27FC236}">
                  <a16:creationId xmlns:a16="http://schemas.microsoft.com/office/drawing/2014/main" id="{3C0A709F-C807-98EE-C488-B915AF59B494}"/>
                </a:ext>
              </a:extLst>
            </p:cNvPr>
            <p:cNvSpPr/>
            <p:nvPr/>
          </p:nvSpPr>
          <p:spPr>
            <a:xfrm>
              <a:off x="3662610" y="5208331"/>
              <a:ext cx="833975" cy="181601"/>
            </a:xfrm>
            <a:custGeom>
              <a:avLst/>
              <a:gdLst/>
              <a:ahLst/>
              <a:cxnLst/>
              <a:rect l="l" t="t" r="r" b="b"/>
              <a:pathLst>
                <a:path w="13102" h="2853" extrusionOk="0">
                  <a:moveTo>
                    <a:pt x="12858" y="1"/>
                  </a:moveTo>
                  <a:cubicBezTo>
                    <a:pt x="10037" y="990"/>
                    <a:pt x="7070" y="1586"/>
                    <a:pt x="4078" y="1586"/>
                  </a:cubicBezTo>
                  <a:cubicBezTo>
                    <a:pt x="2751" y="1586"/>
                    <a:pt x="1418" y="1469"/>
                    <a:pt x="92" y="1217"/>
                  </a:cubicBezTo>
                  <a:cubicBezTo>
                    <a:pt x="62" y="1308"/>
                    <a:pt x="62" y="1399"/>
                    <a:pt x="62" y="1460"/>
                  </a:cubicBezTo>
                  <a:cubicBezTo>
                    <a:pt x="31" y="1825"/>
                    <a:pt x="1" y="2281"/>
                    <a:pt x="1" y="2767"/>
                  </a:cubicBezTo>
                  <a:cubicBezTo>
                    <a:pt x="731" y="2823"/>
                    <a:pt x="1471" y="2852"/>
                    <a:pt x="2216" y="2852"/>
                  </a:cubicBezTo>
                  <a:cubicBezTo>
                    <a:pt x="5876" y="2852"/>
                    <a:pt x="9667" y="2160"/>
                    <a:pt x="13101" y="670"/>
                  </a:cubicBezTo>
                  <a:cubicBezTo>
                    <a:pt x="13010" y="426"/>
                    <a:pt x="12949" y="214"/>
                    <a:pt x="12858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0" name="Google Shape;1682;p70">
              <a:extLst>
                <a:ext uri="{FF2B5EF4-FFF2-40B4-BE49-F238E27FC236}">
                  <a16:creationId xmlns:a16="http://schemas.microsoft.com/office/drawing/2014/main" id="{75EE653A-29E5-0C7D-C890-BD07466ECB0E}"/>
                </a:ext>
              </a:extLst>
            </p:cNvPr>
            <p:cNvSpPr/>
            <p:nvPr/>
          </p:nvSpPr>
          <p:spPr>
            <a:xfrm>
              <a:off x="3662610" y="5250914"/>
              <a:ext cx="909403" cy="380833"/>
            </a:xfrm>
            <a:custGeom>
              <a:avLst/>
              <a:gdLst/>
              <a:ahLst/>
              <a:cxnLst/>
              <a:rect l="l" t="t" r="r" b="b"/>
              <a:pathLst>
                <a:path w="14287" h="5983" extrusionOk="0">
                  <a:moveTo>
                    <a:pt x="13101" y="1"/>
                  </a:moveTo>
                  <a:cubicBezTo>
                    <a:pt x="9667" y="1491"/>
                    <a:pt x="5876" y="2183"/>
                    <a:pt x="2216" y="2183"/>
                  </a:cubicBezTo>
                  <a:cubicBezTo>
                    <a:pt x="1471" y="2183"/>
                    <a:pt x="731" y="2154"/>
                    <a:pt x="1" y="2098"/>
                  </a:cubicBezTo>
                  <a:cubicBezTo>
                    <a:pt x="1" y="2280"/>
                    <a:pt x="1" y="2493"/>
                    <a:pt x="1" y="2675"/>
                  </a:cubicBezTo>
                  <a:cubicBezTo>
                    <a:pt x="3056" y="5081"/>
                    <a:pt x="6931" y="5983"/>
                    <a:pt x="10810" y="5983"/>
                  </a:cubicBezTo>
                  <a:cubicBezTo>
                    <a:pt x="11832" y="5983"/>
                    <a:pt x="12854" y="5920"/>
                    <a:pt x="13861" y="5806"/>
                  </a:cubicBezTo>
                  <a:cubicBezTo>
                    <a:pt x="14287" y="5198"/>
                    <a:pt x="14226" y="4499"/>
                    <a:pt x="14044" y="3770"/>
                  </a:cubicBezTo>
                  <a:cubicBezTo>
                    <a:pt x="13831" y="2979"/>
                    <a:pt x="13527" y="1368"/>
                    <a:pt x="13101" y="1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1" name="Google Shape;1683;p70">
              <a:extLst>
                <a:ext uri="{FF2B5EF4-FFF2-40B4-BE49-F238E27FC236}">
                  <a16:creationId xmlns:a16="http://schemas.microsoft.com/office/drawing/2014/main" id="{B634FB18-FC40-7827-2297-6EBD73908637}"/>
                </a:ext>
              </a:extLst>
            </p:cNvPr>
            <p:cNvSpPr/>
            <p:nvPr/>
          </p:nvSpPr>
          <p:spPr>
            <a:xfrm>
              <a:off x="3662610" y="5423092"/>
              <a:ext cx="880378" cy="355054"/>
            </a:xfrm>
            <a:custGeom>
              <a:avLst/>
              <a:gdLst/>
              <a:ahLst/>
              <a:cxnLst/>
              <a:rect l="l" t="t" r="r" b="b"/>
              <a:pathLst>
                <a:path w="13831" h="5578" extrusionOk="0">
                  <a:moveTo>
                    <a:pt x="1" y="1"/>
                  </a:moveTo>
                  <a:cubicBezTo>
                    <a:pt x="1" y="1977"/>
                    <a:pt x="274" y="4408"/>
                    <a:pt x="1764" y="5411"/>
                  </a:cubicBezTo>
                  <a:cubicBezTo>
                    <a:pt x="1929" y="5527"/>
                    <a:pt x="2327" y="5577"/>
                    <a:pt x="2879" y="5577"/>
                  </a:cubicBezTo>
                  <a:cubicBezTo>
                    <a:pt x="5074" y="5577"/>
                    <a:pt x="9700" y="4790"/>
                    <a:pt x="11764" y="4256"/>
                  </a:cubicBezTo>
                  <a:cubicBezTo>
                    <a:pt x="12858" y="3983"/>
                    <a:pt x="13496" y="3587"/>
                    <a:pt x="13831" y="3101"/>
                  </a:cubicBezTo>
                  <a:lnTo>
                    <a:pt x="13831" y="3101"/>
                  </a:lnTo>
                  <a:cubicBezTo>
                    <a:pt x="12813" y="3217"/>
                    <a:pt x="11778" y="3281"/>
                    <a:pt x="10743" y="3281"/>
                  </a:cubicBezTo>
                  <a:cubicBezTo>
                    <a:pt x="6896" y="3281"/>
                    <a:pt x="3043" y="2396"/>
                    <a:pt x="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2" name="Google Shape;1684;p70">
              <a:extLst>
                <a:ext uri="{FF2B5EF4-FFF2-40B4-BE49-F238E27FC236}">
                  <a16:creationId xmlns:a16="http://schemas.microsoft.com/office/drawing/2014/main" id="{61CF0AA9-50DC-C45E-9089-8B3988AEB81B}"/>
                </a:ext>
              </a:extLst>
            </p:cNvPr>
            <p:cNvSpPr/>
            <p:nvPr/>
          </p:nvSpPr>
          <p:spPr>
            <a:xfrm>
              <a:off x="3858020" y="4693645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1" y="1003"/>
                  </a:moveTo>
                  <a:cubicBezTo>
                    <a:pt x="2293" y="1003"/>
                    <a:pt x="2435" y="1327"/>
                    <a:pt x="2493" y="1734"/>
                  </a:cubicBezTo>
                  <a:cubicBezTo>
                    <a:pt x="2554" y="2160"/>
                    <a:pt x="2493" y="2525"/>
                    <a:pt x="2372" y="2555"/>
                  </a:cubicBezTo>
                  <a:cubicBezTo>
                    <a:pt x="2280" y="2555"/>
                    <a:pt x="2128" y="2221"/>
                    <a:pt x="2068" y="1795"/>
                  </a:cubicBezTo>
                  <a:cubicBezTo>
                    <a:pt x="2037" y="1369"/>
                    <a:pt x="2068" y="1005"/>
                    <a:pt x="2189" y="1005"/>
                  </a:cubicBezTo>
                  <a:cubicBezTo>
                    <a:pt x="2193" y="1003"/>
                    <a:pt x="2197" y="1003"/>
                    <a:pt x="2201" y="1003"/>
                  </a:cubicBezTo>
                  <a:close/>
                  <a:moveTo>
                    <a:pt x="1277" y="1248"/>
                  </a:moveTo>
                  <a:cubicBezTo>
                    <a:pt x="1369" y="1248"/>
                    <a:pt x="1520" y="1582"/>
                    <a:pt x="1581" y="2008"/>
                  </a:cubicBezTo>
                  <a:cubicBezTo>
                    <a:pt x="1642" y="2433"/>
                    <a:pt x="1581" y="2798"/>
                    <a:pt x="1460" y="2798"/>
                  </a:cubicBezTo>
                  <a:cubicBezTo>
                    <a:pt x="1455" y="2799"/>
                    <a:pt x="1449" y="2800"/>
                    <a:pt x="1444" y="2800"/>
                  </a:cubicBezTo>
                  <a:cubicBezTo>
                    <a:pt x="1328" y="2800"/>
                    <a:pt x="1214" y="2476"/>
                    <a:pt x="1156" y="2069"/>
                  </a:cubicBezTo>
                  <a:cubicBezTo>
                    <a:pt x="1095" y="1643"/>
                    <a:pt x="1156" y="1278"/>
                    <a:pt x="1277" y="1248"/>
                  </a:cubicBezTo>
                  <a:close/>
                  <a:moveTo>
                    <a:pt x="1588" y="0"/>
                  </a:moveTo>
                  <a:cubicBezTo>
                    <a:pt x="1512" y="0"/>
                    <a:pt x="1427" y="34"/>
                    <a:pt x="1369" y="93"/>
                  </a:cubicBezTo>
                  <a:lnTo>
                    <a:pt x="61" y="2008"/>
                  </a:lnTo>
                  <a:cubicBezTo>
                    <a:pt x="1" y="2129"/>
                    <a:pt x="31" y="2251"/>
                    <a:pt x="122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4" y="3632"/>
                    <a:pt x="2341" y="3558"/>
                  </a:cubicBezTo>
                  <a:lnTo>
                    <a:pt x="3648" y="1643"/>
                  </a:lnTo>
                  <a:cubicBezTo>
                    <a:pt x="3739" y="1552"/>
                    <a:pt x="3709" y="1400"/>
                    <a:pt x="3587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3" name="Google Shape;1685;p70">
              <a:extLst>
                <a:ext uri="{FF2B5EF4-FFF2-40B4-BE49-F238E27FC236}">
                  <a16:creationId xmlns:a16="http://schemas.microsoft.com/office/drawing/2014/main" id="{69F5CCDA-3E9D-7B7E-90A7-3395BCC4BBF9}"/>
                </a:ext>
              </a:extLst>
            </p:cNvPr>
            <p:cNvSpPr/>
            <p:nvPr/>
          </p:nvSpPr>
          <p:spPr>
            <a:xfrm>
              <a:off x="3863813" y="4683970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5" y="1003"/>
                  </a:moveTo>
                  <a:cubicBezTo>
                    <a:pt x="2321" y="1003"/>
                    <a:pt x="2435" y="1327"/>
                    <a:pt x="2493" y="1734"/>
                  </a:cubicBezTo>
                  <a:cubicBezTo>
                    <a:pt x="2554" y="2190"/>
                    <a:pt x="2493" y="2525"/>
                    <a:pt x="2372" y="2555"/>
                  </a:cubicBezTo>
                  <a:cubicBezTo>
                    <a:pt x="2281" y="2555"/>
                    <a:pt x="2129" y="2221"/>
                    <a:pt x="2068" y="1795"/>
                  </a:cubicBezTo>
                  <a:cubicBezTo>
                    <a:pt x="2037" y="1370"/>
                    <a:pt x="2068" y="1005"/>
                    <a:pt x="2189" y="1005"/>
                  </a:cubicBezTo>
                  <a:cubicBezTo>
                    <a:pt x="2195" y="1003"/>
                    <a:pt x="2200" y="1003"/>
                    <a:pt x="2205" y="1003"/>
                  </a:cubicBezTo>
                  <a:close/>
                  <a:moveTo>
                    <a:pt x="1293" y="1276"/>
                  </a:moveTo>
                  <a:cubicBezTo>
                    <a:pt x="1409" y="1276"/>
                    <a:pt x="1523" y="1600"/>
                    <a:pt x="1581" y="2008"/>
                  </a:cubicBezTo>
                  <a:cubicBezTo>
                    <a:pt x="1642" y="2433"/>
                    <a:pt x="1581" y="2798"/>
                    <a:pt x="1490" y="2828"/>
                  </a:cubicBezTo>
                  <a:cubicBezTo>
                    <a:pt x="1369" y="2828"/>
                    <a:pt x="1217" y="2494"/>
                    <a:pt x="1186" y="2069"/>
                  </a:cubicBezTo>
                  <a:cubicBezTo>
                    <a:pt x="1126" y="1643"/>
                    <a:pt x="1156" y="1278"/>
                    <a:pt x="1278" y="1278"/>
                  </a:cubicBezTo>
                  <a:cubicBezTo>
                    <a:pt x="1283" y="1277"/>
                    <a:pt x="1288" y="1276"/>
                    <a:pt x="1293" y="1276"/>
                  </a:cubicBezTo>
                  <a:close/>
                  <a:moveTo>
                    <a:pt x="1590" y="0"/>
                  </a:moveTo>
                  <a:cubicBezTo>
                    <a:pt x="1516" y="0"/>
                    <a:pt x="1438" y="34"/>
                    <a:pt x="1399" y="93"/>
                  </a:cubicBezTo>
                  <a:lnTo>
                    <a:pt x="62" y="2008"/>
                  </a:lnTo>
                  <a:cubicBezTo>
                    <a:pt x="1" y="2129"/>
                    <a:pt x="31" y="2251"/>
                    <a:pt x="153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5" y="3632"/>
                    <a:pt x="2341" y="3558"/>
                  </a:cubicBezTo>
                  <a:lnTo>
                    <a:pt x="3648" y="1643"/>
                  </a:lnTo>
                  <a:cubicBezTo>
                    <a:pt x="3740" y="1552"/>
                    <a:pt x="3709" y="1400"/>
                    <a:pt x="3588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90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4" name="Google Shape;1686;p70">
              <a:extLst>
                <a:ext uri="{FF2B5EF4-FFF2-40B4-BE49-F238E27FC236}">
                  <a16:creationId xmlns:a16="http://schemas.microsoft.com/office/drawing/2014/main" id="{0A121AFB-3FA6-5F95-CDE1-EBDBB2B9D5C8}"/>
                </a:ext>
              </a:extLst>
            </p:cNvPr>
            <p:cNvSpPr/>
            <p:nvPr/>
          </p:nvSpPr>
          <p:spPr>
            <a:xfrm>
              <a:off x="2956460" y="3608004"/>
              <a:ext cx="332839" cy="25525"/>
            </a:xfrm>
            <a:custGeom>
              <a:avLst/>
              <a:gdLst/>
              <a:ahLst/>
              <a:cxnLst/>
              <a:rect l="l" t="t" r="r" b="b"/>
              <a:pathLst>
                <a:path w="5229" h="401" extrusionOk="0">
                  <a:moveTo>
                    <a:pt x="1428" y="0"/>
                  </a:moveTo>
                  <a:cubicBezTo>
                    <a:pt x="978" y="0"/>
                    <a:pt x="531" y="12"/>
                    <a:pt x="91" y="36"/>
                  </a:cubicBezTo>
                  <a:cubicBezTo>
                    <a:pt x="0" y="36"/>
                    <a:pt x="0" y="158"/>
                    <a:pt x="61" y="158"/>
                  </a:cubicBezTo>
                  <a:cubicBezTo>
                    <a:pt x="1763" y="158"/>
                    <a:pt x="3435" y="310"/>
                    <a:pt x="5107" y="401"/>
                  </a:cubicBezTo>
                  <a:cubicBezTo>
                    <a:pt x="5198" y="401"/>
                    <a:pt x="5228" y="219"/>
                    <a:pt x="5137" y="219"/>
                  </a:cubicBezTo>
                  <a:cubicBezTo>
                    <a:pt x="3913" y="85"/>
                    <a:pt x="2657" y="0"/>
                    <a:pt x="1428" y="0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5" name="Google Shape;1687;p70">
              <a:extLst>
                <a:ext uri="{FF2B5EF4-FFF2-40B4-BE49-F238E27FC236}">
                  <a16:creationId xmlns:a16="http://schemas.microsoft.com/office/drawing/2014/main" id="{81DB7001-6E24-99E7-5650-1A4C4C611BA6}"/>
                </a:ext>
              </a:extLst>
            </p:cNvPr>
            <p:cNvSpPr/>
            <p:nvPr/>
          </p:nvSpPr>
          <p:spPr>
            <a:xfrm>
              <a:off x="2817126" y="3440027"/>
              <a:ext cx="149074" cy="7702"/>
            </a:xfrm>
            <a:custGeom>
              <a:avLst/>
              <a:gdLst/>
              <a:ahLst/>
              <a:cxnLst/>
              <a:rect l="l" t="t" r="r" b="b"/>
              <a:pathLst>
                <a:path w="2342" h="121" extrusionOk="0">
                  <a:moveTo>
                    <a:pt x="2341" y="0"/>
                  </a:moveTo>
                  <a:lnTo>
                    <a:pt x="1" y="61"/>
                  </a:lnTo>
                  <a:cubicBezTo>
                    <a:pt x="106" y="105"/>
                    <a:pt x="311" y="121"/>
                    <a:pt x="559" y="121"/>
                  </a:cubicBezTo>
                  <a:cubicBezTo>
                    <a:pt x="1176" y="121"/>
                    <a:pt x="2060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6" name="Google Shape;1688;p70">
              <a:extLst>
                <a:ext uri="{FF2B5EF4-FFF2-40B4-BE49-F238E27FC236}">
                  <a16:creationId xmlns:a16="http://schemas.microsoft.com/office/drawing/2014/main" id="{B26FB9D8-85CB-78A4-471E-A87A2BDDEE94}"/>
                </a:ext>
              </a:extLst>
            </p:cNvPr>
            <p:cNvSpPr/>
            <p:nvPr/>
          </p:nvSpPr>
          <p:spPr>
            <a:xfrm>
              <a:off x="2811334" y="3432325"/>
              <a:ext cx="158749" cy="24188"/>
            </a:xfrm>
            <a:custGeom>
              <a:avLst/>
              <a:gdLst/>
              <a:ahLst/>
              <a:cxnLst/>
              <a:rect l="l" t="t" r="r" b="b"/>
              <a:pathLst>
                <a:path w="2494" h="380" extrusionOk="0">
                  <a:moveTo>
                    <a:pt x="2164" y="0"/>
                  </a:moveTo>
                  <a:cubicBezTo>
                    <a:pt x="1891" y="0"/>
                    <a:pt x="1562" y="91"/>
                    <a:pt x="1368" y="91"/>
                  </a:cubicBezTo>
                  <a:cubicBezTo>
                    <a:pt x="1068" y="112"/>
                    <a:pt x="767" y="134"/>
                    <a:pt x="466" y="134"/>
                  </a:cubicBezTo>
                  <a:cubicBezTo>
                    <a:pt x="341" y="134"/>
                    <a:pt x="216" y="130"/>
                    <a:pt x="92" y="121"/>
                  </a:cubicBezTo>
                  <a:cubicBezTo>
                    <a:pt x="31" y="121"/>
                    <a:pt x="1" y="213"/>
                    <a:pt x="61" y="243"/>
                  </a:cubicBezTo>
                  <a:cubicBezTo>
                    <a:pt x="213" y="349"/>
                    <a:pt x="426" y="380"/>
                    <a:pt x="643" y="380"/>
                  </a:cubicBezTo>
                  <a:cubicBezTo>
                    <a:pt x="859" y="380"/>
                    <a:pt x="1080" y="349"/>
                    <a:pt x="1247" y="334"/>
                  </a:cubicBezTo>
                  <a:cubicBezTo>
                    <a:pt x="1551" y="304"/>
                    <a:pt x="2189" y="365"/>
                    <a:pt x="2463" y="182"/>
                  </a:cubicBezTo>
                  <a:cubicBezTo>
                    <a:pt x="2493" y="152"/>
                    <a:pt x="2493" y="91"/>
                    <a:pt x="2463" y="61"/>
                  </a:cubicBezTo>
                  <a:cubicBezTo>
                    <a:pt x="2382" y="16"/>
                    <a:pt x="2278" y="0"/>
                    <a:pt x="216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7" name="Google Shape;1689;p70">
              <a:extLst>
                <a:ext uri="{FF2B5EF4-FFF2-40B4-BE49-F238E27FC236}">
                  <a16:creationId xmlns:a16="http://schemas.microsoft.com/office/drawing/2014/main" id="{B7ABEAF6-76AC-B6AA-7AC4-C067D4057245}"/>
                </a:ext>
              </a:extLst>
            </p:cNvPr>
            <p:cNvSpPr/>
            <p:nvPr/>
          </p:nvSpPr>
          <p:spPr>
            <a:xfrm>
              <a:off x="3244738" y="3440027"/>
              <a:ext cx="149011" cy="7702"/>
            </a:xfrm>
            <a:custGeom>
              <a:avLst/>
              <a:gdLst/>
              <a:ahLst/>
              <a:cxnLst/>
              <a:rect l="l" t="t" r="r" b="b"/>
              <a:pathLst>
                <a:path w="2341" h="121" extrusionOk="0">
                  <a:moveTo>
                    <a:pt x="2341" y="0"/>
                  </a:moveTo>
                  <a:lnTo>
                    <a:pt x="0" y="61"/>
                  </a:lnTo>
                  <a:cubicBezTo>
                    <a:pt x="105" y="105"/>
                    <a:pt x="310" y="121"/>
                    <a:pt x="559" y="121"/>
                  </a:cubicBezTo>
                  <a:cubicBezTo>
                    <a:pt x="1175" y="121"/>
                    <a:pt x="2059" y="22"/>
                    <a:pt x="2341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8" name="Google Shape;1690;p70">
              <a:extLst>
                <a:ext uri="{FF2B5EF4-FFF2-40B4-BE49-F238E27FC236}">
                  <a16:creationId xmlns:a16="http://schemas.microsoft.com/office/drawing/2014/main" id="{8402B249-89BA-3336-FD12-94185F17A13A}"/>
                </a:ext>
              </a:extLst>
            </p:cNvPr>
            <p:cNvSpPr/>
            <p:nvPr/>
          </p:nvSpPr>
          <p:spPr>
            <a:xfrm>
              <a:off x="3240855" y="3432325"/>
              <a:ext cx="158686" cy="24188"/>
            </a:xfrm>
            <a:custGeom>
              <a:avLst/>
              <a:gdLst/>
              <a:ahLst/>
              <a:cxnLst/>
              <a:rect l="l" t="t" r="r" b="b"/>
              <a:pathLst>
                <a:path w="2493" h="380" extrusionOk="0">
                  <a:moveTo>
                    <a:pt x="2139" y="0"/>
                  </a:moveTo>
                  <a:cubicBezTo>
                    <a:pt x="1873" y="0"/>
                    <a:pt x="1552" y="91"/>
                    <a:pt x="1338" y="91"/>
                  </a:cubicBezTo>
                  <a:cubicBezTo>
                    <a:pt x="1037" y="112"/>
                    <a:pt x="736" y="134"/>
                    <a:pt x="435" y="134"/>
                  </a:cubicBezTo>
                  <a:cubicBezTo>
                    <a:pt x="311" y="134"/>
                    <a:pt x="186" y="130"/>
                    <a:pt x="61" y="121"/>
                  </a:cubicBezTo>
                  <a:cubicBezTo>
                    <a:pt x="0" y="121"/>
                    <a:pt x="0" y="213"/>
                    <a:pt x="31" y="243"/>
                  </a:cubicBezTo>
                  <a:cubicBezTo>
                    <a:pt x="183" y="349"/>
                    <a:pt x="396" y="380"/>
                    <a:pt x="612" y="380"/>
                  </a:cubicBezTo>
                  <a:cubicBezTo>
                    <a:pt x="829" y="380"/>
                    <a:pt x="1049" y="349"/>
                    <a:pt x="1216" y="334"/>
                  </a:cubicBezTo>
                  <a:cubicBezTo>
                    <a:pt x="1551" y="304"/>
                    <a:pt x="2189" y="365"/>
                    <a:pt x="2432" y="182"/>
                  </a:cubicBezTo>
                  <a:cubicBezTo>
                    <a:pt x="2493" y="152"/>
                    <a:pt x="2493" y="91"/>
                    <a:pt x="2432" y="61"/>
                  </a:cubicBezTo>
                  <a:cubicBezTo>
                    <a:pt x="2352" y="16"/>
                    <a:pt x="2250" y="0"/>
                    <a:pt x="2139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29" name="Google Shape;1691;p70">
              <a:extLst>
                <a:ext uri="{FF2B5EF4-FFF2-40B4-BE49-F238E27FC236}">
                  <a16:creationId xmlns:a16="http://schemas.microsoft.com/office/drawing/2014/main" id="{BA88F0C5-500C-9E20-639B-5F90861FCC27}"/>
                </a:ext>
              </a:extLst>
            </p:cNvPr>
            <p:cNvSpPr/>
            <p:nvPr/>
          </p:nvSpPr>
          <p:spPr>
            <a:xfrm>
              <a:off x="2851944" y="3476754"/>
              <a:ext cx="81348" cy="77465"/>
            </a:xfrm>
            <a:custGeom>
              <a:avLst/>
              <a:gdLst/>
              <a:ahLst/>
              <a:cxnLst/>
              <a:rect l="l" t="t" r="r" b="b"/>
              <a:pathLst>
                <a:path w="1278" h="1217" extrusionOk="0">
                  <a:moveTo>
                    <a:pt x="63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39" y="1217"/>
                  </a:cubicBezTo>
                  <a:cubicBezTo>
                    <a:pt x="974" y="1217"/>
                    <a:pt x="1278" y="943"/>
                    <a:pt x="1278" y="609"/>
                  </a:cubicBezTo>
                  <a:cubicBezTo>
                    <a:pt x="1278" y="274"/>
                    <a:pt x="974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130" name="Google Shape;1692;p70">
              <a:extLst>
                <a:ext uri="{FF2B5EF4-FFF2-40B4-BE49-F238E27FC236}">
                  <a16:creationId xmlns:a16="http://schemas.microsoft.com/office/drawing/2014/main" id="{28EE4C96-1CFF-1CE8-B53D-E3FE0117C7C7}"/>
                </a:ext>
              </a:extLst>
            </p:cNvPr>
            <p:cNvSpPr/>
            <p:nvPr/>
          </p:nvSpPr>
          <p:spPr>
            <a:xfrm>
              <a:off x="3279555" y="3476754"/>
              <a:ext cx="81284" cy="77465"/>
            </a:xfrm>
            <a:custGeom>
              <a:avLst/>
              <a:gdLst/>
              <a:ahLst/>
              <a:cxnLst/>
              <a:rect l="l" t="t" r="r" b="b"/>
              <a:pathLst>
                <a:path w="127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77" y="943"/>
                    <a:pt x="1277" y="609"/>
                  </a:cubicBezTo>
                  <a:cubicBezTo>
                    <a:pt x="1277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1420352" y="139160"/>
            <a:ext cx="9186077" cy="223763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 hãy tưởng tượng trong cuộc sống sẽ như thế nào khi các ước mơ trong bài thơ đều trở thành hiện thực?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6" name="Rounded Rectangular Callout 135"/>
          <p:cNvSpPr/>
          <p:nvPr/>
        </p:nvSpPr>
        <p:spPr>
          <a:xfrm>
            <a:off x="1352716" y="2390377"/>
            <a:ext cx="8499835" cy="3801076"/>
          </a:xfrm>
          <a:prstGeom prst="wedgeRoundRectCallout">
            <a:avLst>
              <a:gd name="adj1" fmla="val 56295"/>
              <a:gd name="adj2" fmla="val 3361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en-US" sz="3600" b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 em sẽ là người hạnh phúc nhất, trẻ em hạnh phúc thì người lớn cũng hạnh phúc./ Trái Đất sẽ ấm áp, không còn ai đói rét nữa./ Mọi trẻ em đều trở thành người lớn và khám phá được những điều mình mơ ước, …</a:t>
            </a:r>
            <a:endParaRPr lang="en-US" sz="3200" b="1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96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oogle Shape;1184;p63">
            <a:extLst>
              <a:ext uri="{FF2B5EF4-FFF2-40B4-BE49-F238E27FC236}">
                <a16:creationId xmlns:a16="http://schemas.microsoft.com/office/drawing/2014/main" id="{95FA68C9-9372-E452-44C1-144686F3BEDA}"/>
              </a:ext>
            </a:extLst>
          </p:cNvPr>
          <p:cNvGrpSpPr/>
          <p:nvPr/>
        </p:nvGrpSpPr>
        <p:grpSpPr>
          <a:xfrm rot="21193171">
            <a:off x="217517" y="2895221"/>
            <a:ext cx="1400928" cy="1715019"/>
            <a:chOff x="2039108" y="678179"/>
            <a:chExt cx="1846062" cy="2319889"/>
          </a:xfrm>
        </p:grpSpPr>
        <p:grpSp>
          <p:nvGrpSpPr>
            <p:cNvPr id="8" name="Google Shape;1185;p63">
              <a:extLst>
                <a:ext uri="{FF2B5EF4-FFF2-40B4-BE49-F238E27FC236}">
                  <a16:creationId xmlns:a16="http://schemas.microsoft.com/office/drawing/2014/main" id="{86E206B2-94F1-CA5F-3C2E-E64623477236}"/>
                </a:ext>
              </a:extLst>
            </p:cNvPr>
            <p:cNvGrpSpPr/>
            <p:nvPr/>
          </p:nvGrpSpPr>
          <p:grpSpPr>
            <a:xfrm>
              <a:off x="2039108" y="678179"/>
              <a:ext cx="1846062" cy="2319889"/>
              <a:chOff x="-1122992" y="804804"/>
              <a:chExt cx="1846062" cy="2319889"/>
            </a:xfrm>
          </p:grpSpPr>
          <p:sp>
            <p:nvSpPr>
              <p:cNvPr id="10" name="Google Shape;1186;p63">
                <a:extLst>
                  <a:ext uri="{FF2B5EF4-FFF2-40B4-BE49-F238E27FC236}">
                    <a16:creationId xmlns:a16="http://schemas.microsoft.com/office/drawing/2014/main" id="{85B752FA-C3A8-8BB5-E425-4C2F7AFE60CD}"/>
                  </a:ext>
                </a:extLst>
              </p:cNvPr>
              <p:cNvSpPr/>
              <p:nvPr/>
            </p:nvSpPr>
            <p:spPr>
              <a:xfrm>
                <a:off x="-901238" y="2245689"/>
                <a:ext cx="1402621" cy="655824"/>
              </a:xfrm>
              <a:custGeom>
                <a:avLst/>
                <a:gdLst/>
                <a:ahLst/>
                <a:cxnLst/>
                <a:rect l="l" t="t" r="r" b="b"/>
                <a:pathLst>
                  <a:path w="23466" h="10972" extrusionOk="0">
                    <a:moveTo>
                      <a:pt x="15508" y="0"/>
                    </a:moveTo>
                    <a:cubicBezTo>
                      <a:pt x="14830" y="0"/>
                      <a:pt x="14408" y="90"/>
                      <a:pt x="14408" y="90"/>
                    </a:cubicBezTo>
                    <a:lnTo>
                      <a:pt x="14073" y="1123"/>
                    </a:lnTo>
                    <a:cubicBezTo>
                      <a:pt x="13344" y="1458"/>
                      <a:pt x="12158" y="1488"/>
                      <a:pt x="11763" y="1518"/>
                    </a:cubicBezTo>
                    <a:lnTo>
                      <a:pt x="11733" y="1518"/>
                    </a:lnTo>
                    <a:cubicBezTo>
                      <a:pt x="11307" y="1488"/>
                      <a:pt x="10122" y="1458"/>
                      <a:pt x="9392" y="1123"/>
                    </a:cubicBezTo>
                    <a:lnTo>
                      <a:pt x="9362" y="211"/>
                    </a:lnTo>
                    <a:cubicBezTo>
                      <a:pt x="9362" y="211"/>
                      <a:pt x="8855" y="99"/>
                      <a:pt x="8060" y="99"/>
                    </a:cubicBezTo>
                    <a:cubicBezTo>
                      <a:pt x="6046" y="99"/>
                      <a:pt x="2179" y="818"/>
                      <a:pt x="0" y="5895"/>
                    </a:cubicBezTo>
                    <a:cubicBezTo>
                      <a:pt x="0" y="5895"/>
                      <a:pt x="3526" y="8327"/>
                      <a:pt x="4590" y="8509"/>
                    </a:cubicBezTo>
                    <a:lnTo>
                      <a:pt x="4833" y="10698"/>
                    </a:lnTo>
                    <a:lnTo>
                      <a:pt x="11398" y="10819"/>
                    </a:lnTo>
                    <a:lnTo>
                      <a:pt x="12098" y="10819"/>
                    </a:lnTo>
                    <a:lnTo>
                      <a:pt x="18693" y="10971"/>
                    </a:lnTo>
                    <a:lnTo>
                      <a:pt x="18876" y="8509"/>
                    </a:lnTo>
                    <a:cubicBezTo>
                      <a:pt x="19970" y="8327"/>
                      <a:pt x="23466" y="5895"/>
                      <a:pt x="23466" y="5895"/>
                    </a:cubicBezTo>
                    <a:cubicBezTo>
                      <a:pt x="21231" y="690"/>
                      <a:pt x="17388" y="0"/>
                      <a:pt x="15508" y="0"/>
                    </a:cubicBezTo>
                    <a:close/>
                  </a:path>
                </a:pathLst>
              </a:custGeom>
              <a:solidFill>
                <a:srgbClr val="4472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1" name="Google Shape;1187;p63">
                <a:extLst>
                  <a:ext uri="{FF2B5EF4-FFF2-40B4-BE49-F238E27FC236}">
                    <a16:creationId xmlns:a16="http://schemas.microsoft.com/office/drawing/2014/main" id="{592D7C1E-DC9C-B912-189C-4DFBB8ED6FA7}"/>
                  </a:ext>
                </a:extLst>
              </p:cNvPr>
              <p:cNvSpPr/>
              <p:nvPr/>
            </p:nvSpPr>
            <p:spPr>
              <a:xfrm>
                <a:off x="-372555" y="2082037"/>
                <a:ext cx="388820" cy="262401"/>
              </a:xfrm>
              <a:custGeom>
                <a:avLst/>
                <a:gdLst/>
                <a:ahLst/>
                <a:cxnLst/>
                <a:rect l="l" t="t" r="r" b="b"/>
                <a:pathLst>
                  <a:path w="6505" h="4390" extrusionOk="0">
                    <a:moveTo>
                      <a:pt x="6505" y="1"/>
                    </a:moveTo>
                    <a:lnTo>
                      <a:pt x="0" y="639"/>
                    </a:lnTo>
                    <a:cubicBezTo>
                      <a:pt x="0" y="639"/>
                      <a:pt x="578" y="2007"/>
                      <a:pt x="608" y="4074"/>
                    </a:cubicBezTo>
                    <a:cubicBezTo>
                      <a:pt x="608" y="4074"/>
                      <a:pt x="1725" y="4389"/>
                      <a:pt x="3052" y="4389"/>
                    </a:cubicBezTo>
                    <a:cubicBezTo>
                      <a:pt x="3743" y="4389"/>
                      <a:pt x="4491" y="4304"/>
                      <a:pt x="5167" y="4044"/>
                    </a:cubicBezTo>
                    <a:lnTo>
                      <a:pt x="6505" y="1"/>
                    </a:lnTo>
                    <a:close/>
                  </a:path>
                </a:pathLst>
              </a:custGeom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2" name="Google Shape;1188;p63">
                <a:extLst>
                  <a:ext uri="{FF2B5EF4-FFF2-40B4-BE49-F238E27FC236}">
                    <a16:creationId xmlns:a16="http://schemas.microsoft.com/office/drawing/2014/main" id="{74BEB145-7C00-28FD-DD4E-1B9F158993E1}"/>
                  </a:ext>
                </a:extLst>
              </p:cNvPr>
              <p:cNvSpPr/>
              <p:nvPr/>
            </p:nvSpPr>
            <p:spPr>
              <a:xfrm>
                <a:off x="-1061128" y="1684786"/>
                <a:ext cx="270769" cy="167662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2805" extrusionOk="0">
                    <a:moveTo>
                      <a:pt x="2592" y="0"/>
                    </a:moveTo>
                    <a:cubicBezTo>
                      <a:pt x="1673" y="0"/>
                      <a:pt x="757" y="289"/>
                      <a:pt x="0" y="865"/>
                    </a:cubicBezTo>
                    <a:cubicBezTo>
                      <a:pt x="199" y="1859"/>
                      <a:pt x="1055" y="2804"/>
                      <a:pt x="2558" y="2804"/>
                    </a:cubicBezTo>
                    <a:cubicBezTo>
                      <a:pt x="3124" y="2804"/>
                      <a:pt x="3781" y="2670"/>
                      <a:pt x="4529" y="2354"/>
                    </a:cubicBezTo>
                    <a:lnTo>
                      <a:pt x="4438" y="409"/>
                    </a:lnTo>
                    <a:cubicBezTo>
                      <a:pt x="3856" y="137"/>
                      <a:pt x="3224" y="0"/>
                      <a:pt x="2592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Google Shape;1189;p63">
                <a:extLst>
                  <a:ext uri="{FF2B5EF4-FFF2-40B4-BE49-F238E27FC236}">
                    <a16:creationId xmlns:a16="http://schemas.microsoft.com/office/drawing/2014/main" id="{148D4740-C0C0-8783-4EB3-5F31032814AF}"/>
                  </a:ext>
                </a:extLst>
              </p:cNvPr>
              <p:cNvSpPr/>
              <p:nvPr/>
            </p:nvSpPr>
            <p:spPr>
              <a:xfrm>
                <a:off x="-1070213" y="1590284"/>
                <a:ext cx="274356" cy="146861"/>
              </a:xfrm>
              <a:custGeom>
                <a:avLst/>
                <a:gdLst/>
                <a:ahLst/>
                <a:cxnLst/>
                <a:rect l="l" t="t" r="r" b="b"/>
                <a:pathLst>
                  <a:path w="4590" h="2457" extrusionOk="0">
                    <a:moveTo>
                      <a:pt x="2427" y="1"/>
                    </a:moveTo>
                    <a:cubicBezTo>
                      <a:pt x="1936" y="1"/>
                      <a:pt x="1404" y="118"/>
                      <a:pt x="882" y="451"/>
                    </a:cubicBezTo>
                    <a:cubicBezTo>
                      <a:pt x="243" y="876"/>
                      <a:pt x="0" y="1697"/>
                      <a:pt x="152" y="2457"/>
                    </a:cubicBezTo>
                    <a:cubicBezTo>
                      <a:pt x="909" y="1881"/>
                      <a:pt x="1825" y="1592"/>
                      <a:pt x="2744" y="1592"/>
                    </a:cubicBezTo>
                    <a:cubicBezTo>
                      <a:pt x="3376" y="1592"/>
                      <a:pt x="4008" y="1729"/>
                      <a:pt x="4590" y="2001"/>
                    </a:cubicBezTo>
                    <a:lnTo>
                      <a:pt x="4529" y="664"/>
                    </a:lnTo>
                    <a:cubicBezTo>
                      <a:pt x="4529" y="664"/>
                      <a:pt x="3595" y="1"/>
                      <a:pt x="242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4" name="Google Shape;1190;p63">
                <a:extLst>
                  <a:ext uri="{FF2B5EF4-FFF2-40B4-BE49-F238E27FC236}">
                    <a16:creationId xmlns:a16="http://schemas.microsoft.com/office/drawing/2014/main" id="{FD2E7818-1463-39B8-873B-624B93E6E103}"/>
                  </a:ext>
                </a:extLst>
              </p:cNvPr>
              <p:cNvSpPr/>
              <p:nvPr/>
            </p:nvSpPr>
            <p:spPr>
              <a:xfrm>
                <a:off x="-983006" y="1697293"/>
                <a:ext cx="170830" cy="135923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2274" extrusionOk="0">
                    <a:moveTo>
                      <a:pt x="1290" y="0"/>
                    </a:moveTo>
                    <a:cubicBezTo>
                      <a:pt x="860" y="0"/>
                      <a:pt x="406" y="123"/>
                      <a:pt x="31" y="237"/>
                    </a:cubicBezTo>
                    <a:cubicBezTo>
                      <a:pt x="0" y="237"/>
                      <a:pt x="0" y="298"/>
                      <a:pt x="31" y="298"/>
                    </a:cubicBezTo>
                    <a:cubicBezTo>
                      <a:pt x="440" y="264"/>
                      <a:pt x="897" y="134"/>
                      <a:pt x="1327" y="134"/>
                    </a:cubicBezTo>
                    <a:cubicBezTo>
                      <a:pt x="1663" y="134"/>
                      <a:pt x="1983" y="214"/>
                      <a:pt x="2250" y="480"/>
                    </a:cubicBezTo>
                    <a:cubicBezTo>
                      <a:pt x="2645" y="906"/>
                      <a:pt x="2645" y="1635"/>
                      <a:pt x="2675" y="2183"/>
                    </a:cubicBezTo>
                    <a:cubicBezTo>
                      <a:pt x="2690" y="2243"/>
                      <a:pt x="2736" y="2274"/>
                      <a:pt x="2778" y="2274"/>
                    </a:cubicBezTo>
                    <a:cubicBezTo>
                      <a:pt x="2819" y="2274"/>
                      <a:pt x="2857" y="2243"/>
                      <a:pt x="2857" y="2183"/>
                    </a:cubicBezTo>
                    <a:cubicBezTo>
                      <a:pt x="2827" y="1575"/>
                      <a:pt x="2797" y="784"/>
                      <a:pt x="2280" y="359"/>
                    </a:cubicBezTo>
                    <a:cubicBezTo>
                      <a:pt x="2013" y="91"/>
                      <a:pt x="1660" y="0"/>
                      <a:pt x="1290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5" name="Google Shape;1191;p63">
                <a:extLst>
                  <a:ext uri="{FF2B5EF4-FFF2-40B4-BE49-F238E27FC236}">
                    <a16:creationId xmlns:a16="http://schemas.microsoft.com/office/drawing/2014/main" id="{70B6558E-A719-1766-620A-A4FDE061F49B}"/>
                  </a:ext>
                </a:extLst>
              </p:cNvPr>
              <p:cNvSpPr/>
              <p:nvPr/>
            </p:nvSpPr>
            <p:spPr>
              <a:xfrm>
                <a:off x="-911698" y="1733763"/>
                <a:ext cx="98445" cy="54991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920" extrusionOk="0">
                    <a:moveTo>
                      <a:pt x="580" y="1"/>
                    </a:moveTo>
                    <a:cubicBezTo>
                      <a:pt x="408" y="1"/>
                      <a:pt x="229" y="64"/>
                      <a:pt x="53" y="213"/>
                    </a:cubicBezTo>
                    <a:cubicBezTo>
                      <a:pt x="1" y="266"/>
                      <a:pt x="62" y="341"/>
                      <a:pt x="119" y="341"/>
                    </a:cubicBezTo>
                    <a:cubicBezTo>
                      <a:pt x="127" y="341"/>
                      <a:pt x="136" y="339"/>
                      <a:pt x="145" y="335"/>
                    </a:cubicBezTo>
                    <a:cubicBezTo>
                      <a:pt x="297" y="244"/>
                      <a:pt x="441" y="190"/>
                      <a:pt x="585" y="190"/>
                    </a:cubicBezTo>
                    <a:cubicBezTo>
                      <a:pt x="730" y="190"/>
                      <a:pt x="874" y="244"/>
                      <a:pt x="1026" y="365"/>
                    </a:cubicBezTo>
                    <a:cubicBezTo>
                      <a:pt x="1209" y="517"/>
                      <a:pt x="1330" y="730"/>
                      <a:pt x="1482" y="882"/>
                    </a:cubicBezTo>
                    <a:cubicBezTo>
                      <a:pt x="1500" y="909"/>
                      <a:pt x="1523" y="920"/>
                      <a:pt x="1545" y="920"/>
                    </a:cubicBezTo>
                    <a:cubicBezTo>
                      <a:pt x="1598" y="920"/>
                      <a:pt x="1647" y="855"/>
                      <a:pt x="1604" y="791"/>
                    </a:cubicBezTo>
                    <a:cubicBezTo>
                      <a:pt x="1388" y="380"/>
                      <a:pt x="1003" y="1"/>
                      <a:pt x="580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6" name="Google Shape;1192;p63">
                <a:extLst>
                  <a:ext uri="{FF2B5EF4-FFF2-40B4-BE49-F238E27FC236}">
                    <a16:creationId xmlns:a16="http://schemas.microsoft.com/office/drawing/2014/main" id="{F689D185-ABA0-038B-805C-366DE1A2A230}"/>
                  </a:ext>
                </a:extLst>
              </p:cNvPr>
              <p:cNvSpPr/>
              <p:nvPr/>
            </p:nvSpPr>
            <p:spPr>
              <a:xfrm>
                <a:off x="408664" y="1616687"/>
                <a:ext cx="265330" cy="168678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2822" extrusionOk="0">
                    <a:moveTo>
                      <a:pt x="2197" y="0"/>
                    </a:moveTo>
                    <a:cubicBezTo>
                      <a:pt x="1430" y="0"/>
                      <a:pt x="663" y="198"/>
                      <a:pt x="0" y="589"/>
                    </a:cubicBezTo>
                    <a:lnTo>
                      <a:pt x="92" y="2534"/>
                    </a:lnTo>
                    <a:cubicBezTo>
                      <a:pt x="711" y="2734"/>
                      <a:pt x="1262" y="2822"/>
                      <a:pt x="1746" y="2822"/>
                    </a:cubicBezTo>
                    <a:cubicBezTo>
                      <a:pt x="3470" y="2822"/>
                      <a:pt x="4343" y="1711"/>
                      <a:pt x="4438" y="619"/>
                    </a:cubicBezTo>
                    <a:cubicBezTo>
                      <a:pt x="3763" y="205"/>
                      <a:pt x="2980" y="0"/>
                      <a:pt x="2197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7" name="Google Shape;1193;p63">
                <a:extLst>
                  <a:ext uri="{FF2B5EF4-FFF2-40B4-BE49-F238E27FC236}">
                    <a16:creationId xmlns:a16="http://schemas.microsoft.com/office/drawing/2014/main" id="{9EE75C83-0C41-D9BC-75D7-3E5D00AD2B93}"/>
                  </a:ext>
                </a:extLst>
              </p:cNvPr>
              <p:cNvSpPr/>
              <p:nvPr/>
            </p:nvSpPr>
            <p:spPr>
              <a:xfrm>
                <a:off x="403225" y="1521229"/>
                <a:ext cx="276209" cy="133173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2228" extrusionOk="0">
                    <a:moveTo>
                      <a:pt x="2320" y="0"/>
                    </a:moveTo>
                    <a:cubicBezTo>
                      <a:pt x="1018" y="0"/>
                      <a:pt x="0" y="860"/>
                      <a:pt x="0" y="860"/>
                    </a:cubicBezTo>
                    <a:lnTo>
                      <a:pt x="91" y="2197"/>
                    </a:lnTo>
                    <a:cubicBezTo>
                      <a:pt x="754" y="1806"/>
                      <a:pt x="1521" y="1608"/>
                      <a:pt x="2288" y="1608"/>
                    </a:cubicBezTo>
                    <a:cubicBezTo>
                      <a:pt x="3071" y="1608"/>
                      <a:pt x="3854" y="1813"/>
                      <a:pt x="4529" y="2227"/>
                    </a:cubicBezTo>
                    <a:cubicBezTo>
                      <a:pt x="4620" y="1437"/>
                      <a:pt x="4286" y="677"/>
                      <a:pt x="3617" y="313"/>
                    </a:cubicBezTo>
                    <a:cubicBezTo>
                      <a:pt x="3172" y="86"/>
                      <a:pt x="2731" y="0"/>
                      <a:pt x="2320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8" name="Google Shape;1194;p63">
                <a:extLst>
                  <a:ext uri="{FF2B5EF4-FFF2-40B4-BE49-F238E27FC236}">
                    <a16:creationId xmlns:a16="http://schemas.microsoft.com/office/drawing/2014/main" id="{4E03210A-E3B7-EC21-A012-F4EF06434E7C}"/>
                  </a:ext>
                </a:extLst>
              </p:cNvPr>
              <p:cNvSpPr/>
              <p:nvPr/>
            </p:nvSpPr>
            <p:spPr>
              <a:xfrm>
                <a:off x="430481" y="1626823"/>
                <a:ext cx="163538" cy="144649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420" extrusionOk="0">
                    <a:moveTo>
                      <a:pt x="1698" y="1"/>
                    </a:moveTo>
                    <a:cubicBezTo>
                      <a:pt x="1228" y="1"/>
                      <a:pt x="771" y="106"/>
                      <a:pt x="456" y="474"/>
                    </a:cubicBezTo>
                    <a:cubicBezTo>
                      <a:pt x="0" y="960"/>
                      <a:pt x="31" y="1720"/>
                      <a:pt x="91" y="2328"/>
                    </a:cubicBezTo>
                    <a:cubicBezTo>
                      <a:pt x="91" y="2389"/>
                      <a:pt x="129" y="2419"/>
                      <a:pt x="167" y="2419"/>
                    </a:cubicBezTo>
                    <a:cubicBezTo>
                      <a:pt x="205" y="2419"/>
                      <a:pt x="243" y="2389"/>
                      <a:pt x="243" y="2328"/>
                    </a:cubicBezTo>
                    <a:cubicBezTo>
                      <a:pt x="243" y="1811"/>
                      <a:pt x="152" y="1173"/>
                      <a:pt x="456" y="687"/>
                    </a:cubicBezTo>
                    <a:cubicBezTo>
                      <a:pt x="740" y="226"/>
                      <a:pt x="1199" y="137"/>
                      <a:pt x="1683" y="137"/>
                    </a:cubicBezTo>
                    <a:cubicBezTo>
                      <a:pt x="1987" y="137"/>
                      <a:pt x="2301" y="172"/>
                      <a:pt x="2587" y="172"/>
                    </a:cubicBezTo>
                    <a:cubicBezTo>
                      <a:pt x="2627" y="172"/>
                      <a:pt x="2667" y="172"/>
                      <a:pt x="2705" y="170"/>
                    </a:cubicBezTo>
                    <a:cubicBezTo>
                      <a:pt x="2736" y="170"/>
                      <a:pt x="2736" y="140"/>
                      <a:pt x="2705" y="109"/>
                    </a:cubicBezTo>
                    <a:cubicBezTo>
                      <a:pt x="2396" y="58"/>
                      <a:pt x="2043" y="1"/>
                      <a:pt x="1698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9" name="Google Shape;1195;p63">
                <a:extLst>
                  <a:ext uri="{FF2B5EF4-FFF2-40B4-BE49-F238E27FC236}">
                    <a16:creationId xmlns:a16="http://schemas.microsoft.com/office/drawing/2014/main" id="{4A977C59-B54A-B618-448A-9469CD16D699}"/>
                  </a:ext>
                </a:extLst>
              </p:cNvPr>
              <p:cNvSpPr/>
              <p:nvPr/>
            </p:nvSpPr>
            <p:spPr>
              <a:xfrm>
                <a:off x="431736" y="1665276"/>
                <a:ext cx="93006" cy="60071"/>
              </a:xfrm>
              <a:custGeom>
                <a:avLst/>
                <a:gdLst/>
                <a:ahLst/>
                <a:cxnLst/>
                <a:rect l="l" t="t" r="r" b="b"/>
                <a:pathLst>
                  <a:path w="1556" h="1005" extrusionOk="0">
                    <a:moveTo>
                      <a:pt x="1029" y="1"/>
                    </a:moveTo>
                    <a:cubicBezTo>
                      <a:pt x="582" y="1"/>
                      <a:pt x="220" y="440"/>
                      <a:pt x="40" y="912"/>
                    </a:cubicBezTo>
                    <a:cubicBezTo>
                      <a:pt x="1" y="971"/>
                      <a:pt x="50" y="1004"/>
                      <a:pt x="106" y="1004"/>
                    </a:cubicBezTo>
                    <a:cubicBezTo>
                      <a:pt x="137" y="1004"/>
                      <a:pt x="170" y="994"/>
                      <a:pt x="192" y="972"/>
                    </a:cubicBezTo>
                    <a:cubicBezTo>
                      <a:pt x="344" y="760"/>
                      <a:pt x="435" y="517"/>
                      <a:pt x="648" y="334"/>
                    </a:cubicBezTo>
                    <a:cubicBezTo>
                      <a:pt x="775" y="223"/>
                      <a:pt x="910" y="178"/>
                      <a:pt x="1054" y="178"/>
                    </a:cubicBezTo>
                    <a:cubicBezTo>
                      <a:pt x="1185" y="178"/>
                      <a:pt x="1324" y="215"/>
                      <a:pt x="1469" y="273"/>
                    </a:cubicBezTo>
                    <a:cubicBezTo>
                      <a:pt x="1477" y="278"/>
                      <a:pt x="1485" y="279"/>
                      <a:pt x="1492" y="279"/>
                    </a:cubicBezTo>
                    <a:cubicBezTo>
                      <a:pt x="1537" y="279"/>
                      <a:pt x="1555" y="208"/>
                      <a:pt x="1529" y="182"/>
                    </a:cubicBezTo>
                    <a:cubicBezTo>
                      <a:pt x="1355" y="55"/>
                      <a:pt x="1187" y="1"/>
                      <a:pt x="1029" y="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0" name="Google Shape;1196;p63">
                <a:extLst>
                  <a:ext uri="{FF2B5EF4-FFF2-40B4-BE49-F238E27FC236}">
                    <a16:creationId xmlns:a16="http://schemas.microsoft.com/office/drawing/2014/main" id="{B8BC55D9-358C-EE47-F99A-7A330B8771A4}"/>
                  </a:ext>
                </a:extLst>
              </p:cNvPr>
              <p:cNvSpPr/>
              <p:nvPr/>
            </p:nvSpPr>
            <p:spPr>
              <a:xfrm>
                <a:off x="-859930" y="960743"/>
                <a:ext cx="1321054" cy="1205850"/>
              </a:xfrm>
              <a:custGeom>
                <a:avLst/>
                <a:gdLst/>
                <a:ahLst/>
                <a:cxnLst/>
                <a:rect l="l" t="t" r="r" b="b"/>
                <a:pathLst>
                  <a:path w="21991" h="20174" extrusionOk="0">
                    <a:moveTo>
                      <a:pt x="8671" y="0"/>
                    </a:moveTo>
                    <a:cubicBezTo>
                      <a:pt x="4207" y="0"/>
                      <a:pt x="1" y="2149"/>
                      <a:pt x="622" y="10585"/>
                    </a:cubicBezTo>
                    <a:cubicBezTo>
                      <a:pt x="622" y="10585"/>
                      <a:pt x="713" y="14384"/>
                      <a:pt x="1716" y="16208"/>
                    </a:cubicBezTo>
                    <a:cubicBezTo>
                      <a:pt x="2719" y="18062"/>
                      <a:pt x="5880" y="20007"/>
                      <a:pt x="9984" y="20159"/>
                    </a:cubicBezTo>
                    <a:cubicBezTo>
                      <a:pt x="10192" y="20169"/>
                      <a:pt x="10404" y="20173"/>
                      <a:pt x="10618" y="20173"/>
                    </a:cubicBezTo>
                    <a:cubicBezTo>
                      <a:pt x="14596" y="20173"/>
                      <a:pt x="19491" y="18577"/>
                      <a:pt x="20501" y="15721"/>
                    </a:cubicBezTo>
                    <a:cubicBezTo>
                      <a:pt x="21595" y="12712"/>
                      <a:pt x="21990" y="10645"/>
                      <a:pt x="21473" y="7667"/>
                    </a:cubicBezTo>
                    <a:cubicBezTo>
                      <a:pt x="20926" y="4688"/>
                      <a:pt x="20713" y="3350"/>
                      <a:pt x="17856" y="2135"/>
                    </a:cubicBezTo>
                    <a:cubicBezTo>
                      <a:pt x="16536" y="1587"/>
                      <a:pt x="12508" y="0"/>
                      <a:pt x="8671" y="0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1" name="Google Shape;1197;p63">
                <a:extLst>
                  <a:ext uri="{FF2B5EF4-FFF2-40B4-BE49-F238E27FC236}">
                    <a16:creationId xmlns:a16="http://schemas.microsoft.com/office/drawing/2014/main" id="{C951FAA5-5095-C136-718D-4105DF138C72}"/>
                  </a:ext>
                </a:extLst>
              </p:cNvPr>
              <p:cNvSpPr/>
              <p:nvPr/>
            </p:nvSpPr>
            <p:spPr>
              <a:xfrm>
                <a:off x="-238128" y="1562929"/>
                <a:ext cx="92707" cy="152958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2559" extrusionOk="0">
                    <a:moveTo>
                      <a:pt x="259" y="0"/>
                    </a:moveTo>
                    <a:cubicBezTo>
                      <a:pt x="244" y="0"/>
                      <a:pt x="228" y="8"/>
                      <a:pt x="213" y="23"/>
                    </a:cubicBezTo>
                    <a:cubicBezTo>
                      <a:pt x="122" y="388"/>
                      <a:pt x="122" y="783"/>
                      <a:pt x="61" y="1117"/>
                    </a:cubicBezTo>
                    <a:cubicBezTo>
                      <a:pt x="31" y="1361"/>
                      <a:pt x="0" y="1634"/>
                      <a:pt x="152" y="1817"/>
                    </a:cubicBezTo>
                    <a:cubicBezTo>
                      <a:pt x="228" y="1943"/>
                      <a:pt x="347" y="2007"/>
                      <a:pt x="472" y="2007"/>
                    </a:cubicBezTo>
                    <a:cubicBezTo>
                      <a:pt x="497" y="2007"/>
                      <a:pt x="522" y="2004"/>
                      <a:pt x="548" y="1999"/>
                    </a:cubicBezTo>
                    <a:cubicBezTo>
                      <a:pt x="639" y="1969"/>
                      <a:pt x="730" y="1908"/>
                      <a:pt x="791" y="1847"/>
                    </a:cubicBezTo>
                    <a:cubicBezTo>
                      <a:pt x="821" y="1847"/>
                      <a:pt x="973" y="1695"/>
                      <a:pt x="1034" y="1695"/>
                    </a:cubicBezTo>
                    <a:cubicBezTo>
                      <a:pt x="1095" y="1847"/>
                      <a:pt x="1186" y="1999"/>
                      <a:pt x="1277" y="2151"/>
                    </a:cubicBezTo>
                    <a:cubicBezTo>
                      <a:pt x="1186" y="2273"/>
                      <a:pt x="1095" y="2333"/>
                      <a:pt x="973" y="2394"/>
                    </a:cubicBezTo>
                    <a:cubicBezTo>
                      <a:pt x="895" y="2420"/>
                      <a:pt x="951" y="2558"/>
                      <a:pt x="1026" y="2558"/>
                    </a:cubicBezTo>
                    <a:cubicBezTo>
                      <a:pt x="1039" y="2558"/>
                      <a:pt x="1051" y="2555"/>
                      <a:pt x="1064" y="2546"/>
                    </a:cubicBezTo>
                    <a:cubicBezTo>
                      <a:pt x="1338" y="2424"/>
                      <a:pt x="1551" y="2181"/>
                      <a:pt x="1520" y="1877"/>
                    </a:cubicBezTo>
                    <a:cubicBezTo>
                      <a:pt x="1469" y="1670"/>
                      <a:pt x="1285" y="1530"/>
                      <a:pt x="1081" y="1530"/>
                    </a:cubicBezTo>
                    <a:cubicBezTo>
                      <a:pt x="1046" y="1530"/>
                      <a:pt x="1009" y="1534"/>
                      <a:pt x="973" y="1543"/>
                    </a:cubicBezTo>
                    <a:cubicBezTo>
                      <a:pt x="852" y="1573"/>
                      <a:pt x="791" y="1665"/>
                      <a:pt x="700" y="1725"/>
                    </a:cubicBezTo>
                    <a:cubicBezTo>
                      <a:pt x="615" y="1758"/>
                      <a:pt x="544" y="1773"/>
                      <a:pt x="485" y="1773"/>
                    </a:cubicBezTo>
                    <a:cubicBezTo>
                      <a:pt x="163" y="1773"/>
                      <a:pt x="192" y="1335"/>
                      <a:pt x="244" y="1026"/>
                    </a:cubicBezTo>
                    <a:cubicBezTo>
                      <a:pt x="274" y="753"/>
                      <a:pt x="456" y="297"/>
                      <a:pt x="304" y="23"/>
                    </a:cubicBezTo>
                    <a:cubicBezTo>
                      <a:pt x="289" y="8"/>
                      <a:pt x="274" y="0"/>
                      <a:pt x="259" y="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2" name="Google Shape;1198;p63">
                <a:extLst>
                  <a:ext uri="{FF2B5EF4-FFF2-40B4-BE49-F238E27FC236}">
                    <a16:creationId xmlns:a16="http://schemas.microsoft.com/office/drawing/2014/main" id="{C8E7B12C-5F15-FC22-DCF5-B2EA84F5D7F7}"/>
                  </a:ext>
                </a:extLst>
              </p:cNvPr>
              <p:cNvSpPr/>
              <p:nvPr/>
            </p:nvSpPr>
            <p:spPr>
              <a:xfrm>
                <a:off x="-630531" y="1389893"/>
                <a:ext cx="116317" cy="91034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523" extrusionOk="0">
                    <a:moveTo>
                      <a:pt x="1824" y="0"/>
                    </a:moveTo>
                    <a:cubicBezTo>
                      <a:pt x="1125" y="0"/>
                      <a:pt x="122" y="730"/>
                      <a:pt x="0" y="1459"/>
                    </a:cubicBezTo>
                    <a:cubicBezTo>
                      <a:pt x="0" y="1497"/>
                      <a:pt x="23" y="1523"/>
                      <a:pt x="48" y="1523"/>
                    </a:cubicBezTo>
                    <a:cubicBezTo>
                      <a:pt x="64" y="1523"/>
                      <a:pt x="80" y="1513"/>
                      <a:pt x="91" y="1490"/>
                    </a:cubicBezTo>
                    <a:cubicBezTo>
                      <a:pt x="517" y="821"/>
                      <a:pt x="1033" y="395"/>
                      <a:pt x="1854" y="183"/>
                    </a:cubicBezTo>
                    <a:cubicBezTo>
                      <a:pt x="1945" y="152"/>
                      <a:pt x="1915" y="31"/>
                      <a:pt x="1824" y="0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3" name="Google Shape;1199;p63">
                <a:extLst>
                  <a:ext uri="{FF2B5EF4-FFF2-40B4-BE49-F238E27FC236}">
                    <a16:creationId xmlns:a16="http://schemas.microsoft.com/office/drawing/2014/main" id="{EF9968A4-9A4A-EB03-CF08-B8638A272E6E}"/>
                  </a:ext>
                </a:extLst>
              </p:cNvPr>
              <p:cNvSpPr/>
              <p:nvPr/>
            </p:nvSpPr>
            <p:spPr>
              <a:xfrm>
                <a:off x="81652" y="1345722"/>
                <a:ext cx="133293" cy="53138"/>
              </a:xfrm>
              <a:custGeom>
                <a:avLst/>
                <a:gdLst/>
                <a:ahLst/>
                <a:cxnLst/>
                <a:rect l="l" t="t" r="r" b="b"/>
                <a:pathLst>
                  <a:path w="2230" h="889" extrusionOk="0">
                    <a:moveTo>
                      <a:pt x="435" y="1"/>
                    </a:moveTo>
                    <a:cubicBezTo>
                      <a:pt x="304" y="1"/>
                      <a:pt x="178" y="14"/>
                      <a:pt x="61" y="40"/>
                    </a:cubicBezTo>
                    <a:cubicBezTo>
                      <a:pt x="0" y="40"/>
                      <a:pt x="0" y="131"/>
                      <a:pt x="61" y="162"/>
                    </a:cubicBezTo>
                    <a:cubicBezTo>
                      <a:pt x="760" y="283"/>
                      <a:pt x="1429" y="344"/>
                      <a:pt x="1976" y="861"/>
                    </a:cubicBezTo>
                    <a:cubicBezTo>
                      <a:pt x="2002" y="881"/>
                      <a:pt x="2030" y="889"/>
                      <a:pt x="2056" y="889"/>
                    </a:cubicBezTo>
                    <a:cubicBezTo>
                      <a:pt x="2152" y="889"/>
                      <a:pt x="2230" y="780"/>
                      <a:pt x="2158" y="709"/>
                    </a:cubicBezTo>
                    <a:cubicBezTo>
                      <a:pt x="1782" y="282"/>
                      <a:pt x="1054" y="1"/>
                      <a:pt x="435" y="1"/>
                    </a:cubicBezTo>
                    <a:close/>
                  </a:path>
                </a:pathLst>
              </a:custGeom>
              <a:solidFill>
                <a:srgbClr val="8E4F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4" name="Google Shape;1200;p63">
                <a:extLst>
                  <a:ext uri="{FF2B5EF4-FFF2-40B4-BE49-F238E27FC236}">
                    <a16:creationId xmlns:a16="http://schemas.microsoft.com/office/drawing/2014/main" id="{DFA6D0B3-C00F-D9DB-1CE8-67A2DB1D2A3C}"/>
                  </a:ext>
                </a:extLst>
              </p:cNvPr>
              <p:cNvSpPr/>
              <p:nvPr/>
            </p:nvSpPr>
            <p:spPr>
              <a:xfrm>
                <a:off x="-653294" y="1750149"/>
                <a:ext cx="287196" cy="264020"/>
              </a:xfrm>
              <a:custGeom>
                <a:avLst/>
                <a:gdLst/>
                <a:ahLst/>
                <a:cxnLst/>
                <a:rect l="l" t="t" r="r" b="b"/>
                <a:pathLst>
                  <a:path w="4105" h="3774" extrusionOk="0">
                    <a:moveTo>
                      <a:pt x="2063" y="1"/>
                    </a:moveTo>
                    <a:cubicBezTo>
                      <a:pt x="2024" y="1"/>
                      <a:pt x="1985" y="2"/>
                      <a:pt x="1946" y="4"/>
                    </a:cubicBezTo>
                    <a:cubicBezTo>
                      <a:pt x="852" y="65"/>
                      <a:pt x="1" y="946"/>
                      <a:pt x="61" y="1980"/>
                    </a:cubicBezTo>
                    <a:cubicBezTo>
                      <a:pt x="91" y="2994"/>
                      <a:pt x="999" y="3774"/>
                      <a:pt x="2067" y="3774"/>
                    </a:cubicBezTo>
                    <a:cubicBezTo>
                      <a:pt x="2088" y="3774"/>
                      <a:pt x="2108" y="3774"/>
                      <a:pt x="2128" y="3773"/>
                    </a:cubicBezTo>
                    <a:cubicBezTo>
                      <a:pt x="3253" y="3712"/>
                      <a:pt x="4104" y="2831"/>
                      <a:pt x="4043" y="1797"/>
                    </a:cubicBezTo>
                    <a:cubicBezTo>
                      <a:pt x="3985" y="800"/>
                      <a:pt x="3133" y="1"/>
                      <a:pt x="2063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5" name="Google Shape;1201;p63">
                <a:extLst>
                  <a:ext uri="{FF2B5EF4-FFF2-40B4-BE49-F238E27FC236}">
                    <a16:creationId xmlns:a16="http://schemas.microsoft.com/office/drawing/2014/main" id="{7DAF0875-9B7F-6209-1ADF-C7DB96123A59}"/>
                  </a:ext>
                </a:extLst>
              </p:cNvPr>
              <p:cNvSpPr/>
              <p:nvPr/>
            </p:nvSpPr>
            <p:spPr>
              <a:xfrm>
                <a:off x="-13510" y="1706137"/>
                <a:ext cx="313902" cy="28869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3747" extrusionOk="0">
                    <a:moveTo>
                      <a:pt x="2064" y="1"/>
                    </a:moveTo>
                    <a:cubicBezTo>
                      <a:pt x="2024" y="1"/>
                      <a:pt x="1985" y="2"/>
                      <a:pt x="1945" y="4"/>
                    </a:cubicBezTo>
                    <a:cubicBezTo>
                      <a:pt x="851" y="35"/>
                      <a:pt x="0" y="916"/>
                      <a:pt x="30" y="1980"/>
                    </a:cubicBezTo>
                    <a:cubicBezTo>
                      <a:pt x="89" y="2976"/>
                      <a:pt x="967" y="3746"/>
                      <a:pt x="2010" y="3746"/>
                    </a:cubicBezTo>
                    <a:cubicBezTo>
                      <a:pt x="2049" y="3746"/>
                      <a:pt x="2088" y="3745"/>
                      <a:pt x="2128" y="3743"/>
                    </a:cubicBezTo>
                    <a:cubicBezTo>
                      <a:pt x="3222" y="3682"/>
                      <a:pt x="4073" y="2801"/>
                      <a:pt x="4043" y="1767"/>
                    </a:cubicBezTo>
                    <a:cubicBezTo>
                      <a:pt x="3984" y="771"/>
                      <a:pt x="3107" y="1"/>
                      <a:pt x="2064" y="1"/>
                    </a:cubicBezTo>
                    <a:close/>
                  </a:path>
                </a:pathLst>
              </a:custGeom>
              <a:solidFill>
                <a:srgbClr val="F1C1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6" name="Google Shape;1202;p63">
                <a:extLst>
                  <a:ext uri="{FF2B5EF4-FFF2-40B4-BE49-F238E27FC236}">
                    <a16:creationId xmlns:a16="http://schemas.microsoft.com/office/drawing/2014/main" id="{0564BC76-4742-0475-73BA-4D9C73CF8056}"/>
                  </a:ext>
                </a:extLst>
              </p:cNvPr>
              <p:cNvSpPr/>
              <p:nvPr/>
            </p:nvSpPr>
            <p:spPr>
              <a:xfrm>
                <a:off x="-516127" y="159867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64" y="0"/>
                    </a:moveTo>
                    <a:cubicBezTo>
                      <a:pt x="548" y="0"/>
                      <a:pt x="533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913" y="1279"/>
                      <a:pt x="1126" y="975"/>
                      <a:pt x="1095" y="611"/>
                    </a:cubicBezTo>
                    <a:cubicBezTo>
                      <a:pt x="1066" y="264"/>
                      <a:pt x="846" y="0"/>
                      <a:pt x="564" y="0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7" name="Google Shape;1203;p63">
                <a:extLst>
                  <a:ext uri="{FF2B5EF4-FFF2-40B4-BE49-F238E27FC236}">
                    <a16:creationId xmlns:a16="http://schemas.microsoft.com/office/drawing/2014/main" id="{7F4F4961-AC2D-AF7F-2BB6-BF7D3E4F44FD}"/>
                  </a:ext>
                </a:extLst>
              </p:cNvPr>
              <p:cNvSpPr/>
              <p:nvPr/>
            </p:nvSpPr>
            <p:spPr>
              <a:xfrm>
                <a:off x="16201" y="1562331"/>
                <a:ext cx="67304" cy="78302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1310" extrusionOk="0">
                    <a:moveTo>
                      <a:pt x="559" y="1"/>
                    </a:moveTo>
                    <a:cubicBezTo>
                      <a:pt x="545" y="1"/>
                      <a:pt x="532" y="1"/>
                      <a:pt x="518" y="3"/>
                    </a:cubicBezTo>
                    <a:cubicBezTo>
                      <a:pt x="214" y="33"/>
                      <a:pt x="1" y="337"/>
                      <a:pt x="1" y="702"/>
                    </a:cubicBezTo>
                    <a:cubicBezTo>
                      <a:pt x="31" y="1036"/>
                      <a:pt x="305" y="1310"/>
                      <a:pt x="609" y="1310"/>
                    </a:cubicBezTo>
                    <a:cubicBezTo>
                      <a:pt x="882" y="1279"/>
                      <a:pt x="1126" y="976"/>
                      <a:pt x="1095" y="611"/>
                    </a:cubicBezTo>
                    <a:cubicBezTo>
                      <a:pt x="1066" y="265"/>
                      <a:pt x="818" y="1"/>
                      <a:pt x="559" y="1"/>
                    </a:cubicBezTo>
                    <a:close/>
                  </a:path>
                </a:pathLst>
              </a:custGeom>
              <a:solidFill>
                <a:srgbClr val="1111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8" name="Google Shape;1204;p63">
                <a:extLst>
                  <a:ext uri="{FF2B5EF4-FFF2-40B4-BE49-F238E27FC236}">
                    <a16:creationId xmlns:a16="http://schemas.microsoft.com/office/drawing/2014/main" id="{E6391C85-2187-82AD-E1C6-5E4CE07A07C3}"/>
                  </a:ext>
                </a:extLst>
              </p:cNvPr>
              <p:cNvSpPr/>
              <p:nvPr/>
            </p:nvSpPr>
            <p:spPr>
              <a:xfrm>
                <a:off x="-944705" y="978696"/>
                <a:ext cx="316197" cy="640621"/>
              </a:xfrm>
              <a:custGeom>
                <a:avLst/>
                <a:gdLst/>
                <a:ahLst/>
                <a:cxnLst/>
                <a:rect l="l" t="t" r="r" b="b"/>
                <a:pathLst>
                  <a:path w="5290" h="10719" extrusionOk="0">
                    <a:moveTo>
                      <a:pt x="5289" y="1"/>
                    </a:moveTo>
                    <a:lnTo>
                      <a:pt x="5289" y="1"/>
                    </a:lnTo>
                    <a:cubicBezTo>
                      <a:pt x="3192" y="882"/>
                      <a:pt x="1520" y="2554"/>
                      <a:pt x="973" y="4165"/>
                    </a:cubicBezTo>
                    <a:cubicBezTo>
                      <a:pt x="0" y="7022"/>
                      <a:pt x="547" y="10244"/>
                      <a:pt x="547" y="10244"/>
                    </a:cubicBezTo>
                    <a:cubicBezTo>
                      <a:pt x="912" y="10305"/>
                      <a:pt x="1976" y="10639"/>
                      <a:pt x="2158" y="10700"/>
                    </a:cubicBezTo>
                    <a:cubicBezTo>
                      <a:pt x="2179" y="10712"/>
                      <a:pt x="2196" y="10718"/>
                      <a:pt x="2209" y="10718"/>
                    </a:cubicBezTo>
                    <a:cubicBezTo>
                      <a:pt x="2388" y="10718"/>
                      <a:pt x="1905" y="9628"/>
                      <a:pt x="2189" y="9514"/>
                    </a:cubicBezTo>
                    <a:cubicBezTo>
                      <a:pt x="2857" y="9302"/>
                      <a:pt x="3526" y="9119"/>
                      <a:pt x="4195" y="8998"/>
                    </a:cubicBezTo>
                    <a:cubicBezTo>
                      <a:pt x="3830" y="6414"/>
                      <a:pt x="4134" y="3831"/>
                      <a:pt x="4894" y="1460"/>
                    </a:cubicBezTo>
                    <a:cubicBezTo>
                      <a:pt x="5046" y="973"/>
                      <a:pt x="5167" y="487"/>
                      <a:pt x="5289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29" name="Google Shape;1205;p63">
                <a:extLst>
                  <a:ext uri="{FF2B5EF4-FFF2-40B4-BE49-F238E27FC236}">
                    <a16:creationId xmlns:a16="http://schemas.microsoft.com/office/drawing/2014/main" id="{F432954D-3682-2059-52F5-986CEEF42559}"/>
                  </a:ext>
                </a:extLst>
              </p:cNvPr>
              <p:cNvSpPr/>
              <p:nvPr/>
            </p:nvSpPr>
            <p:spPr>
              <a:xfrm>
                <a:off x="-724621" y="949286"/>
                <a:ext cx="206611" cy="570154"/>
              </a:xfrm>
              <a:custGeom>
                <a:avLst/>
                <a:gdLst/>
                <a:ahLst/>
                <a:cxnLst/>
                <a:rect l="l" t="t" r="r" b="b"/>
                <a:pathLst>
                  <a:path w="3222" h="9484" extrusionOk="0">
                    <a:moveTo>
                      <a:pt x="3040" y="0"/>
                    </a:moveTo>
                    <a:cubicBezTo>
                      <a:pt x="2492" y="92"/>
                      <a:pt x="1976" y="274"/>
                      <a:pt x="1489" y="487"/>
                    </a:cubicBezTo>
                    <a:cubicBezTo>
                      <a:pt x="1337" y="973"/>
                      <a:pt x="1216" y="1459"/>
                      <a:pt x="1094" y="1946"/>
                    </a:cubicBezTo>
                    <a:cubicBezTo>
                      <a:pt x="334" y="4317"/>
                      <a:pt x="0" y="6900"/>
                      <a:pt x="365" y="9484"/>
                    </a:cubicBezTo>
                    <a:cubicBezTo>
                      <a:pt x="1337" y="9271"/>
                      <a:pt x="2280" y="9119"/>
                      <a:pt x="3222" y="8997"/>
                    </a:cubicBezTo>
                    <a:cubicBezTo>
                      <a:pt x="2553" y="6019"/>
                      <a:pt x="2523" y="2979"/>
                      <a:pt x="3040" y="0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0" name="Google Shape;1206;p63">
                <a:extLst>
                  <a:ext uri="{FF2B5EF4-FFF2-40B4-BE49-F238E27FC236}">
                    <a16:creationId xmlns:a16="http://schemas.microsoft.com/office/drawing/2014/main" id="{51519330-DB32-CCE7-0F9A-48F301FD406F}"/>
                  </a:ext>
                </a:extLst>
              </p:cNvPr>
              <p:cNvSpPr/>
              <p:nvPr/>
            </p:nvSpPr>
            <p:spPr>
              <a:xfrm>
                <a:off x="-576698" y="804804"/>
                <a:ext cx="831620" cy="695991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1644" extrusionOk="0">
                    <a:moveTo>
                      <a:pt x="6538" y="1"/>
                    </a:moveTo>
                    <a:cubicBezTo>
                      <a:pt x="6527" y="1"/>
                      <a:pt x="6517" y="1"/>
                      <a:pt x="6506" y="2"/>
                    </a:cubicBezTo>
                    <a:cubicBezTo>
                      <a:pt x="5563" y="32"/>
                      <a:pt x="5138" y="2525"/>
                      <a:pt x="5138" y="2525"/>
                    </a:cubicBezTo>
                    <a:cubicBezTo>
                      <a:pt x="5138" y="2525"/>
                      <a:pt x="4806" y="839"/>
                      <a:pt x="3954" y="839"/>
                    </a:cubicBezTo>
                    <a:cubicBezTo>
                      <a:pt x="3877" y="839"/>
                      <a:pt x="3795" y="853"/>
                      <a:pt x="3709" y="883"/>
                    </a:cubicBezTo>
                    <a:cubicBezTo>
                      <a:pt x="2676" y="1248"/>
                      <a:pt x="4135" y="2616"/>
                      <a:pt x="4135" y="2616"/>
                    </a:cubicBezTo>
                    <a:cubicBezTo>
                      <a:pt x="3453" y="2394"/>
                      <a:pt x="2762" y="2297"/>
                      <a:pt x="2083" y="2297"/>
                    </a:cubicBezTo>
                    <a:cubicBezTo>
                      <a:pt x="1551" y="2297"/>
                      <a:pt x="1025" y="2357"/>
                      <a:pt x="518" y="2464"/>
                    </a:cubicBezTo>
                    <a:cubicBezTo>
                      <a:pt x="1" y="5473"/>
                      <a:pt x="31" y="8513"/>
                      <a:pt x="700" y="11491"/>
                    </a:cubicBezTo>
                    <a:cubicBezTo>
                      <a:pt x="2549" y="11286"/>
                      <a:pt x="4267" y="11237"/>
                      <a:pt x="5490" y="11237"/>
                    </a:cubicBezTo>
                    <a:cubicBezTo>
                      <a:pt x="6619" y="11237"/>
                      <a:pt x="7326" y="11279"/>
                      <a:pt x="7326" y="11279"/>
                    </a:cubicBezTo>
                    <a:cubicBezTo>
                      <a:pt x="7326" y="11279"/>
                      <a:pt x="7103" y="8376"/>
                      <a:pt x="7396" y="8376"/>
                    </a:cubicBezTo>
                    <a:cubicBezTo>
                      <a:pt x="7427" y="8376"/>
                      <a:pt x="7465" y="8409"/>
                      <a:pt x="7509" y="8482"/>
                    </a:cubicBezTo>
                    <a:cubicBezTo>
                      <a:pt x="7965" y="9242"/>
                      <a:pt x="8208" y="11339"/>
                      <a:pt x="8208" y="11339"/>
                    </a:cubicBezTo>
                    <a:lnTo>
                      <a:pt x="11035" y="11309"/>
                    </a:lnTo>
                    <a:cubicBezTo>
                      <a:pt x="11156" y="10610"/>
                      <a:pt x="10852" y="7449"/>
                      <a:pt x="10852" y="7449"/>
                    </a:cubicBezTo>
                    <a:lnTo>
                      <a:pt x="10852" y="7449"/>
                    </a:lnTo>
                    <a:cubicBezTo>
                      <a:pt x="11521" y="8482"/>
                      <a:pt x="12220" y="11431"/>
                      <a:pt x="12220" y="11431"/>
                    </a:cubicBezTo>
                    <a:cubicBezTo>
                      <a:pt x="12585" y="11491"/>
                      <a:pt x="13071" y="11583"/>
                      <a:pt x="13588" y="11643"/>
                    </a:cubicBezTo>
                    <a:cubicBezTo>
                      <a:pt x="12858" y="8269"/>
                      <a:pt x="11095" y="4987"/>
                      <a:pt x="9180" y="2008"/>
                    </a:cubicBezTo>
                    <a:cubicBezTo>
                      <a:pt x="7387" y="2099"/>
                      <a:pt x="5928" y="2494"/>
                      <a:pt x="5928" y="2494"/>
                    </a:cubicBezTo>
                    <a:cubicBezTo>
                      <a:pt x="5928" y="2494"/>
                      <a:pt x="7412" y="1"/>
                      <a:pt x="6538" y="1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1" name="Google Shape;1207;p63">
                <a:extLst>
                  <a:ext uri="{FF2B5EF4-FFF2-40B4-BE49-F238E27FC236}">
                    <a16:creationId xmlns:a16="http://schemas.microsoft.com/office/drawing/2014/main" id="{351A7ECF-08DD-1DD6-DBA3-2D82C4D69C82}"/>
                  </a:ext>
                </a:extLst>
              </p:cNvPr>
              <p:cNvSpPr/>
              <p:nvPr/>
            </p:nvSpPr>
            <p:spPr>
              <a:xfrm>
                <a:off x="-27600" y="924907"/>
                <a:ext cx="438386" cy="594543"/>
              </a:xfrm>
              <a:custGeom>
                <a:avLst/>
                <a:gdLst/>
                <a:ahLst/>
                <a:cxnLst/>
                <a:rect l="l" t="t" r="r" b="b"/>
                <a:pathLst>
                  <a:path w="6961" h="9981" extrusionOk="0">
                    <a:moveTo>
                      <a:pt x="617" y="1"/>
                    </a:moveTo>
                    <a:cubicBezTo>
                      <a:pt x="409" y="1"/>
                      <a:pt x="203" y="4"/>
                      <a:pt x="0" y="11"/>
                    </a:cubicBezTo>
                    <a:cubicBezTo>
                      <a:pt x="1915" y="3020"/>
                      <a:pt x="3678" y="6303"/>
                      <a:pt x="4408" y="9646"/>
                    </a:cubicBezTo>
                    <a:cubicBezTo>
                      <a:pt x="5259" y="9768"/>
                      <a:pt x="6201" y="9890"/>
                      <a:pt x="6961" y="9981"/>
                    </a:cubicBezTo>
                    <a:cubicBezTo>
                      <a:pt x="6566" y="6455"/>
                      <a:pt x="5168" y="2959"/>
                      <a:pt x="2949" y="193"/>
                    </a:cubicBezTo>
                    <a:cubicBezTo>
                      <a:pt x="2162" y="50"/>
                      <a:pt x="1374" y="1"/>
                      <a:pt x="617" y="1"/>
                    </a:cubicBezTo>
                    <a:close/>
                  </a:path>
                </a:pathLst>
              </a:custGeom>
              <a:solidFill>
                <a:srgbClr val="5829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2" name="Google Shape;1208;p63">
                <a:extLst>
                  <a:ext uri="{FF2B5EF4-FFF2-40B4-BE49-F238E27FC236}">
                    <a16:creationId xmlns:a16="http://schemas.microsoft.com/office/drawing/2014/main" id="{BFDCDCD4-0C3D-472E-59E5-884990093B9C}"/>
                  </a:ext>
                </a:extLst>
              </p:cNvPr>
              <p:cNvSpPr/>
              <p:nvPr/>
            </p:nvSpPr>
            <p:spPr>
              <a:xfrm>
                <a:off x="157272" y="935691"/>
                <a:ext cx="336161" cy="614384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10305" extrusionOk="0">
                    <a:moveTo>
                      <a:pt x="1" y="0"/>
                    </a:moveTo>
                    <a:cubicBezTo>
                      <a:pt x="2220" y="2766"/>
                      <a:pt x="3618" y="6262"/>
                      <a:pt x="4013" y="9788"/>
                    </a:cubicBezTo>
                    <a:cubicBezTo>
                      <a:pt x="4195" y="9818"/>
                      <a:pt x="4378" y="9818"/>
                      <a:pt x="4560" y="9849"/>
                    </a:cubicBezTo>
                    <a:cubicBezTo>
                      <a:pt x="5046" y="9909"/>
                      <a:pt x="4469" y="10274"/>
                      <a:pt x="4712" y="10304"/>
                    </a:cubicBezTo>
                    <a:cubicBezTo>
                      <a:pt x="4955" y="10304"/>
                      <a:pt x="5594" y="9940"/>
                      <a:pt x="5594" y="9940"/>
                    </a:cubicBezTo>
                    <a:cubicBezTo>
                      <a:pt x="5594" y="9940"/>
                      <a:pt x="5624" y="7478"/>
                      <a:pt x="3739" y="2797"/>
                    </a:cubicBezTo>
                    <a:cubicBezTo>
                      <a:pt x="3040" y="1125"/>
                      <a:pt x="1581" y="335"/>
                      <a:pt x="1" y="0"/>
                    </a:cubicBezTo>
                    <a:close/>
                  </a:path>
                </a:pathLst>
              </a:custGeom>
              <a:solidFill>
                <a:srgbClr val="3D192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3" name="Google Shape;1209;p63">
                <a:extLst>
                  <a:ext uri="{FF2B5EF4-FFF2-40B4-BE49-F238E27FC236}">
                    <a16:creationId xmlns:a16="http://schemas.microsoft.com/office/drawing/2014/main" id="{24DFB0C4-1A83-D8A8-96A5-E79EBB002CFB}"/>
                  </a:ext>
                </a:extLst>
              </p:cNvPr>
              <p:cNvSpPr/>
              <p:nvPr/>
            </p:nvSpPr>
            <p:spPr>
              <a:xfrm>
                <a:off x="-1108407" y="2605269"/>
                <a:ext cx="394319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6418" extrusionOk="0">
                    <a:moveTo>
                      <a:pt x="3648" y="1"/>
                    </a:moveTo>
                    <a:cubicBezTo>
                      <a:pt x="3648" y="1"/>
                      <a:pt x="1" y="4165"/>
                      <a:pt x="31" y="5624"/>
                    </a:cubicBezTo>
                    <a:cubicBezTo>
                      <a:pt x="44" y="6237"/>
                      <a:pt x="659" y="6418"/>
                      <a:pt x="1379" y="6418"/>
                    </a:cubicBezTo>
                    <a:cubicBezTo>
                      <a:pt x="2407" y="6418"/>
                      <a:pt x="3648" y="6050"/>
                      <a:pt x="3648" y="6050"/>
                    </a:cubicBezTo>
                    <a:lnTo>
                      <a:pt x="6597" y="1551"/>
                    </a:lnTo>
                    <a:lnTo>
                      <a:pt x="3648" y="1"/>
                    </a:ln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4" name="Google Shape;1210;p63">
                <a:extLst>
                  <a:ext uri="{FF2B5EF4-FFF2-40B4-BE49-F238E27FC236}">
                    <a16:creationId xmlns:a16="http://schemas.microsoft.com/office/drawing/2014/main" id="{C4F1801F-8FC3-7A90-0443-E36A110295F3}"/>
                  </a:ext>
                </a:extLst>
              </p:cNvPr>
              <p:cNvSpPr/>
              <p:nvPr/>
            </p:nvSpPr>
            <p:spPr>
              <a:xfrm>
                <a:off x="-681456" y="2174741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1278" y="0"/>
                    </a:moveTo>
                    <a:lnTo>
                      <a:pt x="882" y="2067"/>
                    </a:lnTo>
                    <a:lnTo>
                      <a:pt x="1" y="10031"/>
                    </a:lnTo>
                    <a:lnTo>
                      <a:pt x="7721" y="13465"/>
                    </a:lnTo>
                    <a:lnTo>
                      <a:pt x="7721" y="4073"/>
                    </a:lnTo>
                    <a:cubicBezTo>
                      <a:pt x="6202" y="1945"/>
                      <a:pt x="1278" y="0"/>
                      <a:pt x="1278" y="0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5" name="Google Shape;1211;p63">
                <a:extLst>
                  <a:ext uri="{FF2B5EF4-FFF2-40B4-BE49-F238E27FC236}">
                    <a16:creationId xmlns:a16="http://schemas.microsoft.com/office/drawing/2014/main" id="{05A09C81-4B31-D37B-EF37-78A9A78107C8}"/>
                  </a:ext>
                </a:extLst>
              </p:cNvPr>
              <p:cNvSpPr/>
              <p:nvPr/>
            </p:nvSpPr>
            <p:spPr>
              <a:xfrm>
                <a:off x="-570580" y="2154718"/>
                <a:ext cx="370649" cy="80495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7" extrusionOk="0">
                    <a:moveTo>
                      <a:pt x="1034" y="1"/>
                    </a:moveTo>
                    <a:lnTo>
                      <a:pt x="699" y="2068"/>
                    </a:lnTo>
                    <a:lnTo>
                      <a:pt x="0" y="10031"/>
                    </a:lnTo>
                    <a:lnTo>
                      <a:pt x="6201" y="13466"/>
                    </a:lnTo>
                    <a:lnTo>
                      <a:pt x="6201" y="4074"/>
                    </a:lnTo>
                    <a:cubicBezTo>
                      <a:pt x="4985" y="1977"/>
                      <a:pt x="1034" y="1"/>
                      <a:pt x="1034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6" name="Google Shape;1212;p63">
                <a:extLst>
                  <a:ext uri="{FF2B5EF4-FFF2-40B4-BE49-F238E27FC236}">
                    <a16:creationId xmlns:a16="http://schemas.microsoft.com/office/drawing/2014/main" id="{87E73B6F-6876-6A4E-CC00-CE4F0C09FC73}"/>
                  </a:ext>
                </a:extLst>
              </p:cNvPr>
              <p:cNvSpPr/>
              <p:nvPr/>
            </p:nvSpPr>
            <p:spPr>
              <a:xfrm>
                <a:off x="-450677" y="2140194"/>
                <a:ext cx="25259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13466" extrusionOk="0">
                    <a:moveTo>
                      <a:pt x="699" y="1"/>
                    </a:moveTo>
                    <a:lnTo>
                      <a:pt x="456" y="2068"/>
                    </a:lnTo>
                    <a:lnTo>
                      <a:pt x="0" y="10031"/>
                    </a:lnTo>
                    <a:lnTo>
                      <a:pt x="4225" y="13466"/>
                    </a:lnTo>
                    <a:lnTo>
                      <a:pt x="4225" y="4074"/>
                    </a:lnTo>
                    <a:cubicBezTo>
                      <a:pt x="3405" y="1976"/>
                      <a:pt x="699" y="1"/>
                      <a:pt x="699" y="1"/>
                    </a:cubicBez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7" name="Google Shape;1213;p63">
                <a:extLst>
                  <a:ext uri="{FF2B5EF4-FFF2-40B4-BE49-F238E27FC236}">
                    <a16:creationId xmlns:a16="http://schemas.microsoft.com/office/drawing/2014/main" id="{1FD4D946-A0A7-D21B-5EF8-0BFD1B184B12}"/>
                  </a:ext>
                </a:extLst>
              </p:cNvPr>
              <p:cNvSpPr/>
              <p:nvPr/>
            </p:nvSpPr>
            <p:spPr>
              <a:xfrm>
                <a:off x="-196348" y="2171095"/>
                <a:ext cx="461563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7722" h="13466" extrusionOk="0">
                    <a:moveTo>
                      <a:pt x="6444" y="0"/>
                    </a:moveTo>
                    <a:cubicBezTo>
                      <a:pt x="6444" y="0"/>
                      <a:pt x="1520" y="1976"/>
                      <a:pt x="1" y="4104"/>
                    </a:cubicBezTo>
                    <a:lnTo>
                      <a:pt x="1" y="13466"/>
                    </a:lnTo>
                    <a:lnTo>
                      <a:pt x="7721" y="10061"/>
                    </a:lnTo>
                    <a:lnTo>
                      <a:pt x="6870" y="2067"/>
                    </a:lnTo>
                    <a:lnTo>
                      <a:pt x="6444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8" name="Google Shape;1214;p63">
                <a:extLst>
                  <a:ext uri="{FF2B5EF4-FFF2-40B4-BE49-F238E27FC236}">
                    <a16:creationId xmlns:a16="http://schemas.microsoft.com/office/drawing/2014/main" id="{8715F1C5-C40F-EBCA-B578-3BEF312D297D}"/>
                  </a:ext>
                </a:extLst>
              </p:cNvPr>
              <p:cNvSpPr/>
              <p:nvPr/>
            </p:nvSpPr>
            <p:spPr>
              <a:xfrm>
                <a:off x="-216311" y="2151132"/>
                <a:ext cx="370649" cy="804896"/>
              </a:xfrm>
              <a:custGeom>
                <a:avLst/>
                <a:gdLst/>
                <a:ahLst/>
                <a:cxnLst/>
                <a:rect l="l" t="t" r="r" b="b"/>
                <a:pathLst>
                  <a:path w="6201" h="13466" extrusionOk="0">
                    <a:moveTo>
                      <a:pt x="5168" y="0"/>
                    </a:moveTo>
                    <a:cubicBezTo>
                      <a:pt x="5168" y="0"/>
                      <a:pt x="1216" y="1976"/>
                      <a:pt x="0" y="4103"/>
                    </a:cubicBezTo>
                    <a:lnTo>
                      <a:pt x="0" y="13465"/>
                    </a:lnTo>
                    <a:lnTo>
                      <a:pt x="6201" y="10061"/>
                    </a:lnTo>
                    <a:lnTo>
                      <a:pt x="5502" y="2067"/>
                    </a:lnTo>
                    <a:lnTo>
                      <a:pt x="5168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39" name="Google Shape;1215;p63">
                <a:extLst>
                  <a:ext uri="{FF2B5EF4-FFF2-40B4-BE49-F238E27FC236}">
                    <a16:creationId xmlns:a16="http://schemas.microsoft.com/office/drawing/2014/main" id="{D4773B8F-7591-E848-8F38-BCABD0F9F655}"/>
                  </a:ext>
                </a:extLst>
              </p:cNvPr>
              <p:cNvSpPr/>
              <p:nvPr/>
            </p:nvSpPr>
            <p:spPr>
              <a:xfrm>
                <a:off x="-218164" y="2138400"/>
                <a:ext cx="254452" cy="803103"/>
              </a:xfrm>
              <a:custGeom>
                <a:avLst/>
                <a:gdLst/>
                <a:ahLst/>
                <a:cxnLst/>
                <a:rect l="l" t="t" r="r" b="b"/>
                <a:pathLst>
                  <a:path w="4257" h="13436" extrusionOk="0">
                    <a:moveTo>
                      <a:pt x="3557" y="0"/>
                    </a:moveTo>
                    <a:cubicBezTo>
                      <a:pt x="3557" y="0"/>
                      <a:pt x="852" y="1946"/>
                      <a:pt x="1" y="4073"/>
                    </a:cubicBezTo>
                    <a:lnTo>
                      <a:pt x="1" y="13435"/>
                    </a:lnTo>
                    <a:lnTo>
                      <a:pt x="4256" y="10031"/>
                    </a:lnTo>
                    <a:lnTo>
                      <a:pt x="3770" y="2037"/>
                    </a:lnTo>
                    <a:lnTo>
                      <a:pt x="3557" y="0"/>
                    </a:lnTo>
                    <a:close/>
                  </a:path>
                </a:pathLst>
              </a:custGeom>
              <a:solidFill>
                <a:srgbClr val="EBE9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0" name="Google Shape;1216;p63">
                <a:extLst>
                  <a:ext uri="{FF2B5EF4-FFF2-40B4-BE49-F238E27FC236}">
                    <a16:creationId xmlns:a16="http://schemas.microsoft.com/office/drawing/2014/main" id="{9AEC952F-B616-576C-EB3B-40D8D7D1FE48}"/>
                  </a:ext>
                </a:extLst>
              </p:cNvPr>
              <p:cNvSpPr/>
              <p:nvPr/>
            </p:nvSpPr>
            <p:spPr>
              <a:xfrm>
                <a:off x="-746608" y="2223335"/>
                <a:ext cx="499459" cy="778118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8" extrusionOk="0">
                    <a:moveTo>
                      <a:pt x="1182" y="1"/>
                    </a:moveTo>
                    <a:cubicBezTo>
                      <a:pt x="1" y="1"/>
                      <a:pt x="179" y="1376"/>
                      <a:pt x="179" y="1376"/>
                    </a:cubicBezTo>
                    <a:lnTo>
                      <a:pt x="453" y="9704"/>
                    </a:lnTo>
                    <a:cubicBezTo>
                      <a:pt x="2276" y="10069"/>
                      <a:pt x="8356" y="13017"/>
                      <a:pt x="8356" y="13017"/>
                    </a:cubicBezTo>
                    <a:lnTo>
                      <a:pt x="8356" y="3199"/>
                    </a:lnTo>
                    <a:cubicBezTo>
                      <a:pt x="7869" y="2835"/>
                      <a:pt x="3097" y="342"/>
                      <a:pt x="1547" y="38"/>
                    </a:cubicBezTo>
                    <a:cubicBezTo>
                      <a:pt x="1413" y="12"/>
                      <a:pt x="1292" y="1"/>
                      <a:pt x="1182" y="1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1" name="Google Shape;1217;p63">
                <a:extLst>
                  <a:ext uri="{FF2B5EF4-FFF2-40B4-BE49-F238E27FC236}">
                    <a16:creationId xmlns:a16="http://schemas.microsoft.com/office/drawing/2014/main" id="{A873E9B1-32FC-8358-DBB1-6754BF49613C}"/>
                  </a:ext>
                </a:extLst>
              </p:cNvPr>
              <p:cNvSpPr/>
              <p:nvPr/>
            </p:nvSpPr>
            <p:spPr>
              <a:xfrm>
                <a:off x="-149128" y="2212456"/>
                <a:ext cx="499459" cy="778059"/>
              </a:xfrm>
              <a:custGeom>
                <a:avLst/>
                <a:gdLst/>
                <a:ahLst/>
                <a:cxnLst/>
                <a:rect l="l" t="t" r="r" b="b"/>
                <a:pathLst>
                  <a:path w="8356" h="13017" extrusionOk="0">
                    <a:moveTo>
                      <a:pt x="7174" y="0"/>
                    </a:moveTo>
                    <a:cubicBezTo>
                      <a:pt x="7065" y="0"/>
                      <a:pt x="6943" y="12"/>
                      <a:pt x="6810" y="38"/>
                    </a:cubicBezTo>
                    <a:cubicBezTo>
                      <a:pt x="5259" y="311"/>
                      <a:pt x="487" y="2956"/>
                      <a:pt x="1" y="3321"/>
                    </a:cubicBezTo>
                    <a:lnTo>
                      <a:pt x="1" y="13017"/>
                    </a:lnTo>
                    <a:cubicBezTo>
                      <a:pt x="1" y="13017"/>
                      <a:pt x="6080" y="10068"/>
                      <a:pt x="7904" y="9673"/>
                    </a:cubicBezTo>
                    <a:lnTo>
                      <a:pt x="8177" y="1375"/>
                    </a:lnTo>
                    <a:cubicBezTo>
                      <a:pt x="8177" y="1375"/>
                      <a:pt x="8356" y="0"/>
                      <a:pt x="7174" y="0"/>
                    </a:cubicBez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2" name="Google Shape;1218;p63">
                <a:extLst>
                  <a:ext uri="{FF2B5EF4-FFF2-40B4-BE49-F238E27FC236}">
                    <a16:creationId xmlns:a16="http://schemas.microsoft.com/office/drawing/2014/main" id="{C82DC8BB-5476-75AC-63DA-449FE7E7E424}"/>
                  </a:ext>
                </a:extLst>
              </p:cNvPr>
              <p:cNvSpPr/>
              <p:nvPr/>
            </p:nvSpPr>
            <p:spPr>
              <a:xfrm>
                <a:off x="-247213" y="2396430"/>
                <a:ext cx="98146" cy="611712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0234" extrusionOk="0">
                    <a:moveTo>
                      <a:pt x="1008" y="1"/>
                    </a:moveTo>
                    <a:cubicBezTo>
                      <a:pt x="505" y="1"/>
                      <a:pt x="1" y="303"/>
                      <a:pt x="1" y="303"/>
                    </a:cubicBezTo>
                    <a:lnTo>
                      <a:pt x="1" y="10121"/>
                    </a:lnTo>
                    <a:cubicBezTo>
                      <a:pt x="342" y="10203"/>
                      <a:pt x="615" y="10234"/>
                      <a:pt x="832" y="10234"/>
                    </a:cubicBezTo>
                    <a:cubicBezTo>
                      <a:pt x="1503" y="10234"/>
                      <a:pt x="1642" y="9939"/>
                      <a:pt x="1642" y="9939"/>
                    </a:cubicBezTo>
                    <a:lnTo>
                      <a:pt x="1642" y="243"/>
                    </a:lnTo>
                    <a:cubicBezTo>
                      <a:pt x="1462" y="63"/>
                      <a:pt x="1235" y="1"/>
                      <a:pt x="100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3" name="Google Shape;1219;p63">
                <a:extLst>
                  <a:ext uri="{FF2B5EF4-FFF2-40B4-BE49-F238E27FC236}">
                    <a16:creationId xmlns:a16="http://schemas.microsoft.com/office/drawing/2014/main" id="{754825DA-2E16-7669-C669-46E20E660857}"/>
                  </a:ext>
                </a:extLst>
              </p:cNvPr>
              <p:cNvSpPr/>
              <p:nvPr/>
            </p:nvSpPr>
            <p:spPr>
              <a:xfrm>
                <a:off x="-1122992" y="2570961"/>
                <a:ext cx="632393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80" h="9264" extrusionOk="0">
                    <a:moveTo>
                      <a:pt x="8803" y="1"/>
                    </a:moveTo>
                    <a:cubicBezTo>
                      <a:pt x="8019" y="1"/>
                      <a:pt x="6962" y="1639"/>
                      <a:pt x="6962" y="1639"/>
                    </a:cubicBezTo>
                    <a:cubicBezTo>
                      <a:pt x="6962" y="1639"/>
                      <a:pt x="6699" y="31"/>
                      <a:pt x="5975" y="31"/>
                    </a:cubicBezTo>
                    <a:cubicBezTo>
                      <a:pt x="5922" y="31"/>
                      <a:pt x="5866" y="39"/>
                      <a:pt x="5807" y="58"/>
                    </a:cubicBezTo>
                    <a:cubicBezTo>
                      <a:pt x="4926" y="301"/>
                      <a:pt x="5807" y="2642"/>
                      <a:pt x="5807" y="2642"/>
                    </a:cubicBezTo>
                    <a:lnTo>
                      <a:pt x="1400" y="5134"/>
                    </a:lnTo>
                    <a:cubicBezTo>
                      <a:pt x="1400" y="5134"/>
                      <a:pt x="397" y="5621"/>
                      <a:pt x="245" y="6198"/>
                    </a:cubicBezTo>
                    <a:cubicBezTo>
                      <a:pt x="1" y="7467"/>
                      <a:pt x="2087" y="9264"/>
                      <a:pt x="3832" y="9264"/>
                    </a:cubicBezTo>
                    <a:cubicBezTo>
                      <a:pt x="4261" y="9264"/>
                      <a:pt x="4669" y="9155"/>
                      <a:pt x="5017" y="8903"/>
                    </a:cubicBezTo>
                    <a:cubicBezTo>
                      <a:pt x="6810" y="7657"/>
                      <a:pt x="10579" y="2824"/>
                      <a:pt x="10549" y="2368"/>
                    </a:cubicBezTo>
                    <a:cubicBezTo>
                      <a:pt x="10549" y="2110"/>
                      <a:pt x="10413" y="2019"/>
                      <a:pt x="10222" y="2019"/>
                    </a:cubicBezTo>
                    <a:cubicBezTo>
                      <a:pt x="9946" y="2019"/>
                      <a:pt x="9554" y="2207"/>
                      <a:pt x="9283" y="2360"/>
                    </a:cubicBezTo>
                    <a:lnTo>
                      <a:pt x="9283" y="2360"/>
                    </a:lnTo>
                    <a:cubicBezTo>
                      <a:pt x="9753" y="2055"/>
                      <a:pt x="10530" y="1460"/>
                      <a:pt x="10002" y="1152"/>
                    </a:cubicBezTo>
                    <a:cubicBezTo>
                      <a:pt x="9906" y="1094"/>
                      <a:pt x="9804" y="1069"/>
                      <a:pt x="9700" y="1069"/>
                    </a:cubicBezTo>
                    <a:cubicBezTo>
                      <a:pt x="9281" y="1069"/>
                      <a:pt x="8823" y="1479"/>
                      <a:pt x="8548" y="1773"/>
                    </a:cubicBezTo>
                    <a:lnTo>
                      <a:pt x="8548" y="1773"/>
                    </a:lnTo>
                    <a:cubicBezTo>
                      <a:pt x="8921" y="1266"/>
                      <a:pt x="9557" y="234"/>
                      <a:pt x="8969" y="28"/>
                    </a:cubicBezTo>
                    <a:cubicBezTo>
                      <a:pt x="8915" y="9"/>
                      <a:pt x="8860" y="1"/>
                      <a:pt x="8803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4" name="Google Shape;1220;p63">
                <a:extLst>
                  <a:ext uri="{FF2B5EF4-FFF2-40B4-BE49-F238E27FC236}">
                    <a16:creationId xmlns:a16="http://schemas.microsoft.com/office/drawing/2014/main" id="{68A50B16-8373-81A3-6D5C-D4CE9A0B4864}"/>
                  </a:ext>
                </a:extLst>
              </p:cNvPr>
              <p:cNvSpPr/>
              <p:nvPr/>
            </p:nvSpPr>
            <p:spPr>
              <a:xfrm>
                <a:off x="314164" y="2605269"/>
                <a:ext cx="396172" cy="383620"/>
              </a:xfrm>
              <a:custGeom>
                <a:avLst/>
                <a:gdLst/>
                <a:ahLst/>
                <a:cxnLst/>
                <a:rect l="l" t="t" r="r" b="b"/>
                <a:pathLst>
                  <a:path w="6628" h="6418" extrusionOk="0">
                    <a:moveTo>
                      <a:pt x="2980" y="1"/>
                    </a:moveTo>
                    <a:lnTo>
                      <a:pt x="1" y="1551"/>
                    </a:lnTo>
                    <a:lnTo>
                      <a:pt x="2980" y="6050"/>
                    </a:lnTo>
                    <a:cubicBezTo>
                      <a:pt x="2980" y="6050"/>
                      <a:pt x="4221" y="6418"/>
                      <a:pt x="5249" y="6418"/>
                    </a:cubicBezTo>
                    <a:cubicBezTo>
                      <a:pt x="5969" y="6418"/>
                      <a:pt x="6584" y="6237"/>
                      <a:pt x="6597" y="5624"/>
                    </a:cubicBezTo>
                    <a:cubicBezTo>
                      <a:pt x="6627" y="4165"/>
                      <a:pt x="2980" y="1"/>
                      <a:pt x="2980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45" name="Google Shape;1221;p63">
                <a:extLst>
                  <a:ext uri="{FF2B5EF4-FFF2-40B4-BE49-F238E27FC236}">
                    <a16:creationId xmlns:a16="http://schemas.microsoft.com/office/drawing/2014/main" id="{7E27138C-2544-8EA3-C0C9-C7333798D074}"/>
                  </a:ext>
                </a:extLst>
              </p:cNvPr>
              <p:cNvSpPr/>
              <p:nvPr/>
            </p:nvSpPr>
            <p:spPr>
              <a:xfrm>
                <a:off x="92530" y="2570961"/>
                <a:ext cx="630540" cy="553732"/>
              </a:xfrm>
              <a:custGeom>
                <a:avLst/>
                <a:gdLst/>
                <a:ahLst/>
                <a:cxnLst/>
                <a:rect l="l" t="t" r="r" b="b"/>
                <a:pathLst>
                  <a:path w="10549" h="9264" extrusionOk="0">
                    <a:moveTo>
                      <a:pt x="1777" y="1"/>
                    </a:moveTo>
                    <a:cubicBezTo>
                      <a:pt x="1720" y="1"/>
                      <a:pt x="1665" y="9"/>
                      <a:pt x="1611" y="28"/>
                    </a:cubicBezTo>
                    <a:cubicBezTo>
                      <a:pt x="973" y="241"/>
                      <a:pt x="1703" y="1335"/>
                      <a:pt x="2067" y="1821"/>
                    </a:cubicBezTo>
                    <a:cubicBezTo>
                      <a:pt x="2189" y="1973"/>
                      <a:pt x="2250" y="2064"/>
                      <a:pt x="2250" y="2064"/>
                    </a:cubicBezTo>
                    <a:cubicBezTo>
                      <a:pt x="2250" y="2064"/>
                      <a:pt x="1526" y="1069"/>
                      <a:pt x="878" y="1069"/>
                    </a:cubicBezTo>
                    <a:cubicBezTo>
                      <a:pt x="775" y="1069"/>
                      <a:pt x="674" y="1094"/>
                      <a:pt x="578" y="1152"/>
                    </a:cubicBezTo>
                    <a:cubicBezTo>
                      <a:pt x="48" y="1461"/>
                      <a:pt x="832" y="2059"/>
                      <a:pt x="1302" y="2363"/>
                    </a:cubicBezTo>
                    <a:lnTo>
                      <a:pt x="1302" y="2363"/>
                    </a:lnTo>
                    <a:cubicBezTo>
                      <a:pt x="1029" y="2210"/>
                      <a:pt x="631" y="2019"/>
                      <a:pt x="348" y="2019"/>
                    </a:cubicBezTo>
                    <a:cubicBezTo>
                      <a:pt x="151" y="2019"/>
                      <a:pt x="9" y="2110"/>
                      <a:pt x="1" y="2368"/>
                    </a:cubicBezTo>
                    <a:cubicBezTo>
                      <a:pt x="1" y="2824"/>
                      <a:pt x="3770" y="7657"/>
                      <a:pt x="5563" y="8903"/>
                    </a:cubicBezTo>
                    <a:cubicBezTo>
                      <a:pt x="5911" y="9155"/>
                      <a:pt x="6318" y="9264"/>
                      <a:pt x="6745" y="9264"/>
                    </a:cubicBezTo>
                    <a:cubicBezTo>
                      <a:pt x="8482" y="9264"/>
                      <a:pt x="10549" y="7467"/>
                      <a:pt x="10305" y="6198"/>
                    </a:cubicBezTo>
                    <a:cubicBezTo>
                      <a:pt x="10183" y="5621"/>
                      <a:pt x="9150" y="5134"/>
                      <a:pt x="9150" y="5134"/>
                    </a:cubicBezTo>
                    <a:lnTo>
                      <a:pt x="4773" y="2642"/>
                    </a:lnTo>
                    <a:cubicBezTo>
                      <a:pt x="4773" y="2642"/>
                      <a:pt x="5624" y="301"/>
                      <a:pt x="4773" y="58"/>
                    </a:cubicBezTo>
                    <a:cubicBezTo>
                      <a:pt x="4712" y="39"/>
                      <a:pt x="4654" y="31"/>
                      <a:pt x="4599" y="31"/>
                    </a:cubicBezTo>
                    <a:cubicBezTo>
                      <a:pt x="3851" y="31"/>
                      <a:pt x="3587" y="1639"/>
                      <a:pt x="3587" y="1639"/>
                    </a:cubicBezTo>
                    <a:cubicBezTo>
                      <a:pt x="3587" y="1639"/>
                      <a:pt x="2557" y="1"/>
                      <a:pt x="1777" y="1"/>
                    </a:cubicBezTo>
                    <a:close/>
                  </a:path>
                </a:pathLst>
              </a:custGeom>
              <a:solidFill>
                <a:srgbClr val="FDE1C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390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9" name="Google Shape;1222;p63">
              <a:extLst>
                <a:ext uri="{FF2B5EF4-FFF2-40B4-BE49-F238E27FC236}">
                  <a16:creationId xmlns:a16="http://schemas.microsoft.com/office/drawing/2014/main" id="{9A92C28D-D4E3-114A-E03E-B7B92854E478}"/>
                </a:ext>
              </a:extLst>
            </p:cNvPr>
            <p:cNvSpPr/>
            <p:nvPr/>
          </p:nvSpPr>
          <p:spPr>
            <a:xfrm>
              <a:off x="2888352" y="1644281"/>
              <a:ext cx="152775" cy="140503"/>
            </a:xfrm>
            <a:custGeom>
              <a:avLst/>
              <a:gdLst/>
              <a:ahLst/>
              <a:cxnLst/>
              <a:rect l="l" t="t" r="r" b="b"/>
              <a:pathLst>
                <a:path w="4074" h="3747" extrusionOk="0">
                  <a:moveTo>
                    <a:pt x="2064" y="1"/>
                  </a:moveTo>
                  <a:cubicBezTo>
                    <a:pt x="2024" y="1"/>
                    <a:pt x="1985" y="2"/>
                    <a:pt x="1945" y="4"/>
                  </a:cubicBezTo>
                  <a:cubicBezTo>
                    <a:pt x="851" y="35"/>
                    <a:pt x="0" y="916"/>
                    <a:pt x="30" y="1980"/>
                  </a:cubicBezTo>
                  <a:cubicBezTo>
                    <a:pt x="89" y="2976"/>
                    <a:pt x="967" y="3746"/>
                    <a:pt x="2010" y="3746"/>
                  </a:cubicBezTo>
                  <a:cubicBezTo>
                    <a:pt x="2049" y="3746"/>
                    <a:pt x="2088" y="3745"/>
                    <a:pt x="2128" y="3743"/>
                  </a:cubicBezTo>
                  <a:cubicBezTo>
                    <a:pt x="3222" y="3682"/>
                    <a:pt x="4073" y="2801"/>
                    <a:pt x="4043" y="1767"/>
                  </a:cubicBezTo>
                  <a:cubicBezTo>
                    <a:pt x="3984" y="771"/>
                    <a:pt x="3107" y="1"/>
                    <a:pt x="2064" y="1"/>
                  </a:cubicBezTo>
                  <a:close/>
                </a:path>
              </a:pathLst>
            </a:custGeom>
            <a:solidFill>
              <a:sysClr val="windowText" lastClr="000000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39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</p:grp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4" name="Cloud 133"/>
          <p:cNvSpPr/>
          <p:nvPr/>
        </p:nvSpPr>
        <p:spPr>
          <a:xfrm>
            <a:off x="1513962" y="1597856"/>
            <a:ext cx="10087488" cy="2662403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4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692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组合 23"/>
          <p:cNvGrpSpPr/>
          <p:nvPr/>
        </p:nvGrpSpPr>
        <p:grpSpPr>
          <a:xfrm>
            <a:off x="2373746" y="-787035"/>
            <a:ext cx="7281866" cy="5915526"/>
            <a:chOff x="3084810" y="-335112"/>
            <a:chExt cx="5809496" cy="5760000"/>
          </a:xfrm>
        </p:grpSpPr>
        <p:grpSp>
          <p:nvGrpSpPr>
            <p:cNvPr id="6" name="组合 16"/>
            <p:cNvGrpSpPr/>
            <p:nvPr/>
          </p:nvGrpSpPr>
          <p:grpSpPr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8" name="直接连接符 15"/>
              <p:cNvCxnSpPr/>
              <p:nvPr/>
            </p:nvCxnSpPr>
            <p:spPr>
              <a:xfrm>
                <a:off x="6154058" y="-335112"/>
                <a:ext cx="0" cy="5760000"/>
              </a:xfrm>
              <a:prstGeom prst="line">
                <a:avLst/>
              </a:prstGeom>
              <a:noFill/>
              <a:ln w="76200" cap="rnd" cmpd="sng" algn="ctr">
                <a:solidFill>
                  <a:srgbClr val="F7E3AD"/>
                </a:solidFill>
                <a:prstDash val="solid"/>
                <a:miter lim="800000"/>
              </a:ln>
              <a:effectLst/>
            </p:spPr>
          </p:cxnSp>
          <p:pic>
            <p:nvPicPr>
              <p:cNvPr id="9" name="图片 12"/>
              <p:cNvPicPr>
                <a:picLocks noChangeAspect="1"/>
              </p:cNvPicPr>
              <p:nvPr/>
            </p:nvPicPr>
            <p:blipFill rotWithShape="1">
              <a:blip r:embed="rId3"/>
              <a:srcRect t="48492"/>
              <a:stretch>
                <a:fillRect/>
              </a:stretch>
            </p:blipFill>
            <p:spPr>
              <a:xfrm>
                <a:off x="3297693" y="2256270"/>
                <a:ext cx="5596613" cy="288585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243" b="95561" l="226" r="99266">
                          <a14:foregroundMark x1="16431" y1="13785" x2="20327" y2="37150"/>
                          <a14:foregroundMark x1="39921" y1="33178" x2="43422" y2="49065"/>
                          <a14:foregroundMark x1="55901" y1="12617" x2="55901" y2="27336"/>
                          <a14:foregroundMark x1="85545" y1="32710" x2="90683" y2="77804"/>
                          <a14:foregroundMark x1="93958" y1="35514" x2="97233" y2="58178"/>
                          <a14:foregroundMark x1="74534" y1="26636" x2="79616" y2="28271"/>
                          <a14:foregroundMark x1="76228" y1="80374" x2="79390" y2="63551"/>
                          <a14:foregroundMark x1="90006" y1="92523" x2="82778" y2="45794"/>
                          <a14:foregroundMark x1="93958" y1="84813" x2="89723" y2="80374"/>
                          <a14:foregroundMark x1="95652" y1="27336" x2="282" y2="15888"/>
                          <a14:foregroundMark x1="14568" y1="7710" x2="21287" y2="10514"/>
                          <a14:foregroundMark x1="46979" y1="10514" x2="48278" y2="17523"/>
                          <a14:foregroundMark x1="45398" y1="13084" x2="53473" y2="3505"/>
                          <a14:foregroundMark x1="53473" y1="3505" x2="62055" y2="14720"/>
                          <a14:foregroundMark x1="62055" y1="14720" x2="44156" y2="29907"/>
                          <a14:foregroundMark x1="44156" y1="29907" x2="45680" y2="7243"/>
                          <a14:foregroundMark x1="99209" y1="50000" x2="565" y2="68692"/>
                          <a14:foregroundMark x1="565" y1="68692" x2="734" y2="27336"/>
                          <a14:foregroundMark x1="734" y1="27336" x2="9034" y2="5140"/>
                          <a14:foregroundMark x1="9034" y1="5140" x2="28176" y2="234"/>
                          <a14:foregroundMark x1="28176" y1="234" x2="99774" y2="1168"/>
                          <a14:foregroundMark x1="99774" y1="1168" x2="99322" y2="48131"/>
                          <a14:foregroundMark x1="99322" y1="48131" x2="90175" y2="56776"/>
                          <a14:foregroundMark x1="90175" y1="56776" x2="86957" y2="50701"/>
                          <a14:foregroundMark x1="30322" y1="26168" x2="29136" y2="37150"/>
                          <a14:foregroundMark x1="2146" y1="13785" x2="3670" y2="47196"/>
                          <a14:foregroundMark x1="3670" y1="47196" x2="10446" y2="71028"/>
                          <a14:foregroundMark x1="10446" y1="71028" x2="12366" y2="73364"/>
                          <a14:foregroundMark x1="10277" y1="52804" x2="10277" y2="45794"/>
                          <a14:foregroundMark x1="31508" y1="27336" x2="39582" y2="13084"/>
                          <a14:foregroundMark x1="39582" y1="13084" x2="43704" y2="13084"/>
                          <a14:foregroundMark x1="51158" y1="26168" x2="42801" y2="28037"/>
                          <a14:foregroundMark x1="42801" y1="28037" x2="27612" y2="62617"/>
                          <a14:foregroundMark x1="27612" y1="62617" x2="33879" y2="85981"/>
                          <a14:foregroundMark x1="33879" y1="85981" x2="42518" y2="86449"/>
                          <a14:foregroundMark x1="42518" y1="86449" x2="67024" y2="84346"/>
                          <a14:foregroundMark x1="67024" y1="84346" x2="79503" y2="84346"/>
                          <a14:foregroundMark x1="79503" y1="84346" x2="97233" y2="81075"/>
                          <a14:foregroundMark x1="97233" y1="81075" x2="95088" y2="43458"/>
                          <a14:foregroundMark x1="95088" y1="43458" x2="85432" y2="37150"/>
                          <a14:foregroundMark x1="64427" y1="26636" x2="58667" y2="53972"/>
                          <a14:foregroundMark x1="58667" y1="53972" x2="58667" y2="54907"/>
                          <a14:foregroundMark x1="94579" y1="84813" x2="91417" y2="95561"/>
                          <a14:foregroundMark x1="51553" y1="37150" x2="53924" y2="45093"/>
                          <a14:foregroundMark x1="56973" y1="42991" x2="59063" y2="49065"/>
                          <a14:foregroundMark x1="48278" y1="59346" x2="51835" y2="45794"/>
                          <a14:foregroundMark x1="47883" y1="32243" x2="46979" y2="56075"/>
                          <a14:foregroundMark x1="50367" y1="47430" x2="48842" y2="54907"/>
                          <a14:foregroundMark x1="18102" y1="77255" x2="19198" y2="71262"/>
                          <a14:foregroundMark x1="12366" y1="81542" x2="12971" y2="82201"/>
                          <a14:foregroundMark x1="16750" y1="77255" x2="14003" y2="67991"/>
                          <a14:foregroundMark x1="14003" y1="67991" x2="11971" y2="80374"/>
                          <a14:foregroundMark x1="9091" y1="22430" x2="10107" y2="46262"/>
                          <a14:foregroundMark x1="1863" y1="13084" x2="791" y2="22430"/>
                          <a14:foregroundMark x1="8413" y1="24065" x2="10898" y2="51168"/>
                          <a14:foregroundMark x1="8809" y1="21262" x2="9317" y2="45794"/>
                          <a14:foregroundMark x1="29305" y1="76168" x2="28684" y2="87850"/>
                          <a14:foregroundMark x1="22078" y1="78037" x2="23433" y2="85280"/>
                          <a14:foregroundMark x1="83286" y1="86449" x2="85601" y2="88785"/>
                          <a14:foregroundMark x1="94918" y1="87850" x2="93902" y2="92056"/>
                          <a14:foregroundMark x1="59458" y1="86916" x2="59797" y2="93224"/>
                          <a14:foregroundMark x1="14899" y1="78987" x2="18402" y2="79487"/>
                          <a14:foregroundMark x1="13156" y1="78738" x2="14106" y2="78874"/>
                          <a14:foregroundMark x1="19819" y1="73832" x2="19029" y2="77570"/>
                          <a14:foregroundMark x1="18690" y1="80140" x2="19819" y2="80140"/>
                          <a14:foregroundMark x1="21005" y1="77103" x2="19706" y2="74299"/>
                          <a14:backgroundMark x1="12503" y1="86288" x2="20440" y2="96028"/>
                          <a14:backgroundMark x1="12253" y1="85981" x2="12421" y2="86187"/>
                          <a14:backgroundMark x1="20440" y1="96028" x2="20553" y2="99766"/>
                          <a14:backgroundMark x1="15156" y1="86673" x2="19029" y2="89252"/>
                          <a14:backgroundMark x1="12931" y1="82477" x2="14455" y2="82009"/>
                          <a14:backgroundMark x1="17843" y1="82944" x2="18240" y2="83065"/>
                          <a14:backgroundMark x1="19255" y1="87383" x2="19819" y2="92056"/>
                          <a14:backgroundMark x1="19368" y1="85981" x2="13890" y2="8387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10" y="1126386"/>
              <a:ext cx="5809496" cy="1403988"/>
            </a:xfrm>
            <a:prstGeom prst="rect">
              <a:avLst/>
            </a:prstGeom>
          </p:spPr>
        </p:pic>
      </p:grpSp>
      <p:pic>
        <p:nvPicPr>
          <p:cNvPr id="1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903" y="3140285"/>
            <a:ext cx="8088970" cy="517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167035" y="2498781"/>
            <a:ext cx="6197286" cy="1283008"/>
          </a:xfrm>
          <a:prstGeom prst="rect">
            <a:avLst/>
          </a:prstGeom>
          <a:noFill/>
        </p:spPr>
        <p:txBody>
          <a:bodyPr wrap="square" lIns="51372" tIns="25700" rIns="51372" bIns="2570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4848">
              <a:defRPr/>
            </a:pPr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604020202020204" pitchFamily="34" charset="0"/>
                <a:cs typeface="Times New Roman" panose="02020603050405020304" pitchFamily="18" charset="0"/>
              </a:rPr>
              <a:t>Khởi</a:t>
            </a:r>
            <a:r>
              <a:rPr 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Arial-Rounded" panose="020B0604020202020204" pitchFamily="34" charset="0"/>
                <a:cs typeface="Times New Roman" panose="02020603050405020304" pitchFamily="18" charset="0"/>
              </a:rPr>
              <a:t>động</a:t>
            </a:r>
            <a:endParaRPr 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Arial-Rounded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10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3" name="Rectangle 132"/>
          <p:cNvSpPr/>
          <p:nvPr/>
        </p:nvSpPr>
        <p:spPr>
          <a:xfrm>
            <a:off x="1611573" y="3603065"/>
            <a:ext cx="8609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6" name="Rounded Rectangular Callout 135"/>
          <p:cNvSpPr/>
          <p:nvPr/>
        </p:nvSpPr>
        <p:spPr>
          <a:xfrm>
            <a:off x="1162050" y="2452525"/>
            <a:ext cx="10363199" cy="2855763"/>
          </a:xfrm>
          <a:prstGeom prst="wedgeRoundRectCallout">
            <a:avLst>
              <a:gd name="adj1" fmla="val 50043"/>
              <a:gd name="adj2" fmla="val 3477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ngộ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nghĩnh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đáng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tốt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hơn</a:t>
            </a:r>
            <a:r>
              <a:rPr lang="vi-VN" sz="44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2" name="Rounded Rectangular Callout 131"/>
          <p:cNvSpPr/>
          <p:nvPr/>
        </p:nvSpPr>
        <p:spPr>
          <a:xfrm>
            <a:off x="3924301" y="760549"/>
            <a:ext cx="3724274" cy="1272886"/>
          </a:xfrm>
          <a:prstGeom prst="wedgeRoundRectCallout">
            <a:avLst>
              <a:gd name="adj1" fmla="val 50043"/>
              <a:gd name="adj2" fmla="val 3477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en-US" sz="4000" b="1" u="sng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 DUNG</a:t>
            </a:r>
            <a:endParaRPr lang="en-US" sz="3600" b="1" u="sng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5" name="Cloud 134"/>
          <p:cNvSpPr/>
          <p:nvPr/>
        </p:nvSpPr>
        <p:spPr>
          <a:xfrm>
            <a:off x="1761661" y="480371"/>
            <a:ext cx="8459684" cy="1972154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6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21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animBg="1"/>
      <p:bldP spid="132" grpId="0" animBg="1"/>
      <p:bldP spid="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185099" y="548680"/>
            <a:ext cx="3112747" cy="58566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26" y="452670"/>
            <a:ext cx="9008924" cy="537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34463" y="2913054"/>
            <a:ext cx="65934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1218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ĐỌC DIỄN CẢM</a:t>
            </a:r>
          </a:p>
          <a:p>
            <a:pPr marL="0" marR="0" lvl="0" indent="0" algn="ctr" defTabSz="1218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baseline="0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THUỘC LÒNG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4458C-4A31-43CD-ACD5-B4E1612362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304246" y="4515719"/>
            <a:ext cx="3480252" cy="23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15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23950" y="825549"/>
            <a:ext cx="942854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/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//</a:t>
            </a:r>
          </a:p>
          <a:p>
            <a:pPr marL="457200" algn="just"/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Bắt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hạt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nảy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mầm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nhanh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en-US" sz="3600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/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Chớp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mắt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cây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en-US" sz="3600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/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hái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chén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ngọt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lành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.//</a:t>
            </a:r>
          </a:p>
          <a:p>
            <a:pPr marL="1828800" algn="just"/>
            <a:endParaRPr lang="en-US" sz="3600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algn="just"/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</a:p>
          <a:p>
            <a:pPr marL="1828800" algn="just"/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bom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trái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en-US" sz="3600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28800" algn="just"/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ruột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thuốc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nổ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en-US" sz="3600" dirty="0" smtClean="0">
              <a:solidFill>
                <a:srgbClr val="3D0EB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</a:t>
            </a:r>
            <a:r>
              <a:rPr lang="en-US" sz="3600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3600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kẹo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bi </a:t>
            </a:r>
            <a:r>
              <a:rPr lang="en-US" sz="3600" b="1" dirty="0" err="1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3600" b="1" dirty="0" smtClean="0">
                <a:solidFill>
                  <a:srgbClr val="3D0EB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.//</a:t>
            </a:r>
            <a:endParaRPr lang="en-US" sz="4800" dirty="0">
              <a:solidFill>
                <a:srgbClr val="3D0E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8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185099" y="548680"/>
            <a:ext cx="3112747" cy="58566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792" y="332832"/>
            <a:ext cx="7434745" cy="537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28893" y="2969173"/>
            <a:ext cx="43123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</a:t>
            </a:r>
            <a:r>
              <a:rPr kumimoji="0" lang="en-US" sz="6000" b="1" i="0" u="none" strike="noStrike" kern="120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DỤNG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4458C-4A31-43CD-ACD5-B4E1612362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304246" y="4515719"/>
            <a:ext cx="3480252" cy="23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997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2974" y="1462227"/>
            <a:ext cx="1030605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Qua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thơ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em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hiểu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thêm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điều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gì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Em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đã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làm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được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những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gì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3D0EB2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+ Theo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em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lòng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nhân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ái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của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người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HS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được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thể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hiện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qua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những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việc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làm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nào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D0EB2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3D0EB2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78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7" descr="bd66326eaffb0a71b40a5d8bdbabb03d">
            <a:extLst>
              <a:ext uri="{FF2B5EF4-FFF2-40B4-BE49-F238E27FC236}">
                <a16:creationId xmlns:a16="http://schemas.microsoft.com/office/drawing/2014/main" id="{8C2BC8BC-7775-4E32-9181-7EA7198EA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22" y="267855"/>
            <a:ext cx="11047833" cy="8057047"/>
          </a:xfrm>
          <a:prstGeom prst="rect">
            <a:avLst/>
          </a:prstGeom>
        </p:spPr>
      </p:pic>
      <p:pic>
        <p:nvPicPr>
          <p:cNvPr id="5" name="淘宝网chenying0907出品 14" descr="未标题-1">
            <a:extLst>
              <a:ext uri="{FF2B5EF4-FFF2-40B4-BE49-F238E27FC236}">
                <a16:creationId xmlns:a16="http://schemas.microsoft.com/office/drawing/2014/main" id="{10170557-7969-4AD5-B425-73B6D23023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73" t="34299" r="76093" b="55541"/>
          <a:stretch>
            <a:fillRect/>
          </a:stretch>
        </p:blipFill>
        <p:spPr>
          <a:xfrm>
            <a:off x="1586373" y="-336058"/>
            <a:ext cx="2395621" cy="2831832"/>
          </a:xfrm>
          <a:prstGeom prst="rect">
            <a:avLst/>
          </a:prstGeom>
        </p:spPr>
      </p:pic>
      <p:pic>
        <p:nvPicPr>
          <p:cNvPr id="6" name="淘宝网chenying0907出品 14" descr="未标题-1">
            <a:extLst>
              <a:ext uri="{FF2B5EF4-FFF2-40B4-BE49-F238E27FC236}">
                <a16:creationId xmlns:a16="http://schemas.microsoft.com/office/drawing/2014/main" id="{B6EAE454-CDA2-4701-9440-10962FD476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73" t="34299" r="76093" b="55541"/>
          <a:stretch>
            <a:fillRect/>
          </a:stretch>
        </p:blipFill>
        <p:spPr>
          <a:xfrm>
            <a:off x="7412876" y="-336058"/>
            <a:ext cx="2395621" cy="28318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A39657-54F9-4668-A160-F3EF4B3F3C6B}"/>
              </a:ext>
            </a:extLst>
          </p:cNvPr>
          <p:cNvSpPr txBox="1"/>
          <p:nvPr/>
        </p:nvSpPr>
        <p:spPr>
          <a:xfrm>
            <a:off x="2784183" y="2495774"/>
            <a:ext cx="671415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srgbClr val="FA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  <a:endParaRPr lang="en-US" sz="4000" b="1" dirty="0">
              <a:solidFill>
                <a:srgbClr val="FA00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4000" dirty="0" err="1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231C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4000" dirty="0" err="1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dirty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 smtClean="0">
                <a:solidFill>
                  <a:srgbClr val="231C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dirty="0">
              <a:solidFill>
                <a:srgbClr val="231C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1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7" descr="bd66326eaffb0a71b40a5d8bdbabb03d">
            <a:extLst>
              <a:ext uri="{FF2B5EF4-FFF2-40B4-BE49-F238E27FC236}">
                <a16:creationId xmlns:a16="http://schemas.microsoft.com/office/drawing/2014/main" id="{8C2BC8BC-7775-4E32-9181-7EA7198EA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09" y="267855"/>
            <a:ext cx="11674763" cy="8057047"/>
          </a:xfrm>
          <a:prstGeom prst="rect">
            <a:avLst/>
          </a:prstGeom>
        </p:spPr>
      </p:pic>
      <p:pic>
        <p:nvPicPr>
          <p:cNvPr id="5" name="淘宝网chenying0907出品 14" descr="未标题-1">
            <a:extLst>
              <a:ext uri="{FF2B5EF4-FFF2-40B4-BE49-F238E27FC236}">
                <a16:creationId xmlns:a16="http://schemas.microsoft.com/office/drawing/2014/main" id="{10170557-7969-4AD5-B425-73B6D23023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73" t="34299" r="76093" b="55541"/>
          <a:stretch>
            <a:fillRect/>
          </a:stretch>
        </p:blipFill>
        <p:spPr>
          <a:xfrm>
            <a:off x="1586373" y="-336058"/>
            <a:ext cx="2395621" cy="2831832"/>
          </a:xfrm>
          <a:prstGeom prst="rect">
            <a:avLst/>
          </a:prstGeom>
        </p:spPr>
      </p:pic>
      <p:pic>
        <p:nvPicPr>
          <p:cNvPr id="6" name="淘宝网chenying0907出品 14" descr="未标题-1">
            <a:extLst>
              <a:ext uri="{FF2B5EF4-FFF2-40B4-BE49-F238E27FC236}">
                <a16:creationId xmlns:a16="http://schemas.microsoft.com/office/drawing/2014/main" id="{B6EAE454-CDA2-4701-9440-10962FD476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73" t="34299" r="76093" b="55541"/>
          <a:stretch>
            <a:fillRect/>
          </a:stretch>
        </p:blipFill>
        <p:spPr>
          <a:xfrm>
            <a:off x="7412876" y="-336058"/>
            <a:ext cx="2395621" cy="283183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A39657-54F9-4668-A160-F3EF4B3F3C6B}"/>
              </a:ext>
            </a:extLst>
          </p:cNvPr>
          <p:cNvSpPr txBox="1"/>
          <p:nvPr/>
        </p:nvSpPr>
        <p:spPr>
          <a:xfrm>
            <a:off x="2310496" y="3526937"/>
            <a:ext cx="7341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400" b="1" i="1" dirty="0" smtClean="0">
                <a:solidFill>
                  <a:srgbClr val="FA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TỐT!</a:t>
            </a:r>
            <a:endParaRPr lang="en-US" sz="4000" i="1" dirty="0">
              <a:solidFill>
                <a:srgbClr val="231C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06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5452" y="3602038"/>
            <a:ext cx="9144000" cy="1655762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891" y="0"/>
            <a:ext cx="12192000" cy="6853238"/>
          </a:xfrm>
          <a:prstGeom prst="rect">
            <a:avLst/>
          </a:prstGeom>
        </p:spPr>
      </p:pic>
      <p:pic>
        <p:nvPicPr>
          <p:cNvPr id="7" name="NẾU CHÚNG MÌNH CÓ PHÉP LẠ - TỐP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8125" y="257175"/>
            <a:ext cx="11687175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2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13150" r="43802" b="121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7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4E5F59-507C-40DD-9BB1-E2190178D95C}"/>
              </a:ext>
            </a:extLst>
          </p:cNvPr>
          <p:cNvSpPr txBox="1"/>
          <p:nvPr/>
        </p:nvSpPr>
        <p:spPr>
          <a:xfrm>
            <a:off x="951978" y="737664"/>
            <a:ext cx="9933140" cy="769397"/>
          </a:xfrm>
          <a:prstGeom prst="rect">
            <a:avLst/>
          </a:prstGeom>
          <a:noFill/>
        </p:spPr>
        <p:txBody>
          <a:bodyPr wrap="square" lIns="91396" tIns="45698" rIns="91396" bIns="45698" rtlCol="0">
            <a:spAutoFit/>
          </a:bodyPr>
          <a:lstStyle/>
          <a:p>
            <a:pPr algn="ctr" defTabSz="913905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endParaRPr lang="vi-VN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13150" r="43802" b="12146"/>
          <a:stretch/>
        </p:blipFill>
        <p:spPr>
          <a:xfrm>
            <a:off x="0" y="1753644"/>
            <a:ext cx="12192000" cy="506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0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185099" y="548680"/>
            <a:ext cx="3112747" cy="58566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26" y="452670"/>
            <a:ext cx="8020404" cy="537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8044" y="2948948"/>
            <a:ext cx="5535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8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4458C-4A31-43CD-ACD5-B4E1612362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304246" y="4515719"/>
            <a:ext cx="3480252" cy="23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606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9" b="12990"/>
          <a:stretch/>
        </p:blipFill>
        <p:spPr>
          <a:xfrm>
            <a:off x="0" y="-9524"/>
            <a:ext cx="8010525" cy="6862762"/>
          </a:xfrm>
          <a:prstGeom prst="rect">
            <a:avLst/>
          </a:prstGeom>
        </p:spPr>
      </p:pic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D0CB0045-76E3-AF93-7F98-E448C2D7C41C}"/>
              </a:ext>
            </a:extLst>
          </p:cNvPr>
          <p:cNvSpPr/>
          <p:nvPr/>
        </p:nvSpPr>
        <p:spPr>
          <a:xfrm>
            <a:off x="7748588" y="1526099"/>
            <a:ext cx="3848100" cy="202990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0" cap="none" spc="0" normalizeH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0" cap="none" spc="0" normalizeH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0" cap="none" spc="0" normalizeH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endParaRPr kumimoji="0" lang="en-US" sz="3600" b="1" i="0" u="none" strike="noStrike" kern="0" cap="none" spc="0" normalizeH="0" noProof="0" dirty="0" smtClean="0">
              <a:ln>
                <a:noFill/>
              </a:ln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39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0" cap="none" spc="0" normalizeH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kumimoji="0" lang="en-US" sz="3600" b="1" i="0" u="none" strike="noStrike" kern="0" cap="none" spc="0" normalizeH="0" noProof="0" dirty="0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0" cap="none" spc="0" normalizeH="0" noProof="0" dirty="0" err="1" smtClean="0">
                <a:ln>
                  <a:noFill/>
                </a:ln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b="1" kern="0" dirty="0" smtClean="0">
                <a:solidFill>
                  <a:srgbClr val="3D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3D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20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B9BFF-F372-4E0E-8014-A26542C0B640}"/>
              </a:ext>
            </a:extLst>
          </p:cNvPr>
          <p:cNvSpPr txBox="1"/>
          <p:nvPr/>
        </p:nvSpPr>
        <p:spPr>
          <a:xfrm>
            <a:off x="2652773" y="-62284"/>
            <a:ext cx="7495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944064-C235-47C8-AB4E-13C070420D26}"/>
              </a:ext>
            </a:extLst>
          </p:cNvPr>
          <p:cNvSpPr txBox="1"/>
          <p:nvPr/>
        </p:nvSpPr>
        <p:spPr>
          <a:xfrm>
            <a:off x="885917" y="678835"/>
            <a:ext cx="538072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Bắt hạt giống nảy mầm nhanh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Chớp mắt thành cây đầy quả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 hồ hái chén ngọt lành.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4A0CA4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4A0CA4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Nếu chúng mình có phép lạ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Ngủ dậy thành người lớn ngay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Đứa thì lặn xuống đáy biển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4A0CA4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Đứa thì ngồi lái máy bay.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000" b="1" i="0" u="none" strike="noStrike" kern="0" cap="none" spc="0" normalizeH="0" baseline="0" noProof="0" dirty="0">
                <a:ln>
                  <a:noFill/>
                </a:ln>
                <a:solidFill>
                  <a:srgbClr val="231CA8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5B7E89-E016-4C38-AEFE-549B3F90AA8F}"/>
              </a:ext>
            </a:extLst>
          </p:cNvPr>
          <p:cNvSpPr txBox="1"/>
          <p:nvPr/>
        </p:nvSpPr>
        <p:spPr>
          <a:xfrm>
            <a:off x="6589777" y="678835"/>
            <a:ext cx="5987434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Hái triệu vì sao xuống cùng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Đúc thành ông mặt trời mới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Mãi mãi không còn mùa đông.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 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Nếu chúng mình có phép lạ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Hóa trái bom thành trái ngon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Trong ruột không còn thuốc nổ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Chỉ toàn kẹo với bi tròn.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 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Nếu chúng mình có phép lạ</a:t>
            </a:r>
            <a:r>
              <a:rPr lang="en-US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 </a:t>
            </a: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Nếu chúng mình có phép lạ</a:t>
            </a:r>
            <a:r>
              <a:rPr lang="en-US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 </a:t>
            </a: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!</a:t>
            </a:r>
          </a:p>
          <a:p>
            <a:pPr>
              <a:defRPr/>
            </a:pPr>
            <a:r>
              <a:rPr lang="vi-VN" sz="3000" b="1" dirty="0">
                <a:solidFill>
                  <a:srgbClr val="4A0CA4"/>
                </a:solidFill>
                <a:latin typeface="Times New Roman" panose="02020603050405020304" pitchFamily="18" charset="0"/>
              </a:rPr>
              <a:t>                                 </a:t>
            </a:r>
            <a:r>
              <a:rPr lang="vi-VN" sz="3000" b="1" i="1" dirty="0">
                <a:solidFill>
                  <a:srgbClr val="4A0CA4"/>
                </a:solidFill>
                <a:latin typeface="Times New Roman" panose="02020603050405020304" pitchFamily="18" charset="0"/>
              </a:rPr>
              <a:t>Định Hải</a:t>
            </a:r>
          </a:p>
        </p:txBody>
      </p:sp>
      <p:sp>
        <p:nvSpPr>
          <p:cNvPr id="8" name="Heptagon 7">
            <a:extLst>
              <a:ext uri="{FF2B5EF4-FFF2-40B4-BE49-F238E27FC236}">
                <a16:creationId xmlns:a16="http://schemas.microsoft.com/office/drawing/2014/main" id="{20EF568C-55CB-4310-86AB-1CAC9B4743F8}"/>
              </a:ext>
            </a:extLst>
          </p:cNvPr>
          <p:cNvSpPr/>
          <p:nvPr/>
        </p:nvSpPr>
        <p:spPr>
          <a:xfrm>
            <a:off x="155875" y="692120"/>
            <a:ext cx="406908" cy="448131"/>
          </a:xfrm>
          <a:prstGeom prst="heptagon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9" name="Heptagon 8">
            <a:extLst>
              <a:ext uri="{FF2B5EF4-FFF2-40B4-BE49-F238E27FC236}">
                <a16:creationId xmlns:a16="http://schemas.microsoft.com/office/drawing/2014/main" id="{381DF806-5FC4-490B-9B8A-2EE560D624DB}"/>
              </a:ext>
            </a:extLst>
          </p:cNvPr>
          <p:cNvSpPr/>
          <p:nvPr/>
        </p:nvSpPr>
        <p:spPr>
          <a:xfrm>
            <a:off x="155875" y="2980869"/>
            <a:ext cx="406908" cy="448131"/>
          </a:xfrm>
          <a:prstGeom prst="heptagon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0" name="Heptagon 9">
            <a:extLst>
              <a:ext uri="{FF2B5EF4-FFF2-40B4-BE49-F238E27FC236}">
                <a16:creationId xmlns:a16="http://schemas.microsoft.com/office/drawing/2014/main" id="{E59BB928-45DF-4932-8B34-95A9A1F0FD46}"/>
              </a:ext>
            </a:extLst>
          </p:cNvPr>
          <p:cNvSpPr/>
          <p:nvPr/>
        </p:nvSpPr>
        <p:spPr>
          <a:xfrm>
            <a:off x="6197275" y="715315"/>
            <a:ext cx="406908" cy="448131"/>
          </a:xfrm>
          <a:prstGeom prst="heptagon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1" name="Heptagon 10">
            <a:extLst>
              <a:ext uri="{FF2B5EF4-FFF2-40B4-BE49-F238E27FC236}">
                <a16:creationId xmlns:a16="http://schemas.microsoft.com/office/drawing/2014/main" id="{58B88BA5-7ECB-4214-8DC4-A7C60FA880E2}"/>
              </a:ext>
            </a:extLst>
          </p:cNvPr>
          <p:cNvSpPr/>
          <p:nvPr/>
        </p:nvSpPr>
        <p:spPr>
          <a:xfrm>
            <a:off x="6213499" y="2980869"/>
            <a:ext cx="406908" cy="448131"/>
          </a:xfrm>
          <a:prstGeom prst="heptagon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2" name="Heptagon 11">
            <a:extLst>
              <a:ext uri="{FF2B5EF4-FFF2-40B4-BE49-F238E27FC236}">
                <a16:creationId xmlns:a16="http://schemas.microsoft.com/office/drawing/2014/main" id="{3B008EB6-19DC-4C6A-B88A-197B11102F61}"/>
              </a:ext>
            </a:extLst>
          </p:cNvPr>
          <p:cNvSpPr/>
          <p:nvPr/>
        </p:nvSpPr>
        <p:spPr>
          <a:xfrm>
            <a:off x="6213499" y="5291033"/>
            <a:ext cx="406908" cy="448131"/>
          </a:xfrm>
          <a:prstGeom prst="heptagon">
            <a:avLst/>
          </a:prstGeom>
          <a:solidFill>
            <a:srgbClr val="FF0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8736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r="15400" b="6796"/>
          <a:stretch/>
        </p:blipFill>
        <p:spPr>
          <a:xfrm>
            <a:off x="-185099" y="548680"/>
            <a:ext cx="3112747" cy="58566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26" y="452670"/>
            <a:ext cx="8020404" cy="537659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8043" y="2948948"/>
            <a:ext cx="477406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10">
              <a:defRPr/>
            </a:pPr>
            <a:r>
              <a:rPr lang="en-US" sz="8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8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8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4458C-4A31-43CD-ACD5-B4E1612362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b="11698"/>
          <a:stretch/>
        </p:blipFill>
        <p:spPr>
          <a:xfrm>
            <a:off x="8304246" y="4515719"/>
            <a:ext cx="3480252" cy="23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86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959</Words>
  <Application>Microsoft Office PowerPoint</Application>
  <PresentationFormat>Widescreen</PresentationFormat>
  <Paragraphs>117</Paragraphs>
  <Slides>26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Arial-Rounded</vt:lpstr>
      <vt:lpstr>Calibri</vt:lpstr>
      <vt:lpstr>Calibri Light</vt:lpstr>
      <vt:lpstr>Times New Roman</vt:lpstr>
      <vt:lpstr>UTM Avo</vt:lpstr>
      <vt:lpstr>Office Theme</vt:lpstr>
      <vt:lpstr>4_Office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Luyện đọc theo nhóm đôi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25</cp:revision>
  <dcterms:created xsi:type="dcterms:W3CDTF">2023-08-24T02:45:50Z</dcterms:created>
  <dcterms:modified xsi:type="dcterms:W3CDTF">2023-08-28T10:21:03Z</dcterms:modified>
</cp:coreProperties>
</file>