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  <p:sldMasterId id="2147483767" r:id="rId2"/>
  </p:sldMasterIdLst>
  <p:sldIdLst>
    <p:sldId id="583" r:id="rId3"/>
    <p:sldId id="466" r:id="rId4"/>
    <p:sldId id="477" r:id="rId5"/>
    <p:sldId id="481" r:id="rId6"/>
    <p:sldId id="471" r:id="rId7"/>
    <p:sldId id="480" r:id="rId8"/>
    <p:sldId id="479" r:id="rId9"/>
    <p:sldId id="472" r:id="rId10"/>
    <p:sldId id="478" r:id="rId11"/>
    <p:sldId id="482" r:id="rId12"/>
    <p:sldId id="483" r:id="rId13"/>
    <p:sldId id="484" r:id="rId14"/>
    <p:sldId id="486" r:id="rId15"/>
    <p:sldId id="487" r:id="rId16"/>
    <p:sldId id="489" r:id="rId17"/>
    <p:sldId id="488" r:id="rId18"/>
    <p:sldId id="491" r:id="rId19"/>
    <p:sldId id="492" r:id="rId20"/>
    <p:sldId id="490" r:id="rId21"/>
    <p:sldId id="493" r:id="rId22"/>
    <p:sldId id="485" r:id="rId23"/>
    <p:sldId id="495" r:id="rId24"/>
    <p:sldId id="457" r:id="rId25"/>
    <p:sldId id="458" r:id="rId26"/>
    <p:sldId id="459" r:id="rId27"/>
    <p:sldId id="460" r:id="rId28"/>
    <p:sldId id="259" r:id="rId29"/>
    <p:sldId id="461" r:id="rId30"/>
    <p:sldId id="462" r:id="rId31"/>
    <p:sldId id="27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1392" y="8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79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83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68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94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70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76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55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04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07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67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93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729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7455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391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693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720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698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9098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544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322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741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1/21/2022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37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46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36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32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88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49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96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59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C1197-4FD0-4EFE-B069-4E3DFC94945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6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0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gif"/><Relationship Id="rId12" Type="http://schemas.microsoft.com/office/2007/relationships/hdphoto" Target="../media/hdphoto4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gif"/><Relationship Id="rId10" Type="http://schemas.openxmlformats.org/officeDocument/2006/relationships/slide" Target="slide24.xml"/><Relationship Id="rId4" Type="http://schemas.openxmlformats.org/officeDocument/2006/relationships/image" Target="../media/image36.png"/><Relationship Id="rId9" Type="http://schemas.openxmlformats.org/officeDocument/2006/relationships/image" Target="../media/image41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slide" Target="slide27.xml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gif"/><Relationship Id="rId12" Type="http://schemas.openxmlformats.org/officeDocument/2006/relationships/image" Target="../media/image45.png"/><Relationship Id="rId17" Type="http://schemas.openxmlformats.org/officeDocument/2006/relationships/slide" Target="slide29.xml"/><Relationship Id="rId2" Type="http://schemas.openxmlformats.org/officeDocument/2006/relationships/audio" Target="../media/media8.mp3"/><Relationship Id="rId16" Type="http://schemas.openxmlformats.org/officeDocument/2006/relationships/image" Target="../media/image47.png"/><Relationship Id="rId1" Type="http://schemas.microsoft.com/office/2007/relationships/media" Target="../media/media8.mp3"/><Relationship Id="rId6" Type="http://schemas.openxmlformats.org/officeDocument/2006/relationships/image" Target="../media/image39.gif"/><Relationship Id="rId11" Type="http://schemas.openxmlformats.org/officeDocument/2006/relationships/slide" Target="slide26.xml"/><Relationship Id="rId5" Type="http://schemas.openxmlformats.org/officeDocument/2006/relationships/image" Target="../media/image38.png"/><Relationship Id="rId15" Type="http://schemas.openxmlformats.org/officeDocument/2006/relationships/slide" Target="slide28.xml"/><Relationship Id="rId10" Type="http://schemas.openxmlformats.org/officeDocument/2006/relationships/image" Target="../media/image44.png"/><Relationship Id="rId19" Type="http://schemas.openxmlformats.org/officeDocument/2006/relationships/image" Target="../media/image43.png"/><Relationship Id="rId4" Type="http://schemas.openxmlformats.org/officeDocument/2006/relationships/image" Target="../media/image37.gif"/><Relationship Id="rId9" Type="http://schemas.openxmlformats.org/officeDocument/2006/relationships/slide" Target="slide25.xml"/><Relationship Id="rId1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microsoft.com/office/2007/relationships/hdphoto" Target="../media/hdphoto6.wdp"/><Relationship Id="rId18" Type="http://schemas.openxmlformats.org/officeDocument/2006/relationships/image" Target="../media/image55.png"/><Relationship Id="rId3" Type="http://schemas.openxmlformats.org/officeDocument/2006/relationships/audio" Target="NULL" TargetMode="External"/><Relationship Id="rId21" Type="http://schemas.openxmlformats.org/officeDocument/2006/relationships/image" Target="../media/image56.png"/><Relationship Id="rId7" Type="http://schemas.openxmlformats.org/officeDocument/2006/relationships/audio" Target="../media/media12.wma"/><Relationship Id="rId12" Type="http://schemas.openxmlformats.org/officeDocument/2006/relationships/image" Target="../media/image51.png"/><Relationship Id="rId17" Type="http://schemas.openxmlformats.org/officeDocument/2006/relationships/image" Target="../media/image38.png"/><Relationship Id="rId2" Type="http://schemas.openxmlformats.org/officeDocument/2006/relationships/audio" Target="../media/media9.wav"/><Relationship Id="rId16" Type="http://schemas.openxmlformats.org/officeDocument/2006/relationships/image" Target="../media/image54.png"/><Relationship Id="rId20" Type="http://schemas.openxmlformats.org/officeDocument/2006/relationships/slide" Target="slide24.xml"/><Relationship Id="rId1" Type="http://schemas.microsoft.com/office/2007/relationships/media" Target="../media/media9.wav"/><Relationship Id="rId6" Type="http://schemas.microsoft.com/office/2007/relationships/media" Target="../media/media12.wma"/><Relationship Id="rId11" Type="http://schemas.openxmlformats.org/officeDocument/2006/relationships/image" Target="../media/image50.gif"/><Relationship Id="rId5" Type="http://schemas.microsoft.com/office/2007/relationships/media" Target="../media/media11.wma"/><Relationship Id="rId15" Type="http://schemas.openxmlformats.org/officeDocument/2006/relationships/image" Target="../media/image53.png"/><Relationship Id="rId23" Type="http://schemas.openxmlformats.org/officeDocument/2006/relationships/image" Target="../media/image43.png"/><Relationship Id="rId10" Type="http://schemas.microsoft.com/office/2007/relationships/hdphoto" Target="../media/hdphoto5.wdp"/><Relationship Id="rId19" Type="http://schemas.openxmlformats.org/officeDocument/2006/relationships/image" Target="../media/image37.gif"/><Relationship Id="rId4" Type="http://schemas.microsoft.com/office/2007/relationships/media" Target="../media/media10.wav"/><Relationship Id="rId9" Type="http://schemas.openxmlformats.org/officeDocument/2006/relationships/image" Target="../media/image49.png"/><Relationship Id="rId14" Type="http://schemas.openxmlformats.org/officeDocument/2006/relationships/image" Target="../media/image52.gif"/><Relationship Id="rId22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microsoft.com/office/2007/relationships/hdphoto" Target="../media/hdphoto6.wdp"/><Relationship Id="rId18" Type="http://schemas.openxmlformats.org/officeDocument/2006/relationships/image" Target="../media/image38.png"/><Relationship Id="rId3" Type="http://schemas.openxmlformats.org/officeDocument/2006/relationships/audio" Target="NULL" TargetMode="External"/><Relationship Id="rId21" Type="http://schemas.openxmlformats.org/officeDocument/2006/relationships/image" Target="../media/image56.png"/><Relationship Id="rId7" Type="http://schemas.openxmlformats.org/officeDocument/2006/relationships/audio" Target="../media/media12.wma"/><Relationship Id="rId12" Type="http://schemas.openxmlformats.org/officeDocument/2006/relationships/image" Target="../media/image51.png"/><Relationship Id="rId17" Type="http://schemas.openxmlformats.org/officeDocument/2006/relationships/image" Target="../media/image54.png"/><Relationship Id="rId2" Type="http://schemas.openxmlformats.org/officeDocument/2006/relationships/audio" Target="../media/media9.wav"/><Relationship Id="rId16" Type="http://schemas.openxmlformats.org/officeDocument/2006/relationships/image" Target="../media/image53.png"/><Relationship Id="rId20" Type="http://schemas.openxmlformats.org/officeDocument/2006/relationships/slide" Target="slide24.xml"/><Relationship Id="rId1" Type="http://schemas.microsoft.com/office/2007/relationships/media" Target="../media/media9.wav"/><Relationship Id="rId6" Type="http://schemas.microsoft.com/office/2007/relationships/media" Target="../media/media12.wma"/><Relationship Id="rId11" Type="http://schemas.openxmlformats.org/officeDocument/2006/relationships/image" Target="../media/image50.gif"/><Relationship Id="rId5" Type="http://schemas.microsoft.com/office/2007/relationships/media" Target="../media/media11.wma"/><Relationship Id="rId15" Type="http://schemas.openxmlformats.org/officeDocument/2006/relationships/image" Target="../media/image37.gif"/><Relationship Id="rId23" Type="http://schemas.openxmlformats.org/officeDocument/2006/relationships/image" Target="../media/image43.png"/><Relationship Id="rId10" Type="http://schemas.microsoft.com/office/2007/relationships/hdphoto" Target="../media/hdphoto5.wdp"/><Relationship Id="rId19" Type="http://schemas.openxmlformats.org/officeDocument/2006/relationships/image" Target="../media/image55.png"/><Relationship Id="rId4" Type="http://schemas.microsoft.com/office/2007/relationships/media" Target="../media/media10.wav"/><Relationship Id="rId9" Type="http://schemas.openxmlformats.org/officeDocument/2006/relationships/image" Target="../media/image49.png"/><Relationship Id="rId14" Type="http://schemas.openxmlformats.org/officeDocument/2006/relationships/image" Target="../media/image52.gif"/><Relationship Id="rId22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52.gif"/><Relationship Id="rId18" Type="http://schemas.openxmlformats.org/officeDocument/2006/relationships/image" Target="../media/image50.gif"/><Relationship Id="rId3" Type="http://schemas.openxmlformats.org/officeDocument/2006/relationships/audio" Target="NULL" TargetMode="External"/><Relationship Id="rId21" Type="http://schemas.openxmlformats.org/officeDocument/2006/relationships/image" Target="../media/image56.png"/><Relationship Id="rId7" Type="http://schemas.openxmlformats.org/officeDocument/2006/relationships/audio" Target="../media/media12.wma"/><Relationship Id="rId12" Type="http://schemas.microsoft.com/office/2007/relationships/hdphoto" Target="../media/hdphoto6.wdp"/><Relationship Id="rId17" Type="http://schemas.openxmlformats.org/officeDocument/2006/relationships/image" Target="../media/image55.png"/><Relationship Id="rId2" Type="http://schemas.openxmlformats.org/officeDocument/2006/relationships/audio" Target="../media/media9.wav"/><Relationship Id="rId16" Type="http://schemas.openxmlformats.org/officeDocument/2006/relationships/image" Target="../media/image38.png"/><Relationship Id="rId20" Type="http://schemas.openxmlformats.org/officeDocument/2006/relationships/slide" Target="slide24.xml"/><Relationship Id="rId1" Type="http://schemas.microsoft.com/office/2007/relationships/media" Target="../media/media9.wav"/><Relationship Id="rId6" Type="http://schemas.microsoft.com/office/2007/relationships/media" Target="../media/media12.wma"/><Relationship Id="rId11" Type="http://schemas.openxmlformats.org/officeDocument/2006/relationships/image" Target="../media/image51.png"/><Relationship Id="rId5" Type="http://schemas.microsoft.com/office/2007/relationships/media" Target="../media/media11.wma"/><Relationship Id="rId15" Type="http://schemas.openxmlformats.org/officeDocument/2006/relationships/image" Target="../media/image54.png"/><Relationship Id="rId23" Type="http://schemas.openxmlformats.org/officeDocument/2006/relationships/image" Target="../media/image43.png"/><Relationship Id="rId10" Type="http://schemas.microsoft.com/office/2007/relationships/hdphoto" Target="../media/hdphoto5.wdp"/><Relationship Id="rId19" Type="http://schemas.openxmlformats.org/officeDocument/2006/relationships/image" Target="../media/image37.gif"/><Relationship Id="rId4" Type="http://schemas.microsoft.com/office/2007/relationships/media" Target="../media/media10.wav"/><Relationship Id="rId9" Type="http://schemas.openxmlformats.org/officeDocument/2006/relationships/image" Target="../media/image49.png"/><Relationship Id="rId14" Type="http://schemas.openxmlformats.org/officeDocument/2006/relationships/image" Target="../media/image53.png"/><Relationship Id="rId22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microsoft.com/office/2007/relationships/hdphoto" Target="../media/hdphoto6.wdp"/><Relationship Id="rId18" Type="http://schemas.openxmlformats.org/officeDocument/2006/relationships/image" Target="../media/image38.png"/><Relationship Id="rId3" Type="http://schemas.openxmlformats.org/officeDocument/2006/relationships/audio" Target="NULL" TargetMode="External"/><Relationship Id="rId21" Type="http://schemas.openxmlformats.org/officeDocument/2006/relationships/image" Target="../media/image56.png"/><Relationship Id="rId7" Type="http://schemas.openxmlformats.org/officeDocument/2006/relationships/audio" Target="../media/media12.wma"/><Relationship Id="rId12" Type="http://schemas.openxmlformats.org/officeDocument/2006/relationships/image" Target="../media/image51.png"/><Relationship Id="rId17" Type="http://schemas.openxmlformats.org/officeDocument/2006/relationships/image" Target="../media/image54.png"/><Relationship Id="rId2" Type="http://schemas.openxmlformats.org/officeDocument/2006/relationships/audio" Target="../media/media9.wav"/><Relationship Id="rId16" Type="http://schemas.openxmlformats.org/officeDocument/2006/relationships/image" Target="../media/image53.png"/><Relationship Id="rId20" Type="http://schemas.openxmlformats.org/officeDocument/2006/relationships/slide" Target="slide24.xml"/><Relationship Id="rId1" Type="http://schemas.microsoft.com/office/2007/relationships/media" Target="../media/media9.wav"/><Relationship Id="rId6" Type="http://schemas.microsoft.com/office/2007/relationships/media" Target="../media/media12.wma"/><Relationship Id="rId11" Type="http://schemas.microsoft.com/office/2007/relationships/hdphoto" Target="../media/hdphoto5.wdp"/><Relationship Id="rId5" Type="http://schemas.microsoft.com/office/2007/relationships/media" Target="../media/media11.wma"/><Relationship Id="rId15" Type="http://schemas.openxmlformats.org/officeDocument/2006/relationships/image" Target="../media/image37.gif"/><Relationship Id="rId23" Type="http://schemas.openxmlformats.org/officeDocument/2006/relationships/image" Target="../media/image43.png"/><Relationship Id="rId10" Type="http://schemas.openxmlformats.org/officeDocument/2006/relationships/image" Target="../media/image49.png"/><Relationship Id="rId19" Type="http://schemas.openxmlformats.org/officeDocument/2006/relationships/image" Target="../media/image55.png"/><Relationship Id="rId4" Type="http://schemas.microsoft.com/office/2007/relationships/media" Target="../media/media10.wav"/><Relationship Id="rId9" Type="http://schemas.openxmlformats.org/officeDocument/2006/relationships/image" Target="../media/image50.gif"/><Relationship Id="rId14" Type="http://schemas.openxmlformats.org/officeDocument/2006/relationships/image" Target="../media/image52.gif"/><Relationship Id="rId22" Type="http://schemas.microsoft.com/office/2007/relationships/hdphoto" Target="../media/hdphoto7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microsoft.com/office/2007/relationships/hdphoto" Target="../media/hdphoto6.wdp"/><Relationship Id="rId18" Type="http://schemas.openxmlformats.org/officeDocument/2006/relationships/image" Target="../media/image38.png"/><Relationship Id="rId3" Type="http://schemas.openxmlformats.org/officeDocument/2006/relationships/audio" Target="NULL" TargetMode="External"/><Relationship Id="rId21" Type="http://schemas.openxmlformats.org/officeDocument/2006/relationships/image" Target="../media/image56.png"/><Relationship Id="rId7" Type="http://schemas.openxmlformats.org/officeDocument/2006/relationships/audio" Target="../media/media12.wma"/><Relationship Id="rId12" Type="http://schemas.openxmlformats.org/officeDocument/2006/relationships/image" Target="../media/image51.png"/><Relationship Id="rId17" Type="http://schemas.openxmlformats.org/officeDocument/2006/relationships/image" Target="../media/image54.png"/><Relationship Id="rId2" Type="http://schemas.openxmlformats.org/officeDocument/2006/relationships/audio" Target="../media/media9.wav"/><Relationship Id="rId16" Type="http://schemas.openxmlformats.org/officeDocument/2006/relationships/image" Target="../media/image53.png"/><Relationship Id="rId20" Type="http://schemas.openxmlformats.org/officeDocument/2006/relationships/slide" Target="slide24.xml"/><Relationship Id="rId1" Type="http://schemas.microsoft.com/office/2007/relationships/media" Target="../media/media9.wav"/><Relationship Id="rId6" Type="http://schemas.microsoft.com/office/2007/relationships/media" Target="../media/media12.wma"/><Relationship Id="rId11" Type="http://schemas.openxmlformats.org/officeDocument/2006/relationships/image" Target="../media/image50.gif"/><Relationship Id="rId5" Type="http://schemas.microsoft.com/office/2007/relationships/media" Target="../media/media11.wma"/><Relationship Id="rId15" Type="http://schemas.openxmlformats.org/officeDocument/2006/relationships/image" Target="../media/image37.gif"/><Relationship Id="rId23" Type="http://schemas.openxmlformats.org/officeDocument/2006/relationships/image" Target="../media/image43.png"/><Relationship Id="rId10" Type="http://schemas.microsoft.com/office/2007/relationships/hdphoto" Target="../media/hdphoto5.wdp"/><Relationship Id="rId19" Type="http://schemas.openxmlformats.org/officeDocument/2006/relationships/image" Target="../media/image55.png"/><Relationship Id="rId4" Type="http://schemas.microsoft.com/office/2007/relationships/media" Target="../media/media10.wav"/><Relationship Id="rId9" Type="http://schemas.openxmlformats.org/officeDocument/2006/relationships/image" Target="../media/image49.png"/><Relationship Id="rId14" Type="http://schemas.openxmlformats.org/officeDocument/2006/relationships/image" Target="../media/image52.gif"/><Relationship Id="rId22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595886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24: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quen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-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Dấu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endParaRPr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BT1A">
            <a:hlinkClick r:id="" action="ppaction://media"/>
            <a:extLst>
              <a:ext uri="{FF2B5EF4-FFF2-40B4-BE49-F238E27FC236}">
                <a16:creationId xmlns:a16="http://schemas.microsoft.com/office/drawing/2014/main" id="{707C3B55-9FA1-4A0B-8DEB-F4B166626B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3055" y="815582"/>
            <a:ext cx="9947564" cy="543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3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BT1B">
            <a:hlinkClick r:id="" action="ppaction://media"/>
            <a:extLst>
              <a:ext uri="{FF2B5EF4-FFF2-40B4-BE49-F238E27FC236}">
                <a16:creationId xmlns:a16="http://schemas.microsoft.com/office/drawing/2014/main" id="{4730B352-9D34-4B2D-9348-F621AD8731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1492" y="827420"/>
            <a:ext cx="10196945" cy="560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0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FA967A93-9133-487A-B6C0-CC9F3F65D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802" y="869665"/>
            <a:ext cx="57570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FC96E26C-7ED6-4398-8CB5-6F4EAB74796F}"/>
              </a:ext>
            </a:extLst>
          </p:cNvPr>
          <p:cNvGrpSpPr/>
          <p:nvPr/>
        </p:nvGrpSpPr>
        <p:grpSpPr>
          <a:xfrm>
            <a:off x="790144" y="708356"/>
            <a:ext cx="1319933" cy="1039383"/>
            <a:chOff x="-207383" y="33384"/>
            <a:chExt cx="1319933" cy="1039383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id="{6D5F69BF-C8C0-4E9C-9FF3-95E53688FFB5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A2CA546-9B43-410C-AA6C-E1A886E07B15}"/>
                </a:ext>
              </a:extLst>
            </p:cNvPr>
            <p:cNvSpPr/>
            <p:nvPr/>
          </p:nvSpPr>
          <p:spPr>
            <a:xfrm>
              <a:off x="-207383" y="279751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45307D48-FD78-4F26-98CD-6D530F872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50" y="1884649"/>
            <a:ext cx="4307187" cy="3152731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DD5D489F-4FFF-4BC2-98A4-032BF48A32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0" b="3082"/>
          <a:stretch/>
        </p:blipFill>
        <p:spPr>
          <a:xfrm>
            <a:off x="6096000" y="1884649"/>
            <a:ext cx="5233038" cy="3152731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C4DDCAE7-584F-4F70-8BF0-8C5C6B2EC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5953" y="5673416"/>
            <a:ext cx="20015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3 - 1 = 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FB35E28B-7578-456D-979E-8CC553E20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6626" y="5700324"/>
            <a:ext cx="20015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4 - 2 = </a:t>
            </a: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10E2F661-AEC2-43A9-AC88-8F4AA17AB479}"/>
              </a:ext>
            </a:extLst>
          </p:cNvPr>
          <p:cNvSpPr/>
          <p:nvPr/>
        </p:nvSpPr>
        <p:spPr>
          <a:xfrm>
            <a:off x="3818831" y="5703763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E93FE23F-DEC9-41CD-A11C-993F59B207AF}"/>
              </a:ext>
            </a:extLst>
          </p:cNvPr>
          <p:cNvSpPr/>
          <p:nvPr/>
        </p:nvSpPr>
        <p:spPr>
          <a:xfrm>
            <a:off x="3779034" y="5744597"/>
            <a:ext cx="596849" cy="536819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SimSun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CAEA10C5-7BE2-40A1-8381-8E3BF2C306B0}"/>
              </a:ext>
            </a:extLst>
          </p:cNvPr>
          <p:cNvSpPr/>
          <p:nvPr/>
        </p:nvSpPr>
        <p:spPr>
          <a:xfrm>
            <a:off x="9315593" y="5703763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Rounded Rectangle 10">
            <a:extLst>
              <a:ext uri="{FF2B5EF4-FFF2-40B4-BE49-F238E27FC236}">
                <a16:creationId xmlns:a16="http://schemas.microsoft.com/office/drawing/2014/main" id="{350381F1-89F8-4DAE-B95F-C4525A1BDF74}"/>
              </a:ext>
            </a:extLst>
          </p:cNvPr>
          <p:cNvSpPr/>
          <p:nvPr/>
        </p:nvSpPr>
        <p:spPr>
          <a:xfrm>
            <a:off x="9274028" y="5746809"/>
            <a:ext cx="596849" cy="536819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SimSun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24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 animBg="1"/>
      <p:bldP spid="13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6091683C-0788-4617-AD2A-2100E7614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530" y="1017012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Nối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phép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thích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hợp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mỗi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tranh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vẽ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0EAED932-63FB-4C6B-A79D-622F277E2A1C}"/>
              </a:ext>
            </a:extLst>
          </p:cNvPr>
          <p:cNvGrpSpPr/>
          <p:nvPr/>
        </p:nvGrpSpPr>
        <p:grpSpPr>
          <a:xfrm>
            <a:off x="863077" y="789709"/>
            <a:ext cx="1282936" cy="1039383"/>
            <a:chOff x="-170386" y="33384"/>
            <a:chExt cx="1282936" cy="1039383"/>
          </a:xfrm>
        </p:grpSpPr>
        <p:sp>
          <p:nvSpPr>
            <p:cNvPr id="5" name="Sun 5">
              <a:extLst>
                <a:ext uri="{FF2B5EF4-FFF2-40B4-BE49-F238E27FC236}">
                  <a16:creationId xmlns:a16="http://schemas.microsoft.com/office/drawing/2014/main" id="{7A8893BC-1307-47EA-9D0E-F3087F3DD135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DEB8C07A-DF44-4A5F-8CC9-EFF3E1D2F2C9}"/>
                </a:ext>
              </a:extLst>
            </p:cNvPr>
            <p:cNvSpPr/>
            <p:nvPr/>
          </p:nvSpPr>
          <p:spPr>
            <a:xfrm>
              <a:off x="-170386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428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BT2B">
            <a:hlinkClick r:id="" action="ppaction://media"/>
            <a:extLst>
              <a:ext uri="{FF2B5EF4-FFF2-40B4-BE49-F238E27FC236}">
                <a16:creationId xmlns:a16="http://schemas.microsoft.com/office/drawing/2014/main" id="{C9F89FD0-E709-465B-BDF0-52A9AA3267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7637" y="881082"/>
            <a:ext cx="10266217" cy="549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1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BT2A">
            <a:hlinkClick r:id="" action="ppaction://media"/>
            <a:extLst>
              <a:ext uri="{FF2B5EF4-FFF2-40B4-BE49-F238E27FC236}">
                <a16:creationId xmlns:a16="http://schemas.microsoft.com/office/drawing/2014/main" id="{2D0004E2-FE9F-4014-BEE1-2B338D31C1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3163" y="853604"/>
            <a:ext cx="9905999" cy="555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6407A3AD-CA9F-4E06-9362-135FDD858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530" y="961594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9F77F744-4E22-4E10-B985-19297F2CE726}"/>
              </a:ext>
            </a:extLst>
          </p:cNvPr>
          <p:cNvGrpSpPr/>
          <p:nvPr/>
        </p:nvGrpSpPr>
        <p:grpSpPr>
          <a:xfrm>
            <a:off x="863077" y="734291"/>
            <a:ext cx="1282936" cy="1039383"/>
            <a:chOff x="-170386" y="33384"/>
            <a:chExt cx="1282936" cy="1039383"/>
          </a:xfrm>
        </p:grpSpPr>
        <p:sp>
          <p:nvSpPr>
            <p:cNvPr id="5" name="Sun 5">
              <a:extLst>
                <a:ext uri="{FF2B5EF4-FFF2-40B4-BE49-F238E27FC236}">
                  <a16:creationId xmlns:a16="http://schemas.microsoft.com/office/drawing/2014/main" id="{0C8D3D48-7B42-4560-9A6E-76F85C3A083C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AE38DAE-2568-42A2-892D-6B46E8242ED8}"/>
                </a:ext>
              </a:extLst>
            </p:cNvPr>
            <p:cNvSpPr/>
            <p:nvPr/>
          </p:nvSpPr>
          <p:spPr>
            <a:xfrm>
              <a:off x="-170386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05F2AB5F-69F1-4583-AEA7-E5A9A82B45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65" r="1819"/>
          <a:stretch/>
        </p:blipFill>
        <p:spPr>
          <a:xfrm>
            <a:off x="1242889" y="2398345"/>
            <a:ext cx="10468298" cy="324412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CE1F16-8AA5-4BAB-9DE7-528B5368E193}"/>
              </a:ext>
            </a:extLst>
          </p:cNvPr>
          <p:cNvCxnSpPr>
            <a:cxnSpLocks/>
          </p:cNvCxnSpPr>
          <p:nvPr/>
        </p:nvCxnSpPr>
        <p:spPr>
          <a:xfrm>
            <a:off x="5732950" y="3485671"/>
            <a:ext cx="671944" cy="7481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id="{D0EFA1CE-CFDD-462C-96E7-AE1C8771D8D0}"/>
              </a:ext>
            </a:extLst>
          </p:cNvPr>
          <p:cNvCxnSpPr>
            <a:cxnSpLocks/>
          </p:cNvCxnSpPr>
          <p:nvPr/>
        </p:nvCxnSpPr>
        <p:spPr>
          <a:xfrm flipH="1" flipV="1">
            <a:off x="8025877" y="2973053"/>
            <a:ext cx="817418" cy="8866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08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A0E2F8E2-8281-45C1-831E-C380597E2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530" y="947740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Xem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tranh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rồi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phép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thích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hợp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27FA04D4-5490-4FA6-8310-A03BD36E4CB4}"/>
              </a:ext>
            </a:extLst>
          </p:cNvPr>
          <p:cNvGrpSpPr/>
          <p:nvPr/>
        </p:nvGrpSpPr>
        <p:grpSpPr>
          <a:xfrm>
            <a:off x="849222" y="720437"/>
            <a:ext cx="1296791" cy="1039383"/>
            <a:chOff x="-184241" y="33384"/>
            <a:chExt cx="1296791" cy="1039383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id="{28760BE0-3157-4223-9CDD-E4E80F6830AE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51B4655-B867-4695-8EC6-1853AA6EB7F5}"/>
                </a:ext>
              </a:extLst>
            </p:cNvPr>
            <p:cNvSpPr/>
            <p:nvPr/>
          </p:nvSpPr>
          <p:spPr>
            <a:xfrm>
              <a:off x="-184241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455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BT3A">
            <a:hlinkClick r:id="" action="ppaction://media"/>
            <a:extLst>
              <a:ext uri="{FF2B5EF4-FFF2-40B4-BE49-F238E27FC236}">
                <a16:creationId xmlns:a16="http://schemas.microsoft.com/office/drawing/2014/main" id="{0A2147B2-2D74-4FB3-A89C-99A6D2BDBC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6908" y="888677"/>
            <a:ext cx="10044545" cy="548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8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BT3B">
            <a:hlinkClick r:id="" action="ppaction://media"/>
            <a:extLst>
              <a:ext uri="{FF2B5EF4-FFF2-40B4-BE49-F238E27FC236}">
                <a16:creationId xmlns:a16="http://schemas.microsoft.com/office/drawing/2014/main" id="{32B2309C-DC7B-46C3-9C2A-775A55770E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798" y="945140"/>
            <a:ext cx="9545782" cy="536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0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C1501926-C164-406C-B812-A285257ED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1904" y="947740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5D38D6D0-4F25-48A3-B646-8B3851F5E9F5}"/>
              </a:ext>
            </a:extLst>
          </p:cNvPr>
          <p:cNvGrpSpPr/>
          <p:nvPr/>
        </p:nvGrpSpPr>
        <p:grpSpPr>
          <a:xfrm>
            <a:off x="688596" y="720437"/>
            <a:ext cx="1296791" cy="1039383"/>
            <a:chOff x="-184241" y="33384"/>
            <a:chExt cx="1296791" cy="1039383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id="{1A62B08A-BB31-4DCA-9888-24B0135BF926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56320561-8DD4-4E7D-91B6-4FDC0C1EF268}"/>
                </a:ext>
              </a:extLst>
            </p:cNvPr>
            <p:cNvSpPr/>
            <p:nvPr/>
          </p:nvSpPr>
          <p:spPr>
            <a:xfrm>
              <a:off x="-184241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442ABDB-6EC0-4A5D-8F68-40FACF85F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5" b="89969" l="9936" r="90428">
                        <a14:foregroundMark x1="84139" y1="28997" x2="90428" y2="41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4863" y="2471332"/>
            <a:ext cx="4176446" cy="242896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2C19D66-881B-4600-9503-65F67B802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029" y="2145861"/>
            <a:ext cx="3910970" cy="2356299"/>
          </a:xfrm>
          <a:prstGeom prst="rect">
            <a:avLst/>
          </a:prstGeom>
        </p:spPr>
      </p:pic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D9AB5658-AF8D-4A42-B0FA-3A38F5D3D6ED}"/>
              </a:ext>
            </a:extLst>
          </p:cNvPr>
          <p:cNvSpPr/>
          <p:nvPr/>
        </p:nvSpPr>
        <p:spPr>
          <a:xfrm>
            <a:off x="2808118" y="5202273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-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0" name="Group 17">
            <a:extLst>
              <a:ext uri="{FF2B5EF4-FFF2-40B4-BE49-F238E27FC236}">
                <a16:creationId xmlns:a16="http://schemas.microsoft.com/office/drawing/2014/main" id="{1AB1AA91-4C8E-4776-99C2-D8AD8931D7FB}"/>
              </a:ext>
            </a:extLst>
          </p:cNvPr>
          <p:cNvGrpSpPr/>
          <p:nvPr/>
        </p:nvGrpSpPr>
        <p:grpSpPr>
          <a:xfrm>
            <a:off x="1582882" y="5229495"/>
            <a:ext cx="4499018" cy="667302"/>
            <a:chOff x="4742932" y="5485658"/>
            <a:chExt cx="4499018" cy="667302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BFEA64CD-14C4-484F-B850-189B02C3DFE6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2" name="Rounded Rectangle 10">
              <a:extLst>
                <a:ext uri="{FF2B5EF4-FFF2-40B4-BE49-F238E27FC236}">
                  <a16:creationId xmlns:a16="http://schemas.microsoft.com/office/drawing/2014/main" id="{FAF116CD-6234-4429-AFDE-5A360D5761B0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F63DD12B-EA8F-43D0-A0BD-B4BEA5E83A3A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181578CC-A219-453B-A592-9FC050990A44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Oval 13">
              <a:extLst>
                <a:ext uri="{FF2B5EF4-FFF2-40B4-BE49-F238E27FC236}">
                  <a16:creationId xmlns:a16="http://schemas.microsoft.com/office/drawing/2014/main" id="{AEB2BA07-6E9E-4074-BA9D-5CE51D343F5D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6" name="Rounded Rectangle 10">
              <a:extLst>
                <a:ext uri="{FF2B5EF4-FFF2-40B4-BE49-F238E27FC236}">
                  <a16:creationId xmlns:a16="http://schemas.microsoft.com/office/drawing/2014/main" id="{CDA329B5-5FE8-4F4D-AC5A-D082D38DD809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7A39141D-1FA1-4B31-9785-E30FCF0AB5DC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A989E329-6681-4AFB-BB3D-853C630DDF83}"/>
              </a:ext>
            </a:extLst>
          </p:cNvPr>
          <p:cNvSpPr/>
          <p:nvPr/>
        </p:nvSpPr>
        <p:spPr>
          <a:xfrm>
            <a:off x="5214880" y="5256028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21D5CB3C-6557-4E33-991E-9319F3B3BBA0}"/>
              </a:ext>
            </a:extLst>
          </p:cNvPr>
          <p:cNvSpPr/>
          <p:nvPr/>
        </p:nvSpPr>
        <p:spPr>
          <a:xfrm>
            <a:off x="8328917" y="5199722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-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0" name="Group 17">
            <a:extLst>
              <a:ext uri="{FF2B5EF4-FFF2-40B4-BE49-F238E27FC236}">
                <a16:creationId xmlns:a16="http://schemas.microsoft.com/office/drawing/2014/main" id="{1A169634-7254-448F-B088-F5E0FA2F7A17}"/>
              </a:ext>
            </a:extLst>
          </p:cNvPr>
          <p:cNvGrpSpPr/>
          <p:nvPr/>
        </p:nvGrpSpPr>
        <p:grpSpPr>
          <a:xfrm>
            <a:off x="7100861" y="5229495"/>
            <a:ext cx="4499018" cy="667302"/>
            <a:chOff x="4742932" y="5485658"/>
            <a:chExt cx="4499018" cy="667302"/>
          </a:xfrm>
        </p:grpSpPr>
        <p:sp>
          <p:nvSpPr>
            <p:cNvPr id="21" name="Rounded Rectangle 5">
              <a:extLst>
                <a:ext uri="{FF2B5EF4-FFF2-40B4-BE49-F238E27FC236}">
                  <a16:creationId xmlns:a16="http://schemas.microsoft.com/office/drawing/2014/main" id="{19F5937C-613A-4506-96D9-B8E93FF8395F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A23425F-B63C-4DB6-8477-5C910F00656D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id="{7A764FD5-880E-4570-AB9C-5971DB24C91F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4" name="Rounded Rectangle 10">
              <a:extLst>
                <a:ext uri="{FF2B5EF4-FFF2-40B4-BE49-F238E27FC236}">
                  <a16:creationId xmlns:a16="http://schemas.microsoft.com/office/drawing/2014/main" id="{05676167-06FE-404F-A615-ED91D3FBEDD9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Oval 13">
              <a:extLst>
                <a:ext uri="{FF2B5EF4-FFF2-40B4-BE49-F238E27FC236}">
                  <a16:creationId xmlns:a16="http://schemas.microsoft.com/office/drawing/2014/main" id="{34BC6224-4832-431C-8D7D-C3069A07E67E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6" name="Rounded Rectangle 10">
              <a:extLst>
                <a:ext uri="{FF2B5EF4-FFF2-40B4-BE49-F238E27FC236}">
                  <a16:creationId xmlns:a16="http://schemas.microsoft.com/office/drawing/2014/main" id="{27A4B765-B877-418F-972D-CCA95547382B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Rounded Rectangle 5">
              <a:extLst>
                <a:ext uri="{FF2B5EF4-FFF2-40B4-BE49-F238E27FC236}">
                  <a16:creationId xmlns:a16="http://schemas.microsoft.com/office/drawing/2014/main" id="{8178F75B-59BF-4011-AEEC-321028D5FEC1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037A4621-193F-4361-95F0-FAA201331674}"/>
              </a:ext>
            </a:extLst>
          </p:cNvPr>
          <p:cNvSpPr/>
          <p:nvPr/>
        </p:nvSpPr>
        <p:spPr>
          <a:xfrm>
            <a:off x="10732859" y="5256028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CB51E5D9-C107-4347-B3AE-EFF5A4342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564" y="1982709"/>
            <a:ext cx="10412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a)</a:t>
            </a:r>
            <a:endParaRPr kumimoji="0" lang="en-US" alt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0" name="Text Box 5">
            <a:extLst>
              <a:ext uri="{FF2B5EF4-FFF2-40B4-BE49-F238E27FC236}">
                <a16:creationId xmlns:a16="http://schemas.microsoft.com/office/drawing/2014/main" id="{D7631889-0675-427D-A535-5B5A0C256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8346" y="1982709"/>
            <a:ext cx="10412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b)</a:t>
            </a:r>
            <a:endParaRPr kumimoji="0" lang="en-US" alt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3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8" grpId="0"/>
      <p:bldP spid="19" grpId="0"/>
      <p:bldP spid="28" grpId="0"/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D9914E10-2DE5-4915-BA46-3A92CE2A05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04703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2734A0B0-C3E2-41F8-A7DF-567095B67C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872347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3E24E20-8A40-4F86-9DFA-6A508550093C}"/>
              </a:ext>
            </a:extLst>
          </p:cNvPr>
          <p:cNvSpPr/>
          <p:nvPr/>
        </p:nvSpPr>
        <p:spPr>
          <a:xfrm>
            <a:off x="4365230" y="3166911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375E9AE-4A26-493C-838D-3C6B3A32D3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821723" y="747891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6457BC4C-AC26-4DF3-A281-9E27E79C4A73}"/>
              </a:ext>
            </a:extLst>
          </p:cNvPr>
          <p:cNvSpPr/>
          <p:nvPr/>
        </p:nvSpPr>
        <p:spPr>
          <a:xfrm>
            <a:off x="1683602" y="1249858"/>
            <a:ext cx="107623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25CA0A4C-81F0-4295-BC14-8EADE1987D49}"/>
              </a:ext>
            </a:extLst>
          </p:cNvPr>
          <p:cNvSpPr/>
          <p:nvPr/>
        </p:nvSpPr>
        <p:spPr>
          <a:xfrm>
            <a:off x="5290265" y="3496937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427512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1893" y="71398"/>
            <a:ext cx="7264168" cy="2339102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Cọp ơi!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Cậu ở đâu thế 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7973" y="4052853"/>
            <a:ext cx="2086027" cy="19972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368800" y="2722179"/>
            <a:ext cx="3787523" cy="2133600"/>
          </a:xfrm>
          <a:prstGeom prst="rect">
            <a:avLst/>
          </a:prstGeom>
          <a:noFill/>
        </p:spPr>
        <p:txBody>
          <a:bodyPr wrap="none">
            <a:prstTxWarp prst="textFadeLeft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TỚ SẼ TÌM RA CẬU</a:t>
            </a:r>
          </a:p>
        </p:txBody>
      </p:sp>
      <p:pic>
        <p:nvPicPr>
          <p:cNvPr id="16" name="Crys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8400" y="7188200"/>
            <a:ext cx="812800" cy="812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13" y="841752"/>
            <a:ext cx="3924300" cy="1981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037" y="4297512"/>
            <a:ext cx="2755900" cy="1752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77" y="3484603"/>
            <a:ext cx="352425" cy="553997"/>
          </a:xfrm>
          <a:prstGeom prst="rect">
            <a:avLst/>
          </a:prstGeom>
        </p:spPr>
      </p:pic>
      <p:pic>
        <p:nvPicPr>
          <p:cNvPr id="10" name="Picture 3" descr="C:\Users\ADMIN\Desktop\Tai nguyen thiet ke tro choi\Bảng gỗ\bat dau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936" y="5994192"/>
            <a:ext cx="2092064" cy="88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0C9A2F-95CC-459A-9A49-5693EE817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2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5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10045" y="-25400"/>
            <a:ext cx="8532144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Cọp</a:t>
            </a:r>
            <a:r>
              <a:rPr kumimoji="0" lang="en-US" sz="5333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ơi</a:t>
            </a:r>
            <a:r>
              <a:rPr kumimoji="0" lang="en-US" sz="5333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! </a:t>
            </a:r>
            <a:r>
              <a:rPr kumimoji="0" lang="en-US" sz="5333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Cậu</a:t>
            </a:r>
            <a:r>
              <a:rPr kumimoji="0" lang="en-US" sz="5333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ở </a:t>
            </a:r>
            <a:r>
              <a:rPr kumimoji="0" lang="en-US" sz="5333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đâu</a:t>
            </a:r>
            <a:r>
              <a:rPr kumimoji="0" lang="en-US" sz="5333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thế</a:t>
            </a:r>
            <a:r>
              <a:rPr kumimoji="0" lang="en-US" sz="5333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000" y="5655686"/>
            <a:ext cx="1327203" cy="1270727"/>
          </a:xfrm>
          <a:prstGeom prst="rect">
            <a:avLst/>
          </a:prstGeom>
        </p:spPr>
      </p:pic>
      <p:pic>
        <p:nvPicPr>
          <p:cNvPr id="16" name="Crys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8400" y="7188200"/>
            <a:ext cx="812800" cy="812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32" y="71397"/>
            <a:ext cx="3107325" cy="15687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835" y="5105400"/>
            <a:ext cx="2755900" cy="1752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633" y="5378687"/>
            <a:ext cx="352425" cy="553997"/>
          </a:xfrm>
          <a:prstGeom prst="rect">
            <a:avLst/>
          </a:prstGeom>
        </p:spPr>
      </p:pic>
      <p:pic>
        <p:nvPicPr>
          <p:cNvPr id="1026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49" y="1457874"/>
            <a:ext cx="1854200" cy="18669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59" y="1397000"/>
            <a:ext cx="1854200" cy="18669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335" y="3263900"/>
            <a:ext cx="1841500" cy="18288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083" y="3263900"/>
            <a:ext cx="1816100" cy="18415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ction Button: Home 1">
            <a:hlinkClick r:id="rId17" action="ppaction://hlinksldjump" highlightClick="1"/>
          </p:cNvPr>
          <p:cNvSpPr/>
          <p:nvPr/>
        </p:nvSpPr>
        <p:spPr>
          <a:xfrm>
            <a:off x="10160000" y="6291048"/>
            <a:ext cx="508000" cy="566952"/>
          </a:xfrm>
          <a:prstGeom prst="actionButtonHom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3" name="Picture 6">
            <a:hlinkClick r:id="rId17" action="ppaction://hlinksldjump"/>
            <a:extLst>
              <a:ext uri="{FF2B5EF4-FFF2-40B4-BE49-F238E27FC236}">
                <a16:creationId xmlns:a16="http://schemas.microsoft.com/office/drawing/2014/main" id="{1D644997-79C3-4CAC-9955-2D2C83016CF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247" y="1397000"/>
            <a:ext cx="1859441" cy="19265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B394AC-591A-4D7A-974A-6645E91E18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2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5839572" y="2883063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49030" y="3714750"/>
              <a:ext cx="56529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2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636000" y="3879974"/>
            <a:ext cx="1518107" cy="1479428"/>
            <a:chOff x="842620" y="3341516"/>
            <a:chExt cx="1138580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D. 0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1" y="5304123"/>
            <a:ext cx="977900" cy="9779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7" y="2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4" y="739804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3754560" y="1092201"/>
            <a:ext cx="2908168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r>
              <a:rPr kumimoji="0" lang="en-US" sz="4267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1 = …?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6491651" y="4911099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1815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285896" y="5053358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3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0088" y="4038600"/>
            <a:ext cx="1421709" cy="1361211"/>
          </a:xfrm>
          <a:prstGeom prst="rect">
            <a:avLst/>
          </a:prstGeom>
        </p:spPr>
      </p:pic>
      <p:pic>
        <p:nvPicPr>
          <p:cNvPr id="23" name="Picture 5" descr="C:\Users\ADMIN\Desktop\Tai nguyen thiet ke tro choi\Bảng gỗ\tro ve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243" y="6031669"/>
            <a:ext cx="2209800" cy="77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8175F3F-5B61-477E-9B4F-294F19299D9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2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0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6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6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6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6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6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1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86 2.09877E-6 -0.23889 0.00802 -0.24282 0.0179 C -0.24699 0.02901 -0.24907 0.04197 -0.25092 0.05494 C -0.25301 0.0679 -0.25092 0.07901 -0.24907 0.09105 C -0.24699 0.10216 -0.24398 0.11389 -0.23657 0.12407 C -0.23078 0.13395 -0.22083 0.14197 -0.20949 0.14815 C -0.1993 0.15401 -0.18703 0.15802 -0.17523 0.15987 C -0.16296 0.16203 -0.15092 0.16203 -0.13958 0.15987 C -0.12754 0.15802 -0.11643 0.15308 -0.10764 0.14506 C -0.09791 0.13796 -0.09004 0.12901 -0.08611 0.1179 C -0.08125 0.10802 -0.07939 0.09413 -0.07939 0.08302 C -0.07801 0.07191 -0.07939 0.05895 -0.08449 0.04784 C -0.08912 0.03796 -0.09791 0.02994 -0.11018 0.02592 C -0.12268 0.02284 -0.13495 0.02685 -0.14282 0.03395 C -0.14977 0.04105 -0.15486 0.05185 -0.15625 0.06512 C -0.15625 0.07808 -0.15486 0.09012 -0.14977 0.1 C -0.14467 0.10987 -0.14606 0.11203 -0.12569 0.125 C -0.10764 0.13889 -0.08912 0.13487 -0.07801 0.13611 C -0.06713 0.13611 -0.0581 0.1321 -0.04676 0.12808 C -0.03426 0.12315 -0.0243 0.11389 -0.01713 0.10586 C -0.01018 0.09815 -0.0076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3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1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3.20988E-6 L -0.03263 -0.14723 C -0.03935 -0.18025 -0.04953 -0.19815 -0.06041 -0.19815 C -0.07222 -0.19815 -0.08217 -0.18025 -0.08865 -0.14723 L -0.12106 3.20988E-6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83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8636000" y="3879974"/>
            <a:ext cx="1518107" cy="1479428"/>
            <a:chOff x="842620" y="3341516"/>
            <a:chExt cx="1138580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D. 4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101" y="4298099"/>
            <a:ext cx="977900" cy="9779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187493" y="3888585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49030" y="3714750"/>
              <a:ext cx="56529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2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7" y="2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4" y="739804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5306" y="2634397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275884" y="1124104"/>
            <a:ext cx="7640233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ở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giữa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 ?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922161" y="5294197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1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406693" y="5292787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1815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3</a:t>
              </a:r>
            </a:p>
          </p:txBody>
        </p:sp>
      </p:grpSp>
      <p:pic>
        <p:nvPicPr>
          <p:cNvPr id="23" name="Picture 5" descr="C:\Users\ADMIN\Desktop\Tai nguyen thiet ke tro choi\Bảng gỗ\tro ve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243" y="6031669"/>
            <a:ext cx="2209800" cy="77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112FC69-00BC-4609-A38D-35CB68ED556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2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8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6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6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6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6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6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1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3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1.35802E-6 L -0.03263 -0.14722 C -0.03935 -0.18025 -0.04953 -0.19815 -0.06041 -0.19815 C -0.07222 -0.19815 -0.08217 -0.18025 -0.08865 -0.14722 L -0.12106 -1.35802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1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83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8636000" y="3879974"/>
            <a:ext cx="1518107" cy="1479428"/>
            <a:chOff x="842620" y="3341516"/>
            <a:chExt cx="1138580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D. 1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187493" y="3886447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9028" y="3714750"/>
              <a:ext cx="56529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3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7" y="2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4" y="739804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904859" y="5294197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4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01" y="5708962"/>
            <a:ext cx="977900" cy="9779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6412188" y="5299447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2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80000" y="4045260"/>
            <a:ext cx="1421709" cy="1361211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4848111" y="1128363"/>
            <a:ext cx="2736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– 3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….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Picture 5" descr="C:\Users\ADMIN\Desktop\Tai nguyen thiet ke tro choi\Bảng gỗ\tro ve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243" y="6031669"/>
            <a:ext cx="2209800" cy="77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AB006E-B1F3-4095-B922-828EC2570CE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2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3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1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7 L -0.03264 -0.14722 C -0.03935 -0.18025 -0.04954 -0.19815 -0.06042 -0.19815 C -0.07246 -0.19815 -0.08218 -0.18025 -0.08866 -0.14722 L -0.12107 3.7037E-7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2.71605E-6 L -0.03263 -0.14722 C -0.03935 -0.18024 -0.04953 -0.19815 -0.06041 -0.19815 C -0.07222 -0.19815 -0.08217 -0.18024 -0.08865 -0.14722 L -0.12106 -2.71605E-6 " pathEditMode="relative" rAng="0" ptsTypes="AAAAA">
                                      <p:cBhvr>
                                        <p:cTn id="7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83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1" y="4281749"/>
            <a:ext cx="977900" cy="9779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8641893" y="3872234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D. 8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187493" y="3886447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9028" y="3714750"/>
              <a:ext cx="56529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6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7" y="2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4" y="739804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9706" y="2618047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782015" y="1154562"/>
            <a:ext cx="678743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7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đứng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trước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6400800" y="5294197"/>
            <a:ext cx="1518107" cy="1479428"/>
            <a:chOff x="842620" y="3355164"/>
            <a:chExt cx="1138580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55164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7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921792" y="5294197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5</a:t>
              </a:r>
            </a:p>
          </p:txBody>
        </p:sp>
      </p:grpSp>
      <p:pic>
        <p:nvPicPr>
          <p:cNvPr id="23" name="Picture 5" descr="C:\Users\ADMIN\Desktop\Tai nguyen thiet ke tro choi\Bảng gỗ\tro ve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243" y="6031669"/>
            <a:ext cx="2209800" cy="77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CED6E77-892C-46FE-BAEB-F35EE11EEC1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2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8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6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6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6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6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26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1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5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71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6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2.71605E-6 L -0.03263 -0.14722 C -0.03935 -0.18024 -0.04953 -0.19815 -0.06041 -0.19815 C -0.07222 -0.19815 -0.08217 -0.18024 -0.08865 -0.14722 L -0.12106 -2.71605E-6 " pathEditMode="relative" rAng="0" ptsTypes="AAAAA">
                                      <p:cBhvr>
                                        <p:cTn id="7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8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8636000" y="3879974"/>
            <a:ext cx="1518107" cy="1479428"/>
            <a:chOff x="842620" y="3341516"/>
            <a:chExt cx="1138580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D. 4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101" y="4298099"/>
            <a:ext cx="977900" cy="9779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187493" y="3888585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49029" y="3714750"/>
              <a:ext cx="56529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2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7" y="2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4" y="739804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5306" y="2634397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4778984" y="1124104"/>
            <a:ext cx="2634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3 - …. = 1 ?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922161" y="5294197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1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406693" y="5292787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1815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3</a:t>
              </a:r>
            </a:p>
          </p:txBody>
        </p:sp>
      </p:grpSp>
      <p:pic>
        <p:nvPicPr>
          <p:cNvPr id="23" name="Picture 5" descr="C:\Users\ADMIN\Desktop\Tai nguyen thiet ke tro choi\Bảng gỗ\tro ve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243" y="6031669"/>
            <a:ext cx="2209800" cy="77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64E1745-8D4A-49E7-8E69-9BBDE8ED561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2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8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6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6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6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6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6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1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3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1.35802E-6 L -0.03263 -0.14722 C -0.03935 -0.18025 -0.04953 -0.19815 -0.06041 -0.19815 C -0.07222 -0.19815 -0.08217 -0.18025 -0.08865 -0.14722 L -0.12106 -1.35802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1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83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A97C7D6-0720-435B-B259-5A1186905B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3"/>
          <a:stretch/>
        </p:blipFill>
        <p:spPr>
          <a:xfrm>
            <a:off x="1586345" y="835818"/>
            <a:ext cx="9220200" cy="518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2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chim bay đi">
            <a:hlinkClick r:id="" action="ppaction://media"/>
            <a:extLst>
              <a:ext uri="{FF2B5EF4-FFF2-40B4-BE49-F238E27FC236}">
                <a16:creationId xmlns:a16="http://schemas.microsoft.com/office/drawing/2014/main" id="{F18736F5-C53E-48F0-AB9D-1455A61E68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7636" y="793561"/>
            <a:ext cx="10307782" cy="566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8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963916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KHÁM PHÁ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4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413AFCA5-2455-4268-AB95-A71A2F9543DB}"/>
              </a:ext>
            </a:extLst>
          </p:cNvPr>
          <p:cNvSpPr/>
          <p:nvPr/>
        </p:nvSpPr>
        <p:spPr>
          <a:xfrm>
            <a:off x="1756179" y="954581"/>
            <a:ext cx="6345382" cy="13314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0E8F9E8B-279B-4BFC-AB10-61403838A1E4}"/>
              </a:ext>
            </a:extLst>
          </p:cNvPr>
          <p:cNvGrpSpPr/>
          <p:nvPr/>
        </p:nvGrpSpPr>
        <p:grpSpPr>
          <a:xfrm>
            <a:off x="2861220" y="1300250"/>
            <a:ext cx="4135300" cy="640080"/>
            <a:chOff x="1522766" y="1062589"/>
            <a:chExt cx="4135300" cy="640080"/>
          </a:xfrm>
          <a:solidFill>
            <a:srgbClr val="FF0000"/>
          </a:solidFill>
        </p:grpSpPr>
        <p:sp>
          <p:nvSpPr>
            <p:cNvPr id="5" name="Oval 20">
              <a:extLst>
                <a:ext uri="{FF2B5EF4-FFF2-40B4-BE49-F238E27FC236}">
                  <a16:creationId xmlns:a16="http://schemas.microsoft.com/office/drawing/2014/main" id="{B0C2CFED-523D-4621-9C4D-438BC58DE355}"/>
                </a:ext>
              </a:extLst>
            </p:cNvPr>
            <p:cNvSpPr/>
            <p:nvPr/>
          </p:nvSpPr>
          <p:spPr>
            <a:xfrm>
              <a:off x="3270376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6" name="Oval 21">
              <a:extLst>
                <a:ext uri="{FF2B5EF4-FFF2-40B4-BE49-F238E27FC236}">
                  <a16:creationId xmlns:a16="http://schemas.microsoft.com/office/drawing/2014/main" id="{C179888D-8F74-443D-A159-3D5781F43D23}"/>
                </a:ext>
              </a:extLst>
            </p:cNvPr>
            <p:cNvSpPr/>
            <p:nvPr/>
          </p:nvSpPr>
          <p:spPr>
            <a:xfrm>
              <a:off x="1522766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66D1AE1C-8BEA-4F1D-A3CD-C760FD5D6A6C}"/>
                </a:ext>
              </a:extLst>
            </p:cNvPr>
            <p:cNvSpPr/>
            <p:nvPr/>
          </p:nvSpPr>
          <p:spPr>
            <a:xfrm>
              <a:off x="2396571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8" name="Oval 20">
              <a:extLst>
                <a:ext uri="{FF2B5EF4-FFF2-40B4-BE49-F238E27FC236}">
                  <a16:creationId xmlns:a16="http://schemas.microsoft.com/office/drawing/2014/main" id="{4DC63444-6879-4BD3-8766-262C4BE7B2FE}"/>
                </a:ext>
              </a:extLst>
            </p:cNvPr>
            <p:cNvSpPr/>
            <p:nvPr/>
          </p:nvSpPr>
          <p:spPr>
            <a:xfrm>
              <a:off x="5017986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9" name="Oval 22">
              <a:extLst>
                <a:ext uri="{FF2B5EF4-FFF2-40B4-BE49-F238E27FC236}">
                  <a16:creationId xmlns:a16="http://schemas.microsoft.com/office/drawing/2014/main" id="{C67347B3-587B-49BF-96E6-C12E990114FC}"/>
                </a:ext>
              </a:extLst>
            </p:cNvPr>
            <p:cNvSpPr/>
            <p:nvPr/>
          </p:nvSpPr>
          <p:spPr>
            <a:xfrm>
              <a:off x="4144181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012F376F-D9AF-472A-801A-2AA1AAA88A21}"/>
              </a:ext>
            </a:extLst>
          </p:cNvPr>
          <p:cNvCxnSpPr/>
          <p:nvPr/>
        </p:nvCxnSpPr>
        <p:spPr>
          <a:xfrm>
            <a:off x="5482635" y="1108364"/>
            <a:ext cx="664071" cy="99752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8A76597A-08C8-4666-BD18-0FC05A3ED413}"/>
              </a:ext>
            </a:extLst>
          </p:cNvPr>
          <p:cNvCxnSpPr/>
          <p:nvPr/>
        </p:nvCxnSpPr>
        <p:spPr>
          <a:xfrm>
            <a:off x="6332449" y="1089019"/>
            <a:ext cx="664071" cy="99752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7">
            <a:extLst>
              <a:ext uri="{FF2B5EF4-FFF2-40B4-BE49-F238E27FC236}">
                <a16:creationId xmlns:a16="http://schemas.microsoft.com/office/drawing/2014/main" id="{D1DDAC66-9E4A-4B62-A174-617458B7C57B}"/>
              </a:ext>
            </a:extLst>
          </p:cNvPr>
          <p:cNvSpPr txBox="1"/>
          <p:nvPr/>
        </p:nvSpPr>
        <p:spPr>
          <a:xfrm>
            <a:off x="2392891" y="2926608"/>
            <a:ext cx="65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0B052433-7690-443A-91CE-F22EF598E341}"/>
              </a:ext>
            </a:extLst>
          </p:cNvPr>
          <p:cNvSpPr txBox="1"/>
          <p:nvPr/>
        </p:nvSpPr>
        <p:spPr>
          <a:xfrm>
            <a:off x="4411415" y="2921168"/>
            <a:ext cx="65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1886368B-3558-43D1-9904-0DD50211AD13}"/>
              </a:ext>
            </a:extLst>
          </p:cNvPr>
          <p:cNvSpPr txBox="1"/>
          <p:nvPr/>
        </p:nvSpPr>
        <p:spPr>
          <a:xfrm>
            <a:off x="6725522" y="2921168"/>
            <a:ext cx="65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A710F25F-0E44-4C24-9D11-0B21786D40A9}"/>
              </a:ext>
            </a:extLst>
          </p:cNvPr>
          <p:cNvSpPr txBox="1"/>
          <p:nvPr/>
        </p:nvSpPr>
        <p:spPr>
          <a:xfrm>
            <a:off x="1756179" y="4449833"/>
            <a:ext cx="6540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trừ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ba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9A94930-CA86-421E-938D-CF260976D215}"/>
              </a:ext>
            </a:extLst>
          </p:cNvPr>
          <p:cNvSpPr txBox="1"/>
          <p:nvPr/>
        </p:nvSpPr>
        <p:spPr>
          <a:xfrm>
            <a:off x="3477519" y="2819908"/>
            <a:ext cx="4010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CC048149-A845-4893-A6FA-2995E0442128}"/>
              </a:ext>
            </a:extLst>
          </p:cNvPr>
          <p:cNvSpPr txBox="1"/>
          <p:nvPr/>
        </p:nvSpPr>
        <p:spPr>
          <a:xfrm>
            <a:off x="5607697" y="2907841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9137AE46-74D9-4E48-9043-D2D249F8760A}"/>
              </a:ext>
            </a:extLst>
          </p:cNvPr>
          <p:cNvSpPr txBox="1"/>
          <p:nvPr/>
        </p:nvSpPr>
        <p:spPr>
          <a:xfrm>
            <a:off x="3477519" y="2821434"/>
            <a:ext cx="4010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EDB306-0929-4A82-92A9-621181310F55}"/>
              </a:ext>
            </a:extLst>
          </p:cNvPr>
          <p:cNvSpPr txBox="1"/>
          <p:nvPr/>
        </p:nvSpPr>
        <p:spPr>
          <a:xfrm>
            <a:off x="5607697" y="2921167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AF812A22-BF78-4D59-B032-95889279D421}"/>
              </a:ext>
            </a:extLst>
          </p:cNvPr>
          <p:cNvGrpSpPr/>
          <p:nvPr/>
        </p:nvGrpSpPr>
        <p:grpSpPr>
          <a:xfrm>
            <a:off x="7340604" y="1740182"/>
            <a:ext cx="3841511" cy="4473776"/>
            <a:chOff x="7752443" y="1793687"/>
            <a:chExt cx="3841511" cy="4473776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2016108A-A23F-48C2-BD49-0ADF910AEC06}"/>
                </a:ext>
              </a:extLst>
            </p:cNvPr>
            <p:cNvGrpSpPr/>
            <p:nvPr/>
          </p:nvGrpSpPr>
          <p:grpSpPr>
            <a:xfrm>
              <a:off x="7752443" y="1793687"/>
              <a:ext cx="3841511" cy="4473776"/>
              <a:chOff x="8407390" y="1845154"/>
              <a:chExt cx="3841511" cy="4473776"/>
            </a:xfrm>
          </p:grpSpPr>
          <p:pic>
            <p:nvPicPr>
              <p:cNvPr id="23" name="Hình ảnh 22">
                <a:extLst>
                  <a:ext uri="{FF2B5EF4-FFF2-40B4-BE49-F238E27FC236}">
                    <a16:creationId xmlns:a16="http://schemas.microsoft.com/office/drawing/2014/main" id="{8A1F74B9-4CE0-4B9E-BCA8-33FBA7A8E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07390" y="2567017"/>
                <a:ext cx="3841511" cy="3751913"/>
              </a:xfrm>
              <a:prstGeom prst="rect">
                <a:avLst/>
              </a:prstGeom>
            </p:spPr>
          </p:pic>
          <p:sp>
            <p:nvSpPr>
              <p:cNvPr id="24" name="Hình Bầu dục 23">
                <a:extLst>
                  <a:ext uri="{FF2B5EF4-FFF2-40B4-BE49-F238E27FC236}">
                    <a16:creationId xmlns:a16="http://schemas.microsoft.com/office/drawing/2014/main" id="{C57A5D77-4686-4855-8AC0-65EB391DD46D}"/>
                  </a:ext>
                </a:extLst>
              </p:cNvPr>
              <p:cNvSpPr/>
              <p:nvPr/>
            </p:nvSpPr>
            <p:spPr>
              <a:xfrm>
                <a:off x="9952406" y="2444602"/>
                <a:ext cx="2140282" cy="3617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  <p:sp>
            <p:nvSpPr>
              <p:cNvPr id="25" name="Hình Bầu dục 24">
                <a:extLst>
                  <a:ext uri="{FF2B5EF4-FFF2-40B4-BE49-F238E27FC236}">
                    <a16:creationId xmlns:a16="http://schemas.microsoft.com/office/drawing/2014/main" id="{0B5E671B-87D1-4B74-8E9D-99B56046F421}"/>
                  </a:ext>
                </a:extLst>
              </p:cNvPr>
              <p:cNvSpPr/>
              <p:nvPr/>
            </p:nvSpPr>
            <p:spPr>
              <a:xfrm rot="18591267">
                <a:off x="10833993" y="2400019"/>
                <a:ext cx="1471437" cy="3617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22" name="Hình chữ nhật 21">
              <a:extLst>
                <a:ext uri="{FF2B5EF4-FFF2-40B4-BE49-F238E27FC236}">
                  <a16:creationId xmlns:a16="http://schemas.microsoft.com/office/drawing/2014/main" id="{A29859E6-BC43-4E4B-B2E0-7437A6019426}"/>
                </a:ext>
              </a:extLst>
            </p:cNvPr>
            <p:cNvSpPr/>
            <p:nvPr/>
          </p:nvSpPr>
          <p:spPr>
            <a:xfrm>
              <a:off x="8252124" y="5150829"/>
              <a:ext cx="803564" cy="180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26" name="Speech Bubble: Oval 16">
            <a:extLst>
              <a:ext uri="{FF2B5EF4-FFF2-40B4-BE49-F238E27FC236}">
                <a16:creationId xmlns:a16="http://schemas.microsoft.com/office/drawing/2014/main" id="{FFF4595E-CD9A-4CA9-8612-F3720DF6AD5C}"/>
              </a:ext>
            </a:extLst>
          </p:cNvPr>
          <p:cNvSpPr/>
          <p:nvPr/>
        </p:nvSpPr>
        <p:spPr>
          <a:xfrm>
            <a:off x="9266554" y="1663932"/>
            <a:ext cx="2327400" cy="798113"/>
          </a:xfrm>
          <a:prstGeom prst="wedgeEllipseCallout">
            <a:avLst>
              <a:gd name="adj1" fmla="val -59068"/>
              <a:gd name="adj2" fmla="val 6899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trừ</a:t>
            </a:r>
            <a:endParaRPr lang="en-US" sz="2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29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3" name="Group 8">
            <a:extLst>
              <a:ext uri="{FF2B5EF4-FFF2-40B4-BE49-F238E27FC236}">
                <a16:creationId xmlns:a16="http://schemas.microsoft.com/office/drawing/2014/main" id="{6C77B379-BF34-4776-9A16-9193D2EB7EA2}"/>
              </a:ext>
            </a:extLst>
          </p:cNvPr>
          <p:cNvGrpSpPr/>
          <p:nvPr/>
        </p:nvGrpSpPr>
        <p:grpSpPr>
          <a:xfrm>
            <a:off x="4220007" y="1754332"/>
            <a:ext cx="3751985" cy="3848100"/>
            <a:chOff x="4052455" y="1504950"/>
            <a:chExt cx="3751985" cy="384810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A6561A93-B8EF-4A0C-B50E-72EB5DAD29FA}"/>
                </a:ext>
              </a:extLst>
            </p:cNvPr>
            <p:cNvGrpSpPr/>
            <p:nvPr/>
          </p:nvGrpSpPr>
          <p:grpSpPr>
            <a:xfrm>
              <a:off x="4052455" y="1504950"/>
              <a:ext cx="3747655" cy="3848100"/>
              <a:chOff x="2376055" y="992331"/>
              <a:chExt cx="3747655" cy="3848100"/>
            </a:xfrm>
          </p:grpSpPr>
          <p:pic>
            <p:nvPicPr>
              <p:cNvPr id="7" name="Picture 3">
                <a:extLst>
                  <a:ext uri="{FF2B5EF4-FFF2-40B4-BE49-F238E27FC236}">
                    <a16:creationId xmlns:a16="http://schemas.microsoft.com/office/drawing/2014/main" id="{5A6EDB83-3E28-4B75-98C7-8F423398D5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9636"/>
              <a:stretch/>
            </p:blipFill>
            <p:spPr>
              <a:xfrm>
                <a:off x="4204855" y="992331"/>
                <a:ext cx="1918855" cy="3848100"/>
              </a:xfrm>
              <a:prstGeom prst="rect">
                <a:avLst/>
              </a:prstGeom>
            </p:spPr>
          </p:pic>
          <p:pic>
            <p:nvPicPr>
              <p:cNvPr id="8" name="Picture 6">
                <a:extLst>
                  <a:ext uri="{FF2B5EF4-FFF2-40B4-BE49-F238E27FC236}">
                    <a16:creationId xmlns:a16="http://schemas.microsoft.com/office/drawing/2014/main" id="{AE36C63B-6271-4FB0-B9A4-D5E7353B87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9636"/>
              <a:stretch/>
            </p:blipFill>
            <p:spPr>
              <a:xfrm>
                <a:off x="2376055" y="992331"/>
                <a:ext cx="1918855" cy="3848100"/>
              </a:xfrm>
              <a:prstGeom prst="rect">
                <a:avLst/>
              </a:prstGeom>
            </p:spPr>
          </p:pic>
        </p:grpSp>
        <p:cxnSp>
          <p:nvCxnSpPr>
            <p:cNvPr id="5" name="Straight Connector 7">
              <a:extLst>
                <a:ext uri="{FF2B5EF4-FFF2-40B4-BE49-F238E27FC236}">
                  <a16:creationId xmlns:a16="http://schemas.microsoft.com/office/drawing/2014/main" id="{FDF4234D-680A-4FF0-914E-7AB282E557A7}"/>
                </a:ext>
              </a:extLst>
            </p:cNvPr>
            <p:cNvCxnSpPr/>
            <p:nvPr/>
          </p:nvCxnSpPr>
          <p:spPr>
            <a:xfrm>
              <a:off x="4119132" y="1574225"/>
              <a:ext cx="0" cy="3749040"/>
            </a:xfrm>
            <a:prstGeom prst="line">
              <a:avLst/>
            </a:prstGeom>
            <a:ln w="28575">
              <a:solidFill>
                <a:srgbClr val="009B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0">
              <a:extLst>
                <a:ext uri="{FF2B5EF4-FFF2-40B4-BE49-F238E27FC236}">
                  <a16:creationId xmlns:a16="http://schemas.microsoft.com/office/drawing/2014/main" id="{E04A7E4D-49FB-4381-BBFD-7205A6674B4B}"/>
                </a:ext>
              </a:extLst>
            </p:cNvPr>
            <p:cNvCxnSpPr/>
            <p:nvPr/>
          </p:nvCxnSpPr>
          <p:spPr>
            <a:xfrm>
              <a:off x="7804440" y="1574225"/>
              <a:ext cx="0" cy="3749040"/>
            </a:xfrm>
            <a:prstGeom prst="line">
              <a:avLst/>
            </a:prstGeom>
            <a:ln w="28575">
              <a:solidFill>
                <a:srgbClr val="009B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id="{A086FD4F-5D72-4136-8B4C-6250E13961D8}"/>
              </a:ext>
            </a:extLst>
          </p:cNvPr>
          <p:cNvSpPr txBox="1"/>
          <p:nvPr/>
        </p:nvSpPr>
        <p:spPr>
          <a:xfrm>
            <a:off x="4019116" y="5298327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9AD65EE-A5A2-4331-A80B-33B81CDB75F0}"/>
              </a:ext>
            </a:extLst>
          </p:cNvPr>
          <p:cNvSpPr txBox="1"/>
          <p:nvPr/>
        </p:nvSpPr>
        <p:spPr>
          <a:xfrm>
            <a:off x="3993875" y="4435372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FCCF8716-4D5A-43F4-8CEE-B67FFBEFACDC}"/>
              </a:ext>
            </a:extLst>
          </p:cNvPr>
          <p:cNvSpPr txBox="1"/>
          <p:nvPr/>
        </p:nvSpPr>
        <p:spPr>
          <a:xfrm>
            <a:off x="3987684" y="3513461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C97E6BAF-2F9A-4393-8F3C-F335AF5C2CC8}"/>
              </a:ext>
            </a:extLst>
          </p:cNvPr>
          <p:cNvSpPr txBox="1"/>
          <p:nvPr/>
        </p:nvSpPr>
        <p:spPr>
          <a:xfrm>
            <a:off x="3991148" y="2621028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EB4E3E94-3ED2-4D2E-B1E8-55BC868885DF}"/>
              </a:ext>
            </a:extLst>
          </p:cNvPr>
          <p:cNvSpPr txBox="1"/>
          <p:nvPr/>
        </p:nvSpPr>
        <p:spPr>
          <a:xfrm>
            <a:off x="3987684" y="1689105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6D56ACD1-D54D-4547-84FE-AB242EDD7F53}"/>
              </a:ext>
            </a:extLst>
          </p:cNvPr>
          <p:cNvSpPr txBox="1"/>
          <p:nvPr/>
        </p:nvSpPr>
        <p:spPr>
          <a:xfrm>
            <a:off x="4118329" y="1463800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85FC9E48-6E33-4626-9DB3-1C77857708C2}"/>
              </a:ext>
            </a:extLst>
          </p:cNvPr>
          <p:cNvSpPr txBox="1"/>
          <p:nvPr/>
        </p:nvSpPr>
        <p:spPr>
          <a:xfrm>
            <a:off x="5079206" y="1463800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2C8BC24E-76A0-47E1-A1D6-E82CAA539256}"/>
              </a:ext>
            </a:extLst>
          </p:cNvPr>
          <p:cNvSpPr txBox="1"/>
          <p:nvPr/>
        </p:nvSpPr>
        <p:spPr>
          <a:xfrm>
            <a:off x="5996289" y="1463800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23">
            <a:extLst>
              <a:ext uri="{FF2B5EF4-FFF2-40B4-BE49-F238E27FC236}">
                <a16:creationId xmlns:a16="http://schemas.microsoft.com/office/drawing/2014/main" id="{51192D66-F1B5-4664-8D7D-72BA52A55D28}"/>
              </a:ext>
            </a:extLst>
          </p:cNvPr>
          <p:cNvSpPr txBox="1"/>
          <p:nvPr/>
        </p:nvSpPr>
        <p:spPr>
          <a:xfrm>
            <a:off x="6882829" y="1463800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132267F0-5DA3-4A87-8136-E5EA052CD41F}"/>
              </a:ext>
            </a:extLst>
          </p:cNvPr>
          <p:cNvSpPr txBox="1"/>
          <p:nvPr/>
        </p:nvSpPr>
        <p:spPr>
          <a:xfrm>
            <a:off x="7806733" y="1454275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19" name="Straight Connector 25">
            <a:extLst>
              <a:ext uri="{FF2B5EF4-FFF2-40B4-BE49-F238E27FC236}">
                <a16:creationId xmlns:a16="http://schemas.microsoft.com/office/drawing/2014/main" id="{FD662874-E58A-4F49-90D4-5EE94F952790}"/>
              </a:ext>
            </a:extLst>
          </p:cNvPr>
          <p:cNvCxnSpPr>
            <a:cxnSpLocks/>
          </p:cNvCxnSpPr>
          <p:nvPr/>
        </p:nvCxnSpPr>
        <p:spPr>
          <a:xfrm>
            <a:off x="5224462" y="4620038"/>
            <a:ext cx="914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29">
            <a:extLst>
              <a:ext uri="{FF2B5EF4-FFF2-40B4-BE49-F238E27FC236}">
                <a16:creationId xmlns:a16="http://schemas.microsoft.com/office/drawing/2014/main" id="{EBCFC460-BC05-4FC6-94D0-7E13FC4377D6}"/>
              </a:ext>
            </a:extLst>
          </p:cNvPr>
          <p:cNvSpPr/>
          <p:nvPr/>
        </p:nvSpPr>
        <p:spPr>
          <a:xfrm>
            <a:off x="5107716" y="4532466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val 30">
            <a:extLst>
              <a:ext uri="{FF2B5EF4-FFF2-40B4-BE49-F238E27FC236}">
                <a16:creationId xmlns:a16="http://schemas.microsoft.com/office/drawing/2014/main" id="{C43807D3-7C2D-4BDF-BD9C-06F9A8E75DEB}"/>
              </a:ext>
            </a:extLst>
          </p:cNvPr>
          <p:cNvSpPr/>
          <p:nvPr/>
        </p:nvSpPr>
        <p:spPr>
          <a:xfrm>
            <a:off x="6054262" y="4532466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25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 animBg="1"/>
      <p:bldP spid="20" grpId="1" animBg="1"/>
      <p:bldP spid="20" grpId="2" animBg="1"/>
      <p:bldP spid="21" grpId="0" animBg="1"/>
      <p:bldP spid="2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F2B93636-4090-4FCD-B019-9D78A4E5F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9511" y="909455"/>
            <a:ext cx="12829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1D4FE0ED-5AA7-49CF-A078-1740F68448AD}"/>
              </a:ext>
            </a:extLst>
          </p:cNvPr>
          <p:cNvGrpSpPr/>
          <p:nvPr/>
        </p:nvGrpSpPr>
        <p:grpSpPr>
          <a:xfrm>
            <a:off x="854850" y="748146"/>
            <a:ext cx="1282936" cy="1039383"/>
            <a:chOff x="-170386" y="33384"/>
            <a:chExt cx="1282936" cy="1039383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id="{BF5EFCD3-C7D0-4FCF-AD19-0A86E1F0D8EF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83B054B-9285-4D0C-AB6A-26AD0B94F724}"/>
                </a:ext>
              </a:extLst>
            </p:cNvPr>
            <p:cNvSpPr/>
            <p:nvPr/>
          </p:nvSpPr>
          <p:spPr>
            <a:xfrm>
              <a:off x="-170386" y="256273"/>
              <a:ext cx="1282936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597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257</Words>
  <Application>Microsoft Office PowerPoint</Application>
  <PresentationFormat>Widescreen</PresentationFormat>
  <Paragraphs>85</Paragraphs>
  <Slides>30</Slides>
  <Notes>0</Notes>
  <HiddenSlides>0</HiddenSlides>
  <MMClips>29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Times New Roman</vt:lpstr>
      <vt:lpstr>UTM Avo</vt:lpstr>
      <vt:lpstr>5_Office Theme</vt:lpstr>
      <vt:lpstr>2_Office Theme</vt:lpstr>
      <vt:lpstr>Tuần 10 Bài 24: Làm quen với phép trừ - Dấu trừ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Ziczac</cp:lastModifiedBy>
  <cp:revision>47</cp:revision>
  <dcterms:created xsi:type="dcterms:W3CDTF">2021-11-02T14:27:33Z</dcterms:created>
  <dcterms:modified xsi:type="dcterms:W3CDTF">2022-01-21T09:54:43Z</dcterms:modified>
</cp:coreProperties>
</file>