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42"/>
  </p:notesMasterIdLst>
  <p:sldIdLst>
    <p:sldId id="256" r:id="rId2"/>
    <p:sldId id="321" r:id="rId3"/>
    <p:sldId id="355" r:id="rId4"/>
    <p:sldId id="279" r:id="rId5"/>
    <p:sldId id="285" r:id="rId6"/>
    <p:sldId id="283" r:id="rId7"/>
    <p:sldId id="287" r:id="rId8"/>
    <p:sldId id="284" r:id="rId9"/>
    <p:sldId id="288" r:id="rId10"/>
    <p:sldId id="354" r:id="rId11"/>
    <p:sldId id="290" r:id="rId12"/>
    <p:sldId id="369" r:id="rId13"/>
    <p:sldId id="377" r:id="rId14"/>
    <p:sldId id="378" r:id="rId15"/>
    <p:sldId id="372" r:id="rId16"/>
    <p:sldId id="384" r:id="rId17"/>
    <p:sldId id="389" r:id="rId18"/>
    <p:sldId id="385" r:id="rId19"/>
    <p:sldId id="362" r:id="rId20"/>
    <p:sldId id="356" r:id="rId21"/>
    <p:sldId id="358" r:id="rId22"/>
    <p:sldId id="357" r:id="rId23"/>
    <p:sldId id="381" r:id="rId24"/>
    <p:sldId id="382" r:id="rId25"/>
    <p:sldId id="386" r:id="rId26"/>
    <p:sldId id="387" r:id="rId27"/>
    <p:sldId id="383" r:id="rId28"/>
    <p:sldId id="388" r:id="rId29"/>
    <p:sldId id="380" r:id="rId30"/>
    <p:sldId id="320" r:id="rId31"/>
    <p:sldId id="351" r:id="rId32"/>
    <p:sldId id="352" r:id="rId33"/>
    <p:sldId id="353" r:id="rId34"/>
    <p:sldId id="294" r:id="rId35"/>
    <p:sldId id="295" r:id="rId36"/>
    <p:sldId id="296" r:id="rId37"/>
    <p:sldId id="297" r:id="rId38"/>
    <p:sldId id="390" r:id="rId39"/>
    <p:sldId id="359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F2"/>
    <a:srgbClr val="FFEBD2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4C96-E890-4302-AE45-283F3E492B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805E-7944-4D9D-B7D0-A99B406E7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4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EAA0CC-1F8F-4EAA-82D8-2489A8B6D8AE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80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7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51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38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7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D4651-55E3-4B37-8FD5-6698A794871A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F02601-BAE3-4CBF-9E78-C13A32567440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6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0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0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6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8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D1E3D2-9AE5-404A-BA44-F97AB76F350F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0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6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4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0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3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14300"/>
            <a:ext cx="124968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40A2D3-E4A6-48FA-B43D-213D449600D1}"/>
              </a:ext>
            </a:extLst>
          </p:cNvPr>
          <p:cNvSpPr/>
          <p:nvPr userDrawn="1"/>
        </p:nvSpPr>
        <p:spPr>
          <a:xfrm>
            <a:off x="10925250" y="60126"/>
            <a:ext cx="1165149" cy="14543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30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8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97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65" r:id="rId18"/>
    <p:sldLayoutId id="2147483766" r:id="rId19"/>
    <p:sldLayoutId id="2147483767" r:id="rId20"/>
    <p:sldLayoutId id="2147483768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48443" y="144379"/>
            <a:ext cx="7525586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95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2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1371525"/>
            <a:ext cx="5297149" cy="4746081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9555" y="191707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2382" y="1862368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1215" y="41339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2139" y="4133963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0"/>
            <a:ext cx="12192000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043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-52035"/>
            <a:ext cx="12192000" cy="6413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99956" y="304364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40285" y="437566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72001" y="3027515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90606" y="305453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47458" y="435707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80757" y="4375667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96102" y="4364390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9956" y="2884868"/>
            <a:ext cx="1593667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C00000"/>
                </a:solidFill>
              </a:rPr>
              <a:t>đất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93869" y="3038878"/>
            <a:ext cx="1470390" cy="13576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46697" y="2993152"/>
            <a:ext cx="1358263" cy="14081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06738" y="4305812"/>
            <a:ext cx="1617336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856" y="4360305"/>
            <a:ext cx="1569172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19466" y="4347529"/>
            <a:ext cx="1506582" cy="133402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14975" y="4305812"/>
            <a:ext cx="1639663" cy="143374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8971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12149 -0.2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17057 -0.0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1315 -0.294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6875 -0.37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8919 -0.355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7 -0.02384 L -0.50651 -0.35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7951" y="1195848"/>
            <a:ext cx="8676533" cy="3660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331630" y="253582"/>
            <a:ext cx="11201604" cy="3901249"/>
            <a:chOff x="1759341" y="1033651"/>
            <a:chExt cx="9386575" cy="2928321"/>
          </a:xfrm>
        </p:grpSpPr>
        <p:grpSp>
          <p:nvGrpSpPr>
            <p:cNvPr id="7" name="Group 76"/>
            <p:cNvGrpSpPr>
              <a:grpSpLocks/>
            </p:cNvGrpSpPr>
            <p:nvPr/>
          </p:nvGrpSpPr>
          <p:grpSpPr bwMode="auto">
            <a:xfrm>
              <a:off x="1759341" y="1760538"/>
              <a:ext cx="7855164" cy="2201434"/>
              <a:chOff x="1749816" y="1760538"/>
              <a:chExt cx="7855164" cy="2201434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749816" y="1760538"/>
                <a:ext cx="421447" cy="237461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752170" y="1949369"/>
                <a:ext cx="7852810" cy="2012603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8867328" y="1033651"/>
              <a:ext cx="2278588" cy="1735289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331630" y="2257549"/>
            <a:ext cx="927225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9103015" y="348113"/>
            <a:ext cx="2177861" cy="196577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36050" y="430490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7" name="Group 79"/>
          <p:cNvGrpSpPr>
            <a:grpSpLocks/>
          </p:cNvGrpSpPr>
          <p:nvPr/>
        </p:nvGrpSpPr>
        <p:grpSpPr bwMode="auto">
          <a:xfrm>
            <a:off x="8942870" y="3129929"/>
            <a:ext cx="2645996" cy="2317802"/>
            <a:chOff x="5169544" y="2104012"/>
            <a:chExt cx="1734175" cy="1733962"/>
          </a:xfrm>
        </p:grpSpPr>
        <p:sp>
          <p:nvSpPr>
            <p:cNvPr id="38" name="Oval 37"/>
            <p:cNvSpPr/>
            <p:nvPr/>
          </p:nvSpPr>
          <p:spPr>
            <a:xfrm>
              <a:off x="5169544" y="2104012"/>
              <a:ext cx="1734175" cy="1733962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337154" y="2271601"/>
              <a:ext cx="1398955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9459261" y="3463634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ât</a:t>
            </a:r>
          </a:p>
        </p:txBody>
      </p:sp>
    </p:spTree>
    <p:extLst>
      <p:ext uri="{BB962C8B-B14F-4D97-AF65-F5344CB8AC3E}">
        <p14:creationId xmlns:p14="http://schemas.microsoft.com/office/powerpoint/2010/main" val="397171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97144"/>
            <a:ext cx="12192000" cy="632978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59117" y="431074"/>
            <a:ext cx="6873765" cy="11543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995" descr="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81" y="1359568"/>
            <a:ext cx="9009776" cy="4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36015" y="3098675"/>
            <a:ext cx="57332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Tôi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526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57" y="5143269"/>
            <a:ext cx="3535118" cy="15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/>
          <p:cNvSpPr/>
          <p:nvPr/>
        </p:nvSpPr>
        <p:spPr>
          <a:xfrm>
            <a:off x="2602798" y="200526"/>
            <a:ext cx="7346627" cy="1682977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6015" y="455816"/>
            <a:ext cx="639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1948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6" descr="1-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87" y="3724275"/>
            <a:ext cx="742675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5895185" y="3115466"/>
            <a:ext cx="3132777" cy="166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936" y="598499"/>
            <a:ext cx="6269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latin typeface="UTM Avo" panose="02040603050506020204" pitchFamily="18" charset="0"/>
              </a:rPr>
              <a:t>HS </a:t>
            </a:r>
            <a:r>
              <a:rPr lang="en-US" sz="2500" dirty="0" err="1">
                <a:latin typeface="UTM Avo" panose="02040603050506020204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hiện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theo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yêu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cầu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người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điều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khiển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latin typeface="UTM Avo" panose="02040603050506020204" pitchFamily="18" charset="0"/>
              </a:rPr>
              <a:t>HS </a:t>
            </a:r>
            <a:r>
              <a:rPr lang="en-US" sz="2500" dirty="0" err="1">
                <a:latin typeface="UTM Avo" panose="02040603050506020204" pitchFamily="18" charset="0"/>
              </a:rPr>
              <a:t>nào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hiện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không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đúng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thì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sẽ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bị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phạt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theo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quy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định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lớp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  <a:endParaRPr lang="vi-VN" sz="2500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0" y="5251948"/>
            <a:ext cx="4863737" cy="13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7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83730"/>
            <a:ext cx="9398865" cy="4065597"/>
            <a:chOff x="457200" y="1239996"/>
            <a:chExt cx="2177144" cy="2804886"/>
          </a:xfrm>
          <a:solidFill>
            <a:schemeClr val="bg2"/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7" y="663703"/>
            <a:ext cx="8701299" cy="3364943"/>
            <a:chOff x="4763053" y="2429435"/>
            <a:chExt cx="2379357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371616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01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87626" y="1859340"/>
            <a:ext cx="6960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white"/>
                </a:solidFill>
                <a:latin typeface="UTM Avo" panose="02040603050506020204" pitchFamily="18" charset="0"/>
              </a:rPr>
              <a:t>Tập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16C84E-4900-4DE2-8336-566EE1659EC2}"/>
              </a:ext>
            </a:extLst>
          </p:cNvPr>
          <p:cNvGrpSpPr/>
          <p:nvPr/>
        </p:nvGrpSpPr>
        <p:grpSpPr>
          <a:xfrm>
            <a:off x="411061" y="703609"/>
            <a:ext cx="11511470" cy="5333333"/>
            <a:chOff x="419450" y="594553"/>
            <a:chExt cx="11511470" cy="5333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6F0A99-6088-40EC-BD91-488F8A5C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23B0E0-8264-4F6C-99F0-F8B0A7999F11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3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9600" b="1" kern="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Khởi động</a:t>
              </a:r>
              <a:endParaRPr lang="en-US" sz="96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B02C5-F954-4D21-8C87-F970C5E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4599"/>
          <a:stretch/>
        </p:blipFill>
        <p:spPr>
          <a:xfrm>
            <a:off x="1817551" y="494770"/>
            <a:ext cx="8542434" cy="58808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5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599184" y="637528"/>
            <a:ext cx="5442036" cy="5137630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1011086" y="1052971"/>
            <a:ext cx="4676432" cy="4288803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3823707" y="485962"/>
            <a:ext cx="5803620" cy="74813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c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hủ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nhật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2320" y="1707690"/>
            <a:ext cx="3595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5383526" y="1676864"/>
            <a:ext cx="5346959" cy="87545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giặt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giũ</a:t>
            </a:r>
            <a:endParaRPr lang="vi-VN" sz="5400" dirty="0">
              <a:solidFill>
                <a:srgbClr val="0A2068"/>
              </a:solidFill>
              <a:latin typeface="Arial"/>
              <a:cs typeface="Arial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5785479" y="2954723"/>
            <a:ext cx="5973014" cy="771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mặt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5418538" y="4203935"/>
            <a:ext cx="5311947" cy="87449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bát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gray">
          <a:xfrm>
            <a:off x="3863811" y="5560023"/>
            <a:ext cx="5763516" cy="85804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gật</a:t>
            </a:r>
            <a:r>
              <a:rPr lang="en-US" sz="5400" dirty="0"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gù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/>
      <p:bldP spid="11" grpId="0" animBg="1"/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A9E623F-0455-4CFE-ADA7-84EDFE16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54522" y="121898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63701" y="109607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57399" y="104916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1268" y="159699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25110" y="155595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40902" y="21519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30937" y="198215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0902" y="308496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69869" y="291514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17294" y="3478557"/>
            <a:ext cx="52360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" y="192504"/>
            <a:ext cx="3592286" cy="509451"/>
            <a:chOff x="4000467" y="260140"/>
            <a:chExt cx="3232530" cy="846266"/>
          </a:xfrm>
        </p:grpSpPr>
        <p:sp>
          <p:nvSpPr>
            <p:cNvPr id="20" name="Rounded Rectangle 19"/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2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FD38C6-53F7-4B89-B078-864F2313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140010" y="138891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9527" y="224567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31451" y="308936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65B6DDD-E36C-4A65-989B-CCF40485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FEF17B-C503-4311-8467-F1B96A141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102808" y="895486"/>
            <a:ext cx="9467321" cy="55349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9" name="云形 18"/>
          <p:cNvSpPr/>
          <p:nvPr/>
        </p:nvSpPr>
        <p:spPr>
          <a:xfrm>
            <a:off x="2491931" y="153314"/>
            <a:ext cx="8363303" cy="795801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ăn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0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C54B86-7836-4DE6-BECE-795310C75919}"/>
              </a:ext>
            </a:extLst>
          </p:cNvPr>
          <p:cNvGrpSpPr/>
          <p:nvPr/>
        </p:nvGrpSpPr>
        <p:grpSpPr>
          <a:xfrm>
            <a:off x="419450" y="435161"/>
            <a:ext cx="11511470" cy="5333333"/>
            <a:chOff x="419450" y="594553"/>
            <a:chExt cx="11511470" cy="53333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DC4BF5-435E-4A8B-B401-BBABCE7DE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E25C6-C765-4BF3-BF6D-7D64306AF5B3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云形 18"/>
          <p:cNvSpPr/>
          <p:nvPr/>
        </p:nvSpPr>
        <p:spPr>
          <a:xfrm>
            <a:off x="1807108" y="5223378"/>
            <a:ext cx="7824651" cy="1090232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phở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742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696D65-79CA-4161-8F0E-23779358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075251" y="610044"/>
            <a:ext cx="10041498" cy="58706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云形 21"/>
          <p:cNvSpPr/>
          <p:nvPr/>
        </p:nvSpPr>
        <p:spPr>
          <a:xfrm rot="21443441">
            <a:off x="360288" y="4794484"/>
            <a:ext cx="7259356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làm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1" name="云形 21"/>
          <p:cNvSpPr/>
          <p:nvPr/>
        </p:nvSpPr>
        <p:spPr>
          <a:xfrm rot="21443441">
            <a:off x="515748" y="4702573"/>
            <a:ext cx="7259356" cy="974897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rửa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bát</a:t>
            </a:r>
            <a:r>
              <a:rPr lang="en-US" altLang="zh-CN" sz="4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97"/>
            <a:ext cx="2189527" cy="223870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593" y="21283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8681" y="2168419"/>
            <a:ext cx="239635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Bi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193" y="3417487"/>
            <a:ext cx="2354310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02336" y="1451441"/>
            <a:ext cx="791429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mặt,rửa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23205" y="2946723"/>
            <a:ext cx="7851229" cy="91440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33716" y="4442005"/>
            <a:ext cx="7851228" cy="935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“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43503" y="2680767"/>
            <a:ext cx="1690213" cy="602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5" idx="3"/>
            <a:endCxn id="6" idx="1"/>
          </p:cNvCxnSpPr>
          <p:nvPr/>
        </p:nvCxnSpPr>
        <p:spPr>
          <a:xfrm flipV="1">
            <a:off x="2543503" y="1908641"/>
            <a:ext cx="1558833" cy="1937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4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6245143770991090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3964"/>
          <a:stretch/>
        </p:blipFill>
        <p:spPr>
          <a:xfrm>
            <a:off x="-1" y="1671065"/>
            <a:ext cx="12131141" cy="3572053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0" y="286680"/>
            <a:ext cx="2035349" cy="15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97"/>
            <a:ext cx="12192000" cy="64387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8898" y="389147"/>
            <a:ext cx="2717073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45" y="14297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3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254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20" t="8075" r="15881" b="17940"/>
          <a:stretch/>
        </p:blipFill>
        <p:spPr>
          <a:xfrm>
            <a:off x="417095" y="260683"/>
            <a:ext cx="11325725" cy="61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51" r="8883" b="26767"/>
          <a:stretch/>
        </p:blipFill>
        <p:spPr>
          <a:xfrm>
            <a:off x="524437" y="363071"/>
            <a:ext cx="11295529" cy="59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1" t="4376" r="15753" b="18093"/>
          <a:stretch/>
        </p:blipFill>
        <p:spPr>
          <a:xfrm>
            <a:off x="417094" y="208547"/>
            <a:ext cx="11405937" cy="61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621" b="26748"/>
          <a:stretch/>
        </p:blipFill>
        <p:spPr>
          <a:xfrm>
            <a:off x="404645" y="173350"/>
            <a:ext cx="11402344" cy="61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3317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025" y="1890096"/>
            <a:ext cx="3372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77726" y="387457"/>
            <a:ext cx="3328531" cy="47067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62" y="38774"/>
            <a:ext cx="1554564" cy="9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388" r="5582" b="15174"/>
          <a:stretch/>
        </p:blipFill>
        <p:spPr>
          <a:xfrm>
            <a:off x="0" y="858135"/>
            <a:ext cx="12096206" cy="55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54702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6" y="663703"/>
            <a:ext cx="9854726" cy="3364943"/>
            <a:chOff x="4763053" y="2429435"/>
            <a:chExt cx="2694760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1985" y="1878737"/>
            <a:ext cx="906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59: </a:t>
            </a:r>
            <a:r>
              <a:rPr lang="vi-VN" sz="96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 - </a:t>
            </a:r>
            <a:r>
              <a:rPr lang="vi-VN" sz="9600" b="1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D34E6-1145-447F-B370-A312F4E38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9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988" r="5224" b="5738"/>
          <a:stretch/>
        </p:blipFill>
        <p:spPr>
          <a:xfrm>
            <a:off x="2749765" y="1191236"/>
            <a:ext cx="5394976" cy="4166071"/>
          </a:xfrm>
          <a:prstGeom prst="rect">
            <a:avLst/>
          </a:prstGeom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48" y="5185954"/>
            <a:ext cx="3346809" cy="15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5680" y="4985095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50405" y="498509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5008" y="1253311"/>
            <a:ext cx="441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1253311"/>
            <a:ext cx="5225143" cy="38542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625008" y="2660825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5" t="11342" r="12502" b="28363"/>
          <a:stretch/>
        </p:blipFill>
        <p:spPr bwMode="auto">
          <a:xfrm>
            <a:off x="1315452" y="176464"/>
            <a:ext cx="9416716" cy="49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5213683"/>
            <a:ext cx="3290004" cy="14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1276" y="5024284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26666" y="50242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10197" r="11751" b="24289"/>
          <a:stretch/>
        </p:blipFill>
        <p:spPr bwMode="auto">
          <a:xfrm>
            <a:off x="433137" y="1032573"/>
            <a:ext cx="6384758" cy="42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91673" y="1448431"/>
            <a:ext cx="38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ậ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491673" y="2883615"/>
            <a:ext cx="3801261" cy="3036436"/>
            <a:chOff x="3810000" y="1447800"/>
            <a:chExt cx="2209800" cy="1524000"/>
          </a:xfrm>
        </p:grpSpPr>
        <p:sp>
          <p:nvSpPr>
            <p:cNvPr id="18" name="Rectangle 1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66880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3131" y="507653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3386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t="14105" r="13682" b="27650"/>
          <a:stretch/>
        </p:blipFill>
        <p:spPr bwMode="auto">
          <a:xfrm>
            <a:off x="6432884" y="320842"/>
            <a:ext cx="5149515" cy="37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1" y="204386"/>
            <a:ext cx="5386998" cy="38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232</Words>
  <Application>Microsoft Office PowerPoint</Application>
  <PresentationFormat>Widescreen</PresentationFormat>
  <Paragraphs>91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Century Gothic</vt:lpstr>
      <vt:lpstr>Frankfurter</vt:lpstr>
      <vt:lpstr>HP001</vt:lpstr>
      <vt:lpstr>HP001 4 hàng</vt:lpstr>
      <vt:lpstr>inpin heiti</vt:lpstr>
      <vt:lpstr>Kozuka Gothic Pr6N B</vt:lpstr>
      <vt:lpstr>Times New Roman</vt:lpstr>
      <vt:lpstr>UTM Avo</vt:lpstr>
      <vt:lpstr>Verdana</vt:lpstr>
      <vt:lpstr>zihun35hao-jindianyahei</vt:lpstr>
      <vt:lpstr>造字工房悦黑体验版常规体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119</cp:revision>
  <dcterms:created xsi:type="dcterms:W3CDTF">2021-11-01T08:16:43Z</dcterms:created>
  <dcterms:modified xsi:type="dcterms:W3CDTF">2022-11-22T09:00:10Z</dcterms:modified>
</cp:coreProperties>
</file>