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4"/>
  </p:notesMasterIdLst>
  <p:sldIdLst>
    <p:sldId id="256" r:id="rId2"/>
    <p:sldId id="315" r:id="rId3"/>
    <p:sldId id="327" r:id="rId4"/>
    <p:sldId id="258" r:id="rId5"/>
    <p:sldId id="273" r:id="rId6"/>
    <p:sldId id="317" r:id="rId7"/>
    <p:sldId id="318" r:id="rId8"/>
    <p:sldId id="328" r:id="rId9"/>
    <p:sldId id="275" r:id="rId10"/>
    <p:sldId id="329" r:id="rId11"/>
    <p:sldId id="330" r:id="rId12"/>
    <p:sldId id="281" r:id="rId13"/>
  </p:sldIdLst>
  <p:sldSz cx="9144000" cy="5143500" type="screen16x9"/>
  <p:notesSz cx="6858000" cy="9144000"/>
  <p:embeddedFontLst>
    <p:embeddedFont>
      <p:font typeface="Patrick Hand" panose="00000500000000000000" pitchFamily="2" charset="0"/>
      <p:regular r:id="rId15"/>
    </p:embeddedFont>
    <p:embeddedFont>
      <p:font typeface="Patrick Hand SC" panose="00000500000000000000" pitchFamily="2" charset="0"/>
      <p:regular r:id="rId16"/>
    </p:embeddedFont>
  </p:embeddedFontLst>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CC070B-6319-49F3-BE82-D27F163C84C2}">
  <a:tblStyle styleId="{19CC070B-6319-49F3-BE82-D27F163C84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501964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74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31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52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79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397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58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466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2466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a24d75da4c_1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a24d75da4c_1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64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00400" y="3239750"/>
            <a:ext cx="2743200" cy="89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5">
  <p:cSld name="1_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277675" y="445025"/>
            <a:ext cx="65886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996225" y="1875200"/>
            <a:ext cx="4299600" cy="935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996225" y="2831850"/>
            <a:ext cx="42009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78192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5">
  <p:cSld name="1_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277675" y="445025"/>
            <a:ext cx="65886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996225" y="1875200"/>
            <a:ext cx="4299600" cy="935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996225" y="2831850"/>
            <a:ext cx="42009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81396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962150" y="482679"/>
            <a:ext cx="5219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3716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371600"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63852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6385200"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38784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3878401"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2713262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t>21/11/2023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A4052-B1E3-436C-8532-BC4D80CD3DF6}" type="slidenum">
              <a:rPr lang="en-US" smtClean="0"/>
              <a:t>‹#›</a:t>
            </a:fld>
            <a:endParaRPr lang="en-US"/>
          </a:p>
        </p:txBody>
      </p:sp>
    </p:spTree>
    <p:extLst>
      <p:ext uri="{BB962C8B-B14F-4D97-AF65-F5344CB8AC3E}">
        <p14:creationId xmlns:p14="http://schemas.microsoft.com/office/powerpoint/2010/main" val="333442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388100" y="1137450"/>
            <a:ext cx="6367800" cy="2868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992625" y="1305975"/>
            <a:ext cx="2950800" cy="10557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992625" y="2449425"/>
            <a:ext cx="2950800" cy="1388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2_1">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89327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4377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35941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77642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5">
  <p:cSld name="CUSTOM_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277675" y="445025"/>
            <a:ext cx="65886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996225" y="1875200"/>
            <a:ext cx="4299600" cy="935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996225" y="2831850"/>
            <a:ext cx="42009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63" r:id="rId4"/>
    <p:sldLayoutId id="2147483682" r:id="rId5"/>
    <p:sldLayoutId id="2147483681" r:id="rId6"/>
    <p:sldLayoutId id="2147483680" r:id="rId7"/>
    <p:sldLayoutId id="2147483679" r:id="rId8"/>
    <p:sldLayoutId id="2147483666" r:id="rId9"/>
    <p:sldLayoutId id="2147483684" r:id="rId10"/>
    <p:sldLayoutId id="2147483683" r:id="rId11"/>
    <p:sldLayoutId id="2147483685" r:id="rId12"/>
    <p:sldLayoutId id="2147483676" r:id="rId13"/>
    <p:sldLayoutId id="214748368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244549" y="1166813"/>
            <a:ext cx="8465801" cy="112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dirty="0" err="1">
                <a:latin typeface="Times New Roman" panose="02020603050405020304" pitchFamily="18" charset="0"/>
                <a:cs typeface="Times New Roman" panose="02020603050405020304" pitchFamily="18" charset="0"/>
              </a:rPr>
              <a:t>Bài</a:t>
            </a:r>
            <a:r>
              <a:rPr lang="en-GB" sz="6000" dirty="0">
                <a:latin typeface="Times New Roman" panose="02020603050405020304" pitchFamily="18" charset="0"/>
                <a:cs typeface="Times New Roman" panose="02020603050405020304" pitchFamily="18" charset="0"/>
              </a:rPr>
              <a:t> </a:t>
            </a:r>
            <a:r>
              <a:rPr lang="en-GB" sz="6000" dirty="0" err="1">
                <a:latin typeface="Times New Roman" panose="02020603050405020304" pitchFamily="18" charset="0"/>
                <a:cs typeface="Times New Roman" panose="02020603050405020304" pitchFamily="18" charset="0"/>
              </a:rPr>
              <a:t>giảng</a:t>
            </a:r>
            <a:r>
              <a:rPr lang="en-GB" sz="6000" dirty="0">
                <a:latin typeface="Times New Roman" panose="02020603050405020304" pitchFamily="18" charset="0"/>
                <a:cs typeface="Times New Roman" panose="02020603050405020304" pitchFamily="18" charset="0"/>
              </a:rPr>
              <a:t> CÔNG NGHỆ</a:t>
            </a:r>
            <a:endParaRPr sz="6000" dirty="0">
              <a:latin typeface="Times New Roman" panose="02020603050405020304" pitchFamily="18" charset="0"/>
              <a:cs typeface="Times New Roman" panose="02020603050405020304" pitchFamily="18" charset="0"/>
            </a:endParaRPr>
          </a:p>
        </p:txBody>
      </p:sp>
      <p:sp>
        <p:nvSpPr>
          <p:cNvPr id="150" name="Google Shape;150;p33"/>
          <p:cNvSpPr txBox="1">
            <a:spLocks noGrp="1"/>
          </p:cNvSpPr>
          <p:nvPr>
            <p:ph type="subTitle" idx="1"/>
          </p:nvPr>
        </p:nvSpPr>
        <p:spPr>
          <a:xfrm>
            <a:off x="3180000" y="2183218"/>
            <a:ext cx="2743200" cy="5382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4800" b="1">
                <a:solidFill>
                  <a:schemeClr val="tx1"/>
                </a:solidFill>
              </a:rPr>
              <a:t>LỚP 3</a:t>
            </a:r>
            <a:endParaRPr sz="4800" b="1" dirty="0">
              <a:solidFill>
                <a:schemeClr val="tx1"/>
              </a:solidFill>
            </a:endParaRPr>
          </a:p>
        </p:txBody>
      </p:sp>
      <p:sp>
        <p:nvSpPr>
          <p:cNvPr id="151" name="Google Shape;151;p33"/>
          <p:cNvSpPr/>
          <p:nvPr/>
        </p:nvSpPr>
        <p:spPr>
          <a:xfrm>
            <a:off x="8267600" y="26756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3"/>
          <p:cNvSpPr/>
          <p:nvPr/>
        </p:nvSpPr>
        <p:spPr>
          <a:xfrm>
            <a:off x="557800" y="40709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3"/>
          <p:cNvSpPr/>
          <p:nvPr/>
        </p:nvSpPr>
        <p:spPr>
          <a:xfrm>
            <a:off x="8596463" y="4578063"/>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33"/>
          <p:cNvGrpSpPr/>
          <p:nvPr/>
        </p:nvGrpSpPr>
        <p:grpSpPr>
          <a:xfrm>
            <a:off x="7840225" y="325325"/>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3"/>
          <p:cNvGrpSpPr/>
          <p:nvPr/>
        </p:nvGrpSpPr>
        <p:grpSpPr>
          <a:xfrm>
            <a:off x="2291875" y="4237100"/>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3"/>
          <p:cNvGrpSpPr/>
          <p:nvPr/>
        </p:nvGrpSpPr>
        <p:grpSpPr>
          <a:xfrm>
            <a:off x="575600" y="2571750"/>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3"/>
          <p:cNvGrpSpPr/>
          <p:nvPr/>
        </p:nvGrpSpPr>
        <p:grpSpPr>
          <a:xfrm>
            <a:off x="6368425" y="3177488"/>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33"/>
          <p:cNvSpPr/>
          <p:nvPr/>
        </p:nvSpPr>
        <p:spPr>
          <a:xfrm>
            <a:off x="2567004" y="3077175"/>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3"/>
          <p:cNvGrpSpPr/>
          <p:nvPr/>
        </p:nvGrpSpPr>
        <p:grpSpPr>
          <a:xfrm>
            <a:off x="41963" y="249125"/>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3"/>
          <p:cNvGrpSpPr/>
          <p:nvPr/>
        </p:nvGrpSpPr>
        <p:grpSpPr>
          <a:xfrm>
            <a:off x="482238" y="720825"/>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3"/>
          <p:cNvGrpSpPr/>
          <p:nvPr/>
        </p:nvGrpSpPr>
        <p:grpSpPr>
          <a:xfrm>
            <a:off x="4250013" y="4709350"/>
            <a:ext cx="643950" cy="195675"/>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25E72B6-7C99-123B-5825-378EDAA5EA6C}"/>
              </a:ext>
            </a:extLst>
          </p:cNvPr>
          <p:cNvGraphicFramePr>
            <a:graphicFrameLocks noGrp="1"/>
          </p:cNvGraphicFramePr>
          <p:nvPr>
            <p:extLst>
              <p:ext uri="{D42A27DB-BD31-4B8C-83A1-F6EECF244321}">
                <p14:modId xmlns:p14="http://schemas.microsoft.com/office/powerpoint/2010/main" val="3732408370"/>
              </p:ext>
            </p:extLst>
          </p:nvPr>
        </p:nvGraphicFramePr>
        <p:xfrm>
          <a:off x="1739900" y="1319376"/>
          <a:ext cx="5956300" cy="2664312"/>
        </p:xfrm>
        <a:graphic>
          <a:graphicData uri="http://schemas.openxmlformats.org/drawingml/2006/table">
            <a:tbl>
              <a:tblPr firstRow="1" firstCol="1" bandRow="1">
                <a:tableStyleId>{19CC070B-6319-49F3-BE82-D27F163C84C2}</a:tableStyleId>
              </a:tblPr>
              <a:tblGrid>
                <a:gridCol w="3128721">
                  <a:extLst>
                    <a:ext uri="{9D8B030D-6E8A-4147-A177-3AD203B41FA5}">
                      <a16:colId xmlns:a16="http://schemas.microsoft.com/office/drawing/2014/main" val="1365765721"/>
                    </a:ext>
                  </a:extLst>
                </a:gridCol>
                <a:gridCol w="2827579">
                  <a:extLst>
                    <a:ext uri="{9D8B030D-6E8A-4147-A177-3AD203B41FA5}">
                      <a16:colId xmlns:a16="http://schemas.microsoft.com/office/drawing/2014/main" val="3080239299"/>
                    </a:ext>
                  </a:extLst>
                </a:gridCol>
              </a:tblGrid>
              <a:tr h="1651000">
                <a:tc>
                  <a:txBody>
                    <a:bodyPr/>
                    <a:lstStyle/>
                    <a:p>
                      <a:pPr>
                        <a:lnSpc>
                          <a:spcPct val="115000"/>
                        </a:lnSpc>
                      </a:pPr>
                      <a:endParaRPr lang="en-US" sz="1300">
                        <a:solidFill>
                          <a:srgbClr val="000000"/>
                        </a:solidFill>
                        <a:effectLst/>
                        <a:latin typeface="Times New Roman" panose="02020603050405020304" pitchFamily="18" charset="0"/>
                        <a:ea typeface="Courier New" panose="02070309020205020404" pitchFamily="49" charset="0"/>
                      </a:endParaRPr>
                    </a:p>
                  </a:txBody>
                  <a:tcPr marL="68580" marR="68580" marT="0" marB="0"/>
                </a:tc>
                <a:tc>
                  <a:txBody>
                    <a:bodyPr/>
                    <a:lstStyle/>
                    <a:p>
                      <a:pPr>
                        <a:lnSpc>
                          <a:spcPct val="115000"/>
                        </a:lnSpc>
                      </a:pPr>
                      <a:endParaRPr lang="en-US" sz="1300">
                        <a:solidFill>
                          <a:srgbClr val="000000"/>
                        </a:solidFill>
                        <a:effectLst/>
                        <a:latin typeface="Times New Roman" panose="02020603050405020304" pitchFamily="18" charset="0"/>
                        <a:ea typeface="Courier New" panose="02070309020205020404" pitchFamily="49" charset="0"/>
                      </a:endParaRPr>
                    </a:p>
                  </a:txBody>
                  <a:tcPr marL="68580" marR="68580" marT="0" marB="0"/>
                </a:tc>
                <a:extLst>
                  <a:ext uri="{0D108BD9-81ED-4DB2-BD59-A6C34878D82A}">
                    <a16:rowId xmlns:a16="http://schemas.microsoft.com/office/drawing/2014/main" val="2431079413"/>
                  </a:ext>
                </a:extLst>
              </a:tr>
              <a:tr h="533400">
                <a:tc>
                  <a:txBody>
                    <a:bodyPr/>
                    <a:lstStyle/>
                    <a:p>
                      <a:pPr algn="ctr">
                        <a:lnSpc>
                          <a:spcPct val="115000"/>
                        </a:lnSpc>
                      </a:pPr>
                      <a:r>
                        <a:rPr lang="en-US" sz="1800">
                          <a:solidFill>
                            <a:srgbClr val="FF0000"/>
                          </a:solidFill>
                          <a:effectLst/>
                        </a:rPr>
                        <a:t>S</a:t>
                      </a:r>
                      <a:r>
                        <a:rPr lang="vi-VN" sz="1800">
                          <a:solidFill>
                            <a:srgbClr val="FF0000"/>
                          </a:solidFill>
                          <a:effectLst/>
                        </a:rPr>
                        <a:t>ản xuất các chương trình</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tc>
                  <a:txBody>
                    <a:bodyPr/>
                    <a:lstStyle/>
                    <a:p>
                      <a:pPr algn="ctr">
                        <a:lnSpc>
                          <a:spcPct val="115000"/>
                        </a:lnSpc>
                      </a:pPr>
                      <a:r>
                        <a:rPr lang="en-US" sz="1800">
                          <a:solidFill>
                            <a:srgbClr val="FF0000"/>
                          </a:solidFill>
                          <a:effectLst/>
                        </a:rPr>
                        <a:t>T</a:t>
                      </a:r>
                      <a:r>
                        <a:rPr lang="vi-VN" sz="1800">
                          <a:solidFill>
                            <a:srgbClr val="FF0000"/>
                          </a:solidFill>
                          <a:effectLst/>
                        </a:rPr>
                        <a:t>hu tín hiệu truyền thanh</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extLst>
                  <a:ext uri="{0D108BD9-81ED-4DB2-BD59-A6C34878D82A}">
                    <a16:rowId xmlns:a16="http://schemas.microsoft.com/office/drawing/2014/main" val="772540782"/>
                  </a:ext>
                </a:extLst>
              </a:tr>
              <a:tr h="479912">
                <a:tc>
                  <a:txBody>
                    <a:bodyPr/>
                    <a:lstStyle/>
                    <a:p>
                      <a:pPr algn="ctr">
                        <a:lnSpc>
                          <a:spcPct val="115000"/>
                        </a:lnSpc>
                      </a:pPr>
                      <a:r>
                        <a:rPr lang="vi-VN" sz="1800">
                          <a:solidFill>
                            <a:srgbClr val="FF0000"/>
                          </a:solidFill>
                          <a:effectLst/>
                        </a:rPr>
                        <a:t>phát tín hiệu truyền thanh</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tc>
                  <a:txBody>
                    <a:bodyPr/>
                    <a:lstStyle/>
                    <a:p>
                      <a:pPr algn="ctr">
                        <a:lnSpc>
                          <a:spcPct val="115000"/>
                        </a:lnSpc>
                      </a:pPr>
                      <a:r>
                        <a:rPr lang="en-US" sz="1800">
                          <a:solidFill>
                            <a:srgbClr val="FF0000"/>
                          </a:solidFill>
                          <a:effectLst/>
                        </a:rPr>
                        <a:t>P</a:t>
                      </a:r>
                      <a:r>
                        <a:rPr lang="vi-VN" sz="1800">
                          <a:solidFill>
                            <a:srgbClr val="FF0000"/>
                          </a:solidFill>
                          <a:effectLst/>
                        </a:rPr>
                        <a:t>hát âm thanh ra loa</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extLst>
                  <a:ext uri="{0D108BD9-81ED-4DB2-BD59-A6C34878D82A}">
                    <a16:rowId xmlns:a16="http://schemas.microsoft.com/office/drawing/2014/main" val="1823353637"/>
                  </a:ext>
                </a:extLst>
              </a:tr>
            </a:tbl>
          </a:graphicData>
        </a:graphic>
      </p:graphicFrame>
      <p:pic>
        <p:nvPicPr>
          <p:cNvPr id="1026" name="Picture 2">
            <a:extLst>
              <a:ext uri="{FF2B5EF4-FFF2-40B4-BE49-F238E27FC236}">
                <a16:creationId xmlns:a16="http://schemas.microsoft.com/office/drawing/2014/main" id="{C43217A2-1134-0086-4F96-23C9979EE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6" t="13274" r="54712" b="45280"/>
          <a:stretch>
            <a:fillRect/>
          </a:stretch>
        </p:blipFill>
        <p:spPr bwMode="auto">
          <a:xfrm>
            <a:off x="2009495" y="1533782"/>
            <a:ext cx="2456876" cy="11177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a:extLst>
              <a:ext uri="{FF2B5EF4-FFF2-40B4-BE49-F238E27FC236}">
                <a16:creationId xmlns:a16="http://schemas.microsoft.com/office/drawing/2014/main" id="{BEDC2A15-2E15-53D6-C952-BEE873C71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448" t="12489" r="8472" b="40602"/>
          <a:stretch>
            <a:fillRect/>
          </a:stretch>
        </p:blipFill>
        <p:spPr bwMode="auto">
          <a:xfrm>
            <a:off x="4993141" y="1461335"/>
            <a:ext cx="2588759" cy="12626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71A584D-3123-CBEC-2AD9-46791C3FFB0C}"/>
              </a:ext>
            </a:extLst>
          </p:cNvPr>
          <p:cNvSpPr/>
          <p:nvPr/>
        </p:nvSpPr>
        <p:spPr>
          <a:xfrm>
            <a:off x="3228707" y="360788"/>
            <a:ext cx="2319866" cy="1877437"/>
          </a:xfrm>
          <a:prstGeom prst="rect">
            <a:avLst/>
          </a:prstGeom>
          <a:noFill/>
        </p:spPr>
        <p:txBody>
          <a:bodyPr wrap="none" lIns="91440" tIns="45720" rIns="91440" bIns="45720">
            <a:spAutoFit/>
          </a:bodyPr>
          <a:lstStyle/>
          <a:p>
            <a:pPr algn="ctr"/>
            <a:r>
              <a:rPr lang="en-US" sz="5000" b="1">
                <a:ln w="22225">
                  <a:solidFill>
                    <a:schemeClr val="accent2"/>
                  </a:solidFill>
                  <a:prstDash val="solid"/>
                </a:ln>
                <a:solidFill>
                  <a:schemeClr val="accent6">
                    <a:lumMod val="50000"/>
                  </a:schemeClr>
                </a:solidFill>
              </a:rPr>
              <a:t>Đáp án</a:t>
            </a:r>
            <a:br>
              <a:rPr lang="en-US" sz="6600" b="1">
                <a:ln w="22225">
                  <a:solidFill>
                    <a:schemeClr val="accent2"/>
                  </a:solidFill>
                  <a:prstDash val="solid"/>
                </a:ln>
                <a:solidFill>
                  <a:schemeClr val="accent6">
                    <a:lumMod val="50000"/>
                  </a:schemeClr>
                </a:solidFill>
              </a:rPr>
            </a:br>
            <a:endParaRPr lang="en-US" sz="6600" b="1" cap="none" spc="0">
              <a:ln w="22225">
                <a:solidFill>
                  <a:schemeClr val="accent2"/>
                </a:solidFill>
                <a:prstDash val="solid"/>
              </a:ln>
              <a:solidFill>
                <a:schemeClr val="accent6">
                  <a:lumMod val="50000"/>
                </a:schemeClr>
              </a:solidFill>
              <a:effectLst/>
            </a:endParaRPr>
          </a:p>
        </p:txBody>
      </p:sp>
      <p:grpSp>
        <p:nvGrpSpPr>
          <p:cNvPr id="9" name="Google Shape;1933;p69">
            <a:extLst>
              <a:ext uri="{FF2B5EF4-FFF2-40B4-BE49-F238E27FC236}">
                <a16:creationId xmlns:a16="http://schemas.microsoft.com/office/drawing/2014/main" id="{C3A5A2D1-66E4-B36B-ACC5-500A7CD0A143}"/>
              </a:ext>
            </a:extLst>
          </p:cNvPr>
          <p:cNvGrpSpPr/>
          <p:nvPr/>
        </p:nvGrpSpPr>
        <p:grpSpPr>
          <a:xfrm>
            <a:off x="1731673" y="4068158"/>
            <a:ext cx="1186101" cy="760527"/>
            <a:chOff x="-4240385" y="2200252"/>
            <a:chExt cx="1507437" cy="1129158"/>
          </a:xfrm>
        </p:grpSpPr>
        <p:sp>
          <p:nvSpPr>
            <p:cNvPr id="10" name="Google Shape;1934;p69">
              <a:extLst>
                <a:ext uri="{FF2B5EF4-FFF2-40B4-BE49-F238E27FC236}">
                  <a16:creationId xmlns:a16="http://schemas.microsoft.com/office/drawing/2014/main" id="{C51FF85B-8373-9C97-E14B-DF46F9F855DF}"/>
                </a:ext>
              </a:extLst>
            </p:cNvPr>
            <p:cNvSpPr/>
            <p:nvPr/>
          </p:nvSpPr>
          <p:spPr>
            <a:xfrm>
              <a:off x="-3757281" y="2675571"/>
              <a:ext cx="887612" cy="620553"/>
            </a:xfrm>
            <a:custGeom>
              <a:avLst/>
              <a:gdLst/>
              <a:ahLst/>
              <a:cxnLst/>
              <a:rect l="l" t="t" r="r" b="b"/>
              <a:pathLst>
                <a:path w="68291" h="47744" extrusionOk="0">
                  <a:moveTo>
                    <a:pt x="1" y="19566"/>
                  </a:moveTo>
                  <a:cubicBezTo>
                    <a:pt x="6977" y="17005"/>
                    <a:pt x="13354" y="13680"/>
                    <a:pt x="18531" y="8393"/>
                  </a:cubicBezTo>
                  <a:cubicBezTo>
                    <a:pt x="20384" y="9211"/>
                    <a:pt x="22237" y="8938"/>
                    <a:pt x="24036" y="8284"/>
                  </a:cubicBezTo>
                  <a:cubicBezTo>
                    <a:pt x="25943" y="7521"/>
                    <a:pt x="27742" y="6595"/>
                    <a:pt x="29595" y="5668"/>
                  </a:cubicBezTo>
                  <a:cubicBezTo>
                    <a:pt x="30849" y="5014"/>
                    <a:pt x="31993" y="4142"/>
                    <a:pt x="32974" y="3161"/>
                  </a:cubicBezTo>
                  <a:cubicBezTo>
                    <a:pt x="34010" y="2126"/>
                    <a:pt x="34991" y="1090"/>
                    <a:pt x="36081" y="0"/>
                  </a:cubicBezTo>
                  <a:cubicBezTo>
                    <a:pt x="36517" y="164"/>
                    <a:pt x="36898" y="436"/>
                    <a:pt x="37280" y="818"/>
                  </a:cubicBezTo>
                  <a:cubicBezTo>
                    <a:pt x="38370" y="1635"/>
                    <a:pt x="39460" y="2453"/>
                    <a:pt x="40659" y="3107"/>
                  </a:cubicBezTo>
                  <a:cubicBezTo>
                    <a:pt x="42239" y="4033"/>
                    <a:pt x="43983" y="4633"/>
                    <a:pt x="45782" y="5014"/>
                  </a:cubicBezTo>
                  <a:cubicBezTo>
                    <a:pt x="49706" y="5777"/>
                    <a:pt x="53685" y="6050"/>
                    <a:pt x="57663" y="5777"/>
                  </a:cubicBezTo>
                  <a:cubicBezTo>
                    <a:pt x="59135" y="5668"/>
                    <a:pt x="60606" y="5396"/>
                    <a:pt x="62078" y="4960"/>
                  </a:cubicBezTo>
                  <a:cubicBezTo>
                    <a:pt x="63440" y="4578"/>
                    <a:pt x="64748" y="4142"/>
                    <a:pt x="66165" y="3761"/>
                  </a:cubicBezTo>
                  <a:cubicBezTo>
                    <a:pt x="66274" y="3924"/>
                    <a:pt x="66383" y="4142"/>
                    <a:pt x="66438" y="4360"/>
                  </a:cubicBezTo>
                  <a:cubicBezTo>
                    <a:pt x="66983" y="6377"/>
                    <a:pt x="67473" y="8502"/>
                    <a:pt x="67964" y="10573"/>
                  </a:cubicBezTo>
                  <a:cubicBezTo>
                    <a:pt x="68236" y="11772"/>
                    <a:pt x="68236" y="13026"/>
                    <a:pt x="68018" y="14225"/>
                  </a:cubicBezTo>
                  <a:cubicBezTo>
                    <a:pt x="68018" y="14388"/>
                    <a:pt x="67909" y="14497"/>
                    <a:pt x="67964" y="14606"/>
                  </a:cubicBezTo>
                  <a:cubicBezTo>
                    <a:pt x="68291" y="15806"/>
                    <a:pt x="68073" y="17059"/>
                    <a:pt x="68073" y="18313"/>
                  </a:cubicBezTo>
                  <a:cubicBezTo>
                    <a:pt x="68127" y="19512"/>
                    <a:pt x="68073" y="20765"/>
                    <a:pt x="68018" y="22019"/>
                  </a:cubicBezTo>
                  <a:cubicBezTo>
                    <a:pt x="68018" y="22455"/>
                    <a:pt x="67909" y="22945"/>
                    <a:pt x="67800" y="23381"/>
                  </a:cubicBezTo>
                  <a:cubicBezTo>
                    <a:pt x="67310" y="25071"/>
                    <a:pt x="66765" y="26706"/>
                    <a:pt x="66274" y="28395"/>
                  </a:cubicBezTo>
                  <a:cubicBezTo>
                    <a:pt x="65784" y="30248"/>
                    <a:pt x="64857" y="31992"/>
                    <a:pt x="63658" y="33464"/>
                  </a:cubicBezTo>
                  <a:cubicBezTo>
                    <a:pt x="62568" y="34717"/>
                    <a:pt x="61696" y="36080"/>
                    <a:pt x="60552" y="37224"/>
                  </a:cubicBezTo>
                  <a:cubicBezTo>
                    <a:pt x="59298" y="38532"/>
                    <a:pt x="57936" y="39677"/>
                    <a:pt x="56519" y="40821"/>
                  </a:cubicBezTo>
                  <a:cubicBezTo>
                    <a:pt x="54230" y="42675"/>
                    <a:pt x="51668" y="44146"/>
                    <a:pt x="48888" y="45127"/>
                  </a:cubicBezTo>
                  <a:cubicBezTo>
                    <a:pt x="47090" y="45890"/>
                    <a:pt x="45182" y="46544"/>
                    <a:pt x="43329" y="47035"/>
                  </a:cubicBezTo>
                  <a:cubicBezTo>
                    <a:pt x="41476" y="47471"/>
                    <a:pt x="39569" y="47689"/>
                    <a:pt x="37716" y="47689"/>
                  </a:cubicBezTo>
                  <a:cubicBezTo>
                    <a:pt x="34010" y="47743"/>
                    <a:pt x="30358" y="47471"/>
                    <a:pt x="26706" y="46871"/>
                  </a:cubicBezTo>
                  <a:cubicBezTo>
                    <a:pt x="24363" y="46544"/>
                    <a:pt x="22019" y="45836"/>
                    <a:pt x="19894" y="44855"/>
                  </a:cubicBezTo>
                  <a:cubicBezTo>
                    <a:pt x="17060" y="43547"/>
                    <a:pt x="14335" y="41966"/>
                    <a:pt x="11773" y="40167"/>
                  </a:cubicBezTo>
                  <a:cubicBezTo>
                    <a:pt x="10302" y="39077"/>
                    <a:pt x="8939" y="37769"/>
                    <a:pt x="7795" y="36352"/>
                  </a:cubicBezTo>
                  <a:cubicBezTo>
                    <a:pt x="7740" y="36243"/>
                    <a:pt x="7577" y="36134"/>
                    <a:pt x="7577" y="36025"/>
                  </a:cubicBezTo>
                  <a:cubicBezTo>
                    <a:pt x="7577" y="35208"/>
                    <a:pt x="7032" y="34881"/>
                    <a:pt x="6432" y="34499"/>
                  </a:cubicBezTo>
                  <a:cubicBezTo>
                    <a:pt x="6268" y="34390"/>
                    <a:pt x="6105" y="34172"/>
                    <a:pt x="6050" y="34009"/>
                  </a:cubicBezTo>
                  <a:cubicBezTo>
                    <a:pt x="4906" y="32265"/>
                    <a:pt x="3816" y="30466"/>
                    <a:pt x="2889" y="28559"/>
                  </a:cubicBezTo>
                  <a:cubicBezTo>
                    <a:pt x="2235" y="27360"/>
                    <a:pt x="1636" y="26052"/>
                    <a:pt x="1200" y="24744"/>
                  </a:cubicBezTo>
                  <a:cubicBezTo>
                    <a:pt x="927" y="23817"/>
                    <a:pt x="600" y="22945"/>
                    <a:pt x="382" y="22019"/>
                  </a:cubicBezTo>
                  <a:cubicBezTo>
                    <a:pt x="219" y="21310"/>
                    <a:pt x="164" y="20493"/>
                    <a:pt x="1" y="19566"/>
                  </a:cubicBezTo>
                  <a:close/>
                  <a:moveTo>
                    <a:pt x="37280" y="36679"/>
                  </a:moveTo>
                  <a:lnTo>
                    <a:pt x="38043" y="36679"/>
                  </a:lnTo>
                  <a:cubicBezTo>
                    <a:pt x="40386" y="36734"/>
                    <a:pt x="42730" y="36243"/>
                    <a:pt x="44855" y="35153"/>
                  </a:cubicBezTo>
                  <a:cubicBezTo>
                    <a:pt x="45237" y="34935"/>
                    <a:pt x="45673" y="34881"/>
                    <a:pt x="46054" y="34717"/>
                  </a:cubicBezTo>
                  <a:cubicBezTo>
                    <a:pt x="47090" y="34227"/>
                    <a:pt x="48125" y="33791"/>
                    <a:pt x="49052" y="33355"/>
                  </a:cubicBezTo>
                  <a:cubicBezTo>
                    <a:pt x="49433" y="33137"/>
                    <a:pt x="49760" y="32864"/>
                    <a:pt x="50087" y="32537"/>
                  </a:cubicBezTo>
                  <a:cubicBezTo>
                    <a:pt x="50578" y="32047"/>
                    <a:pt x="51069" y="31447"/>
                    <a:pt x="51505" y="30902"/>
                  </a:cubicBezTo>
                  <a:cubicBezTo>
                    <a:pt x="52213" y="29976"/>
                    <a:pt x="52431" y="28722"/>
                    <a:pt x="51995" y="27632"/>
                  </a:cubicBezTo>
                  <a:cubicBezTo>
                    <a:pt x="51832" y="27360"/>
                    <a:pt x="51832" y="27033"/>
                    <a:pt x="51723" y="26760"/>
                  </a:cubicBezTo>
                  <a:cubicBezTo>
                    <a:pt x="51668" y="26651"/>
                    <a:pt x="51505" y="26542"/>
                    <a:pt x="51450" y="26542"/>
                  </a:cubicBezTo>
                  <a:cubicBezTo>
                    <a:pt x="51396" y="26542"/>
                    <a:pt x="51123" y="26706"/>
                    <a:pt x="51069" y="26815"/>
                  </a:cubicBezTo>
                  <a:cubicBezTo>
                    <a:pt x="50796" y="28014"/>
                    <a:pt x="50142" y="29104"/>
                    <a:pt x="49215" y="29921"/>
                  </a:cubicBezTo>
                  <a:cubicBezTo>
                    <a:pt x="49106" y="30030"/>
                    <a:pt x="48997" y="30139"/>
                    <a:pt x="48943" y="30248"/>
                  </a:cubicBezTo>
                  <a:cubicBezTo>
                    <a:pt x="48452" y="31011"/>
                    <a:pt x="47689" y="31611"/>
                    <a:pt x="46763" y="31938"/>
                  </a:cubicBezTo>
                  <a:cubicBezTo>
                    <a:pt x="45782" y="32319"/>
                    <a:pt x="44746" y="32646"/>
                    <a:pt x="43820" y="33137"/>
                  </a:cubicBezTo>
                  <a:cubicBezTo>
                    <a:pt x="40986" y="34608"/>
                    <a:pt x="37934" y="34499"/>
                    <a:pt x="34936" y="34227"/>
                  </a:cubicBezTo>
                  <a:cubicBezTo>
                    <a:pt x="33955" y="34063"/>
                    <a:pt x="32974" y="33845"/>
                    <a:pt x="32048" y="33518"/>
                  </a:cubicBezTo>
                  <a:cubicBezTo>
                    <a:pt x="29650" y="32919"/>
                    <a:pt x="29650" y="32919"/>
                    <a:pt x="27524" y="31502"/>
                  </a:cubicBezTo>
                  <a:cubicBezTo>
                    <a:pt x="26761" y="31011"/>
                    <a:pt x="25943" y="30630"/>
                    <a:pt x="25126" y="30303"/>
                  </a:cubicBezTo>
                  <a:cubicBezTo>
                    <a:pt x="24799" y="30194"/>
                    <a:pt x="24472" y="30194"/>
                    <a:pt x="24145" y="30194"/>
                  </a:cubicBezTo>
                  <a:cubicBezTo>
                    <a:pt x="23818" y="30194"/>
                    <a:pt x="23545" y="30412"/>
                    <a:pt x="23491" y="30684"/>
                  </a:cubicBezTo>
                  <a:cubicBezTo>
                    <a:pt x="23382" y="30902"/>
                    <a:pt x="23436" y="31175"/>
                    <a:pt x="23600" y="31393"/>
                  </a:cubicBezTo>
                  <a:cubicBezTo>
                    <a:pt x="24036" y="31774"/>
                    <a:pt x="24417" y="32101"/>
                    <a:pt x="24908" y="32428"/>
                  </a:cubicBezTo>
                  <a:cubicBezTo>
                    <a:pt x="25943" y="33082"/>
                    <a:pt x="26979" y="33736"/>
                    <a:pt x="28014" y="34390"/>
                  </a:cubicBezTo>
                  <a:cubicBezTo>
                    <a:pt x="28505" y="34772"/>
                    <a:pt x="29050" y="34990"/>
                    <a:pt x="29650" y="35153"/>
                  </a:cubicBezTo>
                  <a:cubicBezTo>
                    <a:pt x="30467" y="35371"/>
                    <a:pt x="31285" y="35589"/>
                    <a:pt x="32102" y="35807"/>
                  </a:cubicBezTo>
                  <a:cubicBezTo>
                    <a:pt x="33792" y="36407"/>
                    <a:pt x="35481" y="36679"/>
                    <a:pt x="37280" y="36679"/>
                  </a:cubicBezTo>
                  <a:close/>
                  <a:moveTo>
                    <a:pt x="22510" y="18640"/>
                  </a:moveTo>
                  <a:lnTo>
                    <a:pt x="22128" y="18640"/>
                  </a:lnTo>
                  <a:cubicBezTo>
                    <a:pt x="20820" y="18585"/>
                    <a:pt x="20057" y="20111"/>
                    <a:pt x="20875" y="21201"/>
                  </a:cubicBezTo>
                  <a:cubicBezTo>
                    <a:pt x="21093" y="21692"/>
                    <a:pt x="21529" y="22073"/>
                    <a:pt x="22019" y="22346"/>
                  </a:cubicBezTo>
                  <a:cubicBezTo>
                    <a:pt x="22292" y="22455"/>
                    <a:pt x="22564" y="22564"/>
                    <a:pt x="22837" y="22564"/>
                  </a:cubicBezTo>
                  <a:cubicBezTo>
                    <a:pt x="23600" y="22618"/>
                    <a:pt x="24308" y="22182"/>
                    <a:pt x="24635" y="21528"/>
                  </a:cubicBezTo>
                  <a:cubicBezTo>
                    <a:pt x="24908" y="20656"/>
                    <a:pt x="24744" y="19784"/>
                    <a:pt x="24199" y="19130"/>
                  </a:cubicBezTo>
                  <a:cubicBezTo>
                    <a:pt x="23709" y="18694"/>
                    <a:pt x="23109" y="18476"/>
                    <a:pt x="22510" y="18640"/>
                  </a:cubicBezTo>
                  <a:close/>
                  <a:moveTo>
                    <a:pt x="49270" y="15915"/>
                  </a:moveTo>
                  <a:cubicBezTo>
                    <a:pt x="49324" y="16242"/>
                    <a:pt x="49379" y="16569"/>
                    <a:pt x="49488" y="16896"/>
                  </a:cubicBezTo>
                  <a:cubicBezTo>
                    <a:pt x="49815" y="17386"/>
                    <a:pt x="50360" y="17659"/>
                    <a:pt x="50960" y="17604"/>
                  </a:cubicBezTo>
                  <a:cubicBezTo>
                    <a:pt x="51505" y="17604"/>
                    <a:pt x="52050" y="17277"/>
                    <a:pt x="52268" y="16732"/>
                  </a:cubicBezTo>
                  <a:cubicBezTo>
                    <a:pt x="52431" y="16133"/>
                    <a:pt x="52486" y="15424"/>
                    <a:pt x="52322" y="14824"/>
                  </a:cubicBezTo>
                  <a:cubicBezTo>
                    <a:pt x="52213" y="14334"/>
                    <a:pt x="51777" y="14007"/>
                    <a:pt x="51287" y="14061"/>
                  </a:cubicBezTo>
                  <a:cubicBezTo>
                    <a:pt x="51123" y="14061"/>
                    <a:pt x="50905" y="14061"/>
                    <a:pt x="50742" y="14061"/>
                  </a:cubicBezTo>
                  <a:cubicBezTo>
                    <a:pt x="50196" y="14007"/>
                    <a:pt x="49651" y="14388"/>
                    <a:pt x="49488" y="14933"/>
                  </a:cubicBezTo>
                  <a:cubicBezTo>
                    <a:pt x="49379" y="15260"/>
                    <a:pt x="49324" y="15588"/>
                    <a:pt x="49270" y="159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35;p69">
              <a:extLst>
                <a:ext uri="{FF2B5EF4-FFF2-40B4-BE49-F238E27FC236}">
                  <a16:creationId xmlns:a16="http://schemas.microsoft.com/office/drawing/2014/main" id="{5B9631DD-2E95-BD31-1FF5-F557F7A67EB2}"/>
                </a:ext>
              </a:extLst>
            </p:cNvPr>
            <p:cNvSpPr/>
            <p:nvPr/>
          </p:nvSpPr>
          <p:spPr>
            <a:xfrm>
              <a:off x="-3789865" y="2329876"/>
              <a:ext cx="879827" cy="565300"/>
            </a:xfrm>
            <a:custGeom>
              <a:avLst/>
              <a:gdLst/>
              <a:ahLst/>
              <a:cxnLst/>
              <a:rect l="l" t="t" r="r" b="b"/>
              <a:pathLst>
                <a:path w="67692" h="43493" extrusionOk="0">
                  <a:moveTo>
                    <a:pt x="64149" y="16515"/>
                  </a:moveTo>
                  <a:cubicBezTo>
                    <a:pt x="63767" y="16188"/>
                    <a:pt x="63440" y="15860"/>
                    <a:pt x="63059" y="15588"/>
                  </a:cubicBezTo>
                  <a:cubicBezTo>
                    <a:pt x="62732" y="15261"/>
                    <a:pt x="62132" y="15479"/>
                    <a:pt x="62078" y="15969"/>
                  </a:cubicBezTo>
                  <a:cubicBezTo>
                    <a:pt x="61914" y="16515"/>
                    <a:pt x="62023" y="17060"/>
                    <a:pt x="62296" y="17550"/>
                  </a:cubicBezTo>
                  <a:cubicBezTo>
                    <a:pt x="63222" y="19022"/>
                    <a:pt x="63876" y="20711"/>
                    <a:pt x="64912" y="22074"/>
                  </a:cubicBezTo>
                  <a:cubicBezTo>
                    <a:pt x="65784" y="23218"/>
                    <a:pt x="66438" y="24472"/>
                    <a:pt x="66928" y="25834"/>
                  </a:cubicBezTo>
                  <a:cubicBezTo>
                    <a:pt x="67201" y="26652"/>
                    <a:pt x="67473" y="27469"/>
                    <a:pt x="67691" y="28287"/>
                  </a:cubicBezTo>
                  <a:cubicBezTo>
                    <a:pt x="66983" y="28941"/>
                    <a:pt x="66111" y="29322"/>
                    <a:pt x="65130" y="29322"/>
                  </a:cubicBezTo>
                  <a:cubicBezTo>
                    <a:pt x="64367" y="29322"/>
                    <a:pt x="63604" y="29431"/>
                    <a:pt x="62895" y="29704"/>
                  </a:cubicBezTo>
                  <a:cubicBezTo>
                    <a:pt x="62187" y="29867"/>
                    <a:pt x="61478" y="30031"/>
                    <a:pt x="60770" y="30085"/>
                  </a:cubicBezTo>
                  <a:cubicBezTo>
                    <a:pt x="56628" y="30521"/>
                    <a:pt x="52431" y="30303"/>
                    <a:pt x="48343" y="29540"/>
                  </a:cubicBezTo>
                  <a:cubicBezTo>
                    <a:pt x="46381" y="29104"/>
                    <a:pt x="44528" y="28341"/>
                    <a:pt x="42839" y="27251"/>
                  </a:cubicBezTo>
                  <a:cubicBezTo>
                    <a:pt x="41803" y="26543"/>
                    <a:pt x="40768" y="25834"/>
                    <a:pt x="39787" y="25126"/>
                  </a:cubicBezTo>
                  <a:cubicBezTo>
                    <a:pt x="40223" y="24145"/>
                    <a:pt x="40604" y="23273"/>
                    <a:pt x="41040" y="22401"/>
                  </a:cubicBezTo>
                  <a:cubicBezTo>
                    <a:pt x="41313" y="21638"/>
                    <a:pt x="41422" y="20875"/>
                    <a:pt x="41313" y="20112"/>
                  </a:cubicBezTo>
                  <a:cubicBezTo>
                    <a:pt x="41204" y="19567"/>
                    <a:pt x="40877" y="19076"/>
                    <a:pt x="40332" y="18804"/>
                  </a:cubicBezTo>
                  <a:cubicBezTo>
                    <a:pt x="40114" y="18695"/>
                    <a:pt x="39841" y="18749"/>
                    <a:pt x="39732" y="19022"/>
                  </a:cubicBezTo>
                  <a:cubicBezTo>
                    <a:pt x="39623" y="19240"/>
                    <a:pt x="39569" y="19458"/>
                    <a:pt x="39569" y="19676"/>
                  </a:cubicBezTo>
                  <a:cubicBezTo>
                    <a:pt x="39405" y="21529"/>
                    <a:pt x="38588" y="23327"/>
                    <a:pt x="37280" y="24690"/>
                  </a:cubicBezTo>
                  <a:cubicBezTo>
                    <a:pt x="36135" y="25998"/>
                    <a:pt x="34882" y="27251"/>
                    <a:pt x="33574" y="28450"/>
                  </a:cubicBezTo>
                  <a:cubicBezTo>
                    <a:pt x="32429" y="29540"/>
                    <a:pt x="31121" y="30412"/>
                    <a:pt x="29649" y="31066"/>
                  </a:cubicBezTo>
                  <a:lnTo>
                    <a:pt x="26052" y="32647"/>
                  </a:lnTo>
                  <a:cubicBezTo>
                    <a:pt x="25126" y="33083"/>
                    <a:pt x="24090" y="33246"/>
                    <a:pt x="23109" y="33246"/>
                  </a:cubicBezTo>
                  <a:cubicBezTo>
                    <a:pt x="23000" y="32865"/>
                    <a:pt x="23218" y="32701"/>
                    <a:pt x="23382" y="32592"/>
                  </a:cubicBezTo>
                  <a:cubicBezTo>
                    <a:pt x="25180" y="30303"/>
                    <a:pt x="26815" y="27851"/>
                    <a:pt x="28178" y="25289"/>
                  </a:cubicBezTo>
                  <a:cubicBezTo>
                    <a:pt x="28450" y="24744"/>
                    <a:pt x="28614" y="24199"/>
                    <a:pt x="28777" y="23600"/>
                  </a:cubicBezTo>
                  <a:cubicBezTo>
                    <a:pt x="28995" y="22891"/>
                    <a:pt x="29050" y="22074"/>
                    <a:pt x="29268" y="21365"/>
                  </a:cubicBezTo>
                  <a:cubicBezTo>
                    <a:pt x="29649" y="20330"/>
                    <a:pt x="29431" y="19240"/>
                    <a:pt x="29431" y="18204"/>
                  </a:cubicBezTo>
                  <a:cubicBezTo>
                    <a:pt x="29431" y="18095"/>
                    <a:pt x="29377" y="18041"/>
                    <a:pt x="29377" y="17932"/>
                  </a:cubicBezTo>
                  <a:cubicBezTo>
                    <a:pt x="29322" y="17659"/>
                    <a:pt x="29050" y="17387"/>
                    <a:pt x="28777" y="17332"/>
                  </a:cubicBezTo>
                  <a:cubicBezTo>
                    <a:pt x="28450" y="17332"/>
                    <a:pt x="28178" y="17605"/>
                    <a:pt x="28069" y="17986"/>
                  </a:cubicBezTo>
                  <a:cubicBezTo>
                    <a:pt x="28069" y="18095"/>
                    <a:pt x="28069" y="18259"/>
                    <a:pt x="28069" y="18368"/>
                  </a:cubicBezTo>
                  <a:cubicBezTo>
                    <a:pt x="28069" y="20057"/>
                    <a:pt x="27415" y="21638"/>
                    <a:pt x="26979" y="23218"/>
                  </a:cubicBezTo>
                  <a:cubicBezTo>
                    <a:pt x="26761" y="23763"/>
                    <a:pt x="26488" y="24308"/>
                    <a:pt x="26161" y="24799"/>
                  </a:cubicBezTo>
                  <a:cubicBezTo>
                    <a:pt x="24853" y="26706"/>
                    <a:pt x="23545" y="28614"/>
                    <a:pt x="22237" y="30467"/>
                  </a:cubicBezTo>
                  <a:cubicBezTo>
                    <a:pt x="21692" y="31121"/>
                    <a:pt x="21093" y="31775"/>
                    <a:pt x="20493" y="32374"/>
                  </a:cubicBezTo>
                  <a:cubicBezTo>
                    <a:pt x="19022" y="33846"/>
                    <a:pt x="17441" y="35263"/>
                    <a:pt x="15806" y="36571"/>
                  </a:cubicBezTo>
                  <a:cubicBezTo>
                    <a:pt x="12809" y="38805"/>
                    <a:pt x="9539" y="40713"/>
                    <a:pt x="6105" y="42185"/>
                  </a:cubicBezTo>
                  <a:cubicBezTo>
                    <a:pt x="5233" y="42566"/>
                    <a:pt x="4361" y="42948"/>
                    <a:pt x="3489" y="43275"/>
                  </a:cubicBezTo>
                  <a:cubicBezTo>
                    <a:pt x="3216" y="43384"/>
                    <a:pt x="2889" y="43438"/>
                    <a:pt x="2562" y="43493"/>
                  </a:cubicBezTo>
                  <a:cubicBezTo>
                    <a:pt x="2562" y="43275"/>
                    <a:pt x="2508" y="43057"/>
                    <a:pt x="2508" y="42784"/>
                  </a:cubicBezTo>
                  <a:lnTo>
                    <a:pt x="2508" y="39241"/>
                  </a:lnTo>
                  <a:cubicBezTo>
                    <a:pt x="2508" y="38151"/>
                    <a:pt x="2835" y="37116"/>
                    <a:pt x="3325" y="36189"/>
                  </a:cubicBezTo>
                  <a:cubicBezTo>
                    <a:pt x="3543" y="35862"/>
                    <a:pt x="3761" y="35644"/>
                    <a:pt x="4034" y="35426"/>
                  </a:cubicBezTo>
                  <a:cubicBezTo>
                    <a:pt x="4252" y="35208"/>
                    <a:pt x="4306" y="34881"/>
                    <a:pt x="4197" y="34609"/>
                  </a:cubicBezTo>
                  <a:cubicBezTo>
                    <a:pt x="3979" y="34282"/>
                    <a:pt x="3652" y="34118"/>
                    <a:pt x="3325" y="34227"/>
                  </a:cubicBezTo>
                  <a:cubicBezTo>
                    <a:pt x="2889" y="34336"/>
                    <a:pt x="2508" y="34554"/>
                    <a:pt x="2290" y="34936"/>
                  </a:cubicBezTo>
                  <a:cubicBezTo>
                    <a:pt x="1418" y="36026"/>
                    <a:pt x="873" y="37334"/>
                    <a:pt x="655" y="38696"/>
                  </a:cubicBezTo>
                  <a:cubicBezTo>
                    <a:pt x="600" y="39459"/>
                    <a:pt x="600" y="40222"/>
                    <a:pt x="546" y="40985"/>
                  </a:cubicBezTo>
                  <a:cubicBezTo>
                    <a:pt x="546" y="41312"/>
                    <a:pt x="437" y="41639"/>
                    <a:pt x="382" y="41912"/>
                  </a:cubicBezTo>
                  <a:cubicBezTo>
                    <a:pt x="55" y="41912"/>
                    <a:pt x="1" y="41803"/>
                    <a:pt x="1" y="41585"/>
                  </a:cubicBezTo>
                  <a:cubicBezTo>
                    <a:pt x="1" y="38969"/>
                    <a:pt x="1" y="36298"/>
                    <a:pt x="55" y="33628"/>
                  </a:cubicBezTo>
                  <a:cubicBezTo>
                    <a:pt x="55" y="32865"/>
                    <a:pt x="110" y="32047"/>
                    <a:pt x="110" y="31230"/>
                  </a:cubicBezTo>
                  <a:cubicBezTo>
                    <a:pt x="219" y="29159"/>
                    <a:pt x="491" y="27088"/>
                    <a:pt x="927" y="25071"/>
                  </a:cubicBezTo>
                  <a:cubicBezTo>
                    <a:pt x="982" y="24744"/>
                    <a:pt x="1145" y="24417"/>
                    <a:pt x="1309" y="24145"/>
                  </a:cubicBezTo>
                  <a:cubicBezTo>
                    <a:pt x="2072" y="22891"/>
                    <a:pt x="2671" y="21583"/>
                    <a:pt x="3162" y="20221"/>
                  </a:cubicBezTo>
                  <a:cubicBezTo>
                    <a:pt x="3434" y="19349"/>
                    <a:pt x="3870" y="18477"/>
                    <a:pt x="4306" y="17659"/>
                  </a:cubicBezTo>
                  <a:cubicBezTo>
                    <a:pt x="4742" y="16842"/>
                    <a:pt x="5233" y="16133"/>
                    <a:pt x="5723" y="15370"/>
                  </a:cubicBezTo>
                  <a:cubicBezTo>
                    <a:pt x="5832" y="15152"/>
                    <a:pt x="5996" y="14934"/>
                    <a:pt x="6214" y="14770"/>
                  </a:cubicBezTo>
                  <a:cubicBezTo>
                    <a:pt x="7195" y="13680"/>
                    <a:pt x="8285" y="12645"/>
                    <a:pt x="9484" y="11718"/>
                  </a:cubicBezTo>
                  <a:cubicBezTo>
                    <a:pt x="10411" y="10901"/>
                    <a:pt x="11228" y="9974"/>
                    <a:pt x="11991" y="8939"/>
                  </a:cubicBezTo>
                  <a:cubicBezTo>
                    <a:pt x="12591" y="8121"/>
                    <a:pt x="13245" y="7358"/>
                    <a:pt x="14008" y="6650"/>
                  </a:cubicBezTo>
                  <a:cubicBezTo>
                    <a:pt x="14716" y="6105"/>
                    <a:pt x="15043" y="5178"/>
                    <a:pt x="14825" y="4361"/>
                  </a:cubicBezTo>
                  <a:cubicBezTo>
                    <a:pt x="14825" y="4197"/>
                    <a:pt x="14771" y="4034"/>
                    <a:pt x="14716" y="3870"/>
                  </a:cubicBezTo>
                  <a:cubicBezTo>
                    <a:pt x="14989" y="3380"/>
                    <a:pt x="15370" y="3053"/>
                    <a:pt x="15915" y="2889"/>
                  </a:cubicBezTo>
                  <a:cubicBezTo>
                    <a:pt x="17659" y="2072"/>
                    <a:pt x="19458" y="1527"/>
                    <a:pt x="21365" y="1145"/>
                  </a:cubicBezTo>
                  <a:cubicBezTo>
                    <a:pt x="23109" y="818"/>
                    <a:pt x="24853" y="546"/>
                    <a:pt x="26652" y="273"/>
                  </a:cubicBezTo>
                  <a:cubicBezTo>
                    <a:pt x="27578" y="110"/>
                    <a:pt x="28450" y="1"/>
                    <a:pt x="29377" y="1"/>
                  </a:cubicBezTo>
                  <a:cubicBezTo>
                    <a:pt x="31775" y="55"/>
                    <a:pt x="34173" y="110"/>
                    <a:pt x="36571" y="273"/>
                  </a:cubicBezTo>
                  <a:cubicBezTo>
                    <a:pt x="38043" y="382"/>
                    <a:pt x="39514" y="709"/>
                    <a:pt x="40986" y="927"/>
                  </a:cubicBezTo>
                  <a:cubicBezTo>
                    <a:pt x="44256" y="1418"/>
                    <a:pt x="47199" y="2726"/>
                    <a:pt x="50196" y="4088"/>
                  </a:cubicBezTo>
                  <a:cubicBezTo>
                    <a:pt x="52049" y="4960"/>
                    <a:pt x="53903" y="5941"/>
                    <a:pt x="55647" y="7086"/>
                  </a:cubicBezTo>
                  <a:cubicBezTo>
                    <a:pt x="57118" y="8012"/>
                    <a:pt x="58426" y="9102"/>
                    <a:pt x="59571" y="10356"/>
                  </a:cubicBezTo>
                  <a:cubicBezTo>
                    <a:pt x="61042" y="11936"/>
                    <a:pt x="62350" y="13571"/>
                    <a:pt x="63604" y="15315"/>
                  </a:cubicBezTo>
                  <a:cubicBezTo>
                    <a:pt x="63822" y="15697"/>
                    <a:pt x="63985" y="16079"/>
                    <a:pt x="64149" y="1646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36;p69">
              <a:extLst>
                <a:ext uri="{FF2B5EF4-FFF2-40B4-BE49-F238E27FC236}">
                  <a16:creationId xmlns:a16="http://schemas.microsoft.com/office/drawing/2014/main" id="{5ADD3BB0-AAB9-5A2F-9E0D-514F975EDB02}"/>
                </a:ext>
              </a:extLst>
            </p:cNvPr>
            <p:cNvSpPr/>
            <p:nvPr/>
          </p:nvSpPr>
          <p:spPr>
            <a:xfrm>
              <a:off x="-4209932" y="2257623"/>
              <a:ext cx="449830" cy="654554"/>
            </a:xfrm>
            <a:custGeom>
              <a:avLst/>
              <a:gdLst/>
              <a:ahLst/>
              <a:cxnLst/>
              <a:rect l="l" t="t" r="r" b="b"/>
              <a:pathLst>
                <a:path w="34609" h="50360" extrusionOk="0">
                  <a:moveTo>
                    <a:pt x="34500" y="5342"/>
                  </a:moveTo>
                  <a:cubicBezTo>
                    <a:pt x="33682" y="5560"/>
                    <a:pt x="33028" y="5778"/>
                    <a:pt x="32320" y="5996"/>
                  </a:cubicBezTo>
                  <a:cubicBezTo>
                    <a:pt x="31938" y="6159"/>
                    <a:pt x="31557" y="6377"/>
                    <a:pt x="31284" y="6704"/>
                  </a:cubicBezTo>
                  <a:cubicBezTo>
                    <a:pt x="30576" y="7522"/>
                    <a:pt x="29976" y="8339"/>
                    <a:pt x="29377" y="9266"/>
                  </a:cubicBezTo>
                  <a:cubicBezTo>
                    <a:pt x="29213" y="9593"/>
                    <a:pt x="29104" y="9974"/>
                    <a:pt x="29159" y="10356"/>
                  </a:cubicBezTo>
                  <a:cubicBezTo>
                    <a:pt x="29159" y="10901"/>
                    <a:pt x="29213" y="11391"/>
                    <a:pt x="29322" y="11936"/>
                  </a:cubicBezTo>
                  <a:cubicBezTo>
                    <a:pt x="28450" y="12645"/>
                    <a:pt x="27578" y="13244"/>
                    <a:pt x="26706" y="14007"/>
                  </a:cubicBezTo>
                  <a:cubicBezTo>
                    <a:pt x="25562" y="14988"/>
                    <a:pt x="24690" y="16242"/>
                    <a:pt x="24199" y="17604"/>
                  </a:cubicBezTo>
                  <a:cubicBezTo>
                    <a:pt x="24036" y="17986"/>
                    <a:pt x="23981" y="18367"/>
                    <a:pt x="23981" y="18749"/>
                  </a:cubicBezTo>
                  <a:cubicBezTo>
                    <a:pt x="23981" y="20438"/>
                    <a:pt x="24417" y="21419"/>
                    <a:pt x="26379" y="21583"/>
                  </a:cubicBezTo>
                  <a:cubicBezTo>
                    <a:pt x="26488" y="21583"/>
                    <a:pt x="26543" y="21638"/>
                    <a:pt x="26652" y="21692"/>
                  </a:cubicBezTo>
                  <a:cubicBezTo>
                    <a:pt x="26597" y="21910"/>
                    <a:pt x="26488" y="22128"/>
                    <a:pt x="26434" y="22346"/>
                  </a:cubicBezTo>
                  <a:cubicBezTo>
                    <a:pt x="25507" y="24036"/>
                    <a:pt x="24908" y="25889"/>
                    <a:pt x="24635" y="27796"/>
                  </a:cubicBezTo>
                  <a:cubicBezTo>
                    <a:pt x="24581" y="28123"/>
                    <a:pt x="24526" y="28396"/>
                    <a:pt x="24581" y="28723"/>
                  </a:cubicBezTo>
                  <a:cubicBezTo>
                    <a:pt x="24581" y="29595"/>
                    <a:pt x="24417" y="30467"/>
                    <a:pt x="24090" y="31339"/>
                  </a:cubicBezTo>
                  <a:cubicBezTo>
                    <a:pt x="23763" y="32156"/>
                    <a:pt x="23545" y="33028"/>
                    <a:pt x="23436" y="33900"/>
                  </a:cubicBezTo>
                  <a:cubicBezTo>
                    <a:pt x="23218" y="34718"/>
                    <a:pt x="22946" y="35535"/>
                    <a:pt x="22619" y="36353"/>
                  </a:cubicBezTo>
                  <a:cubicBezTo>
                    <a:pt x="22564" y="36462"/>
                    <a:pt x="22564" y="36680"/>
                    <a:pt x="22510" y="36843"/>
                  </a:cubicBezTo>
                  <a:cubicBezTo>
                    <a:pt x="22074" y="37770"/>
                    <a:pt x="21856" y="38805"/>
                    <a:pt x="21965" y="39895"/>
                  </a:cubicBezTo>
                  <a:cubicBezTo>
                    <a:pt x="21965" y="40168"/>
                    <a:pt x="21910" y="40440"/>
                    <a:pt x="21801" y="40767"/>
                  </a:cubicBezTo>
                  <a:cubicBezTo>
                    <a:pt x="21692" y="41203"/>
                    <a:pt x="21583" y="41639"/>
                    <a:pt x="21474" y="42130"/>
                  </a:cubicBezTo>
                  <a:cubicBezTo>
                    <a:pt x="21420" y="42402"/>
                    <a:pt x="21311" y="42675"/>
                    <a:pt x="21147" y="42947"/>
                  </a:cubicBezTo>
                  <a:cubicBezTo>
                    <a:pt x="20766" y="43329"/>
                    <a:pt x="20493" y="43819"/>
                    <a:pt x="20330" y="44364"/>
                  </a:cubicBezTo>
                  <a:cubicBezTo>
                    <a:pt x="20057" y="45073"/>
                    <a:pt x="19676" y="45727"/>
                    <a:pt x="19185" y="46381"/>
                  </a:cubicBezTo>
                  <a:cubicBezTo>
                    <a:pt x="18640" y="47035"/>
                    <a:pt x="18149" y="47798"/>
                    <a:pt x="17604" y="48507"/>
                  </a:cubicBezTo>
                  <a:cubicBezTo>
                    <a:pt x="17168" y="49161"/>
                    <a:pt x="16514" y="49651"/>
                    <a:pt x="15806" y="49924"/>
                  </a:cubicBezTo>
                  <a:cubicBezTo>
                    <a:pt x="15097" y="50360"/>
                    <a:pt x="14171" y="50087"/>
                    <a:pt x="13844" y="49324"/>
                  </a:cubicBezTo>
                  <a:cubicBezTo>
                    <a:pt x="13571" y="48834"/>
                    <a:pt x="13408" y="48289"/>
                    <a:pt x="13244" y="47744"/>
                  </a:cubicBezTo>
                  <a:cubicBezTo>
                    <a:pt x="12754" y="45890"/>
                    <a:pt x="12045" y="44146"/>
                    <a:pt x="11718" y="42239"/>
                  </a:cubicBezTo>
                  <a:cubicBezTo>
                    <a:pt x="11446" y="40822"/>
                    <a:pt x="9865" y="40713"/>
                    <a:pt x="9048" y="41203"/>
                  </a:cubicBezTo>
                  <a:cubicBezTo>
                    <a:pt x="8721" y="41476"/>
                    <a:pt x="8394" y="41748"/>
                    <a:pt x="8121" y="42130"/>
                  </a:cubicBezTo>
                  <a:cubicBezTo>
                    <a:pt x="7794" y="42675"/>
                    <a:pt x="7195" y="43002"/>
                    <a:pt x="6541" y="42947"/>
                  </a:cubicBezTo>
                  <a:lnTo>
                    <a:pt x="4361" y="42947"/>
                  </a:lnTo>
                  <a:cubicBezTo>
                    <a:pt x="3925" y="42947"/>
                    <a:pt x="3489" y="42729"/>
                    <a:pt x="3271" y="42402"/>
                  </a:cubicBezTo>
                  <a:cubicBezTo>
                    <a:pt x="2835" y="41912"/>
                    <a:pt x="2671" y="41312"/>
                    <a:pt x="2671" y="40713"/>
                  </a:cubicBezTo>
                  <a:cubicBezTo>
                    <a:pt x="2780" y="39568"/>
                    <a:pt x="2944" y="38424"/>
                    <a:pt x="3053" y="37334"/>
                  </a:cubicBezTo>
                  <a:cubicBezTo>
                    <a:pt x="3271" y="36135"/>
                    <a:pt x="3707" y="34990"/>
                    <a:pt x="4306" y="34009"/>
                  </a:cubicBezTo>
                  <a:cubicBezTo>
                    <a:pt x="4797" y="32919"/>
                    <a:pt x="5342" y="31829"/>
                    <a:pt x="5941" y="30794"/>
                  </a:cubicBezTo>
                  <a:cubicBezTo>
                    <a:pt x="6159" y="30358"/>
                    <a:pt x="6486" y="29922"/>
                    <a:pt x="6868" y="29540"/>
                  </a:cubicBezTo>
                  <a:cubicBezTo>
                    <a:pt x="7467" y="28886"/>
                    <a:pt x="8067" y="28232"/>
                    <a:pt x="8721" y="27633"/>
                  </a:cubicBezTo>
                  <a:cubicBezTo>
                    <a:pt x="9538" y="26761"/>
                    <a:pt x="9320" y="25943"/>
                    <a:pt x="8230" y="25616"/>
                  </a:cubicBezTo>
                  <a:cubicBezTo>
                    <a:pt x="6377" y="25071"/>
                    <a:pt x="4633" y="24254"/>
                    <a:pt x="2998" y="23218"/>
                  </a:cubicBezTo>
                  <a:cubicBezTo>
                    <a:pt x="2290" y="22728"/>
                    <a:pt x="1636" y="22183"/>
                    <a:pt x="1145" y="21474"/>
                  </a:cubicBezTo>
                  <a:cubicBezTo>
                    <a:pt x="382" y="20602"/>
                    <a:pt x="1" y="19457"/>
                    <a:pt x="55" y="18313"/>
                  </a:cubicBezTo>
                  <a:cubicBezTo>
                    <a:pt x="110" y="17168"/>
                    <a:pt x="55" y="16078"/>
                    <a:pt x="55" y="14934"/>
                  </a:cubicBezTo>
                  <a:cubicBezTo>
                    <a:pt x="1" y="14334"/>
                    <a:pt x="164" y="13735"/>
                    <a:pt x="491" y="13244"/>
                  </a:cubicBezTo>
                  <a:cubicBezTo>
                    <a:pt x="655" y="13026"/>
                    <a:pt x="764" y="12808"/>
                    <a:pt x="873" y="12590"/>
                  </a:cubicBezTo>
                  <a:cubicBezTo>
                    <a:pt x="1309" y="11119"/>
                    <a:pt x="2344" y="10029"/>
                    <a:pt x="3325" y="8884"/>
                  </a:cubicBezTo>
                  <a:cubicBezTo>
                    <a:pt x="4034" y="8121"/>
                    <a:pt x="4688" y="7358"/>
                    <a:pt x="5396" y="6595"/>
                  </a:cubicBezTo>
                  <a:cubicBezTo>
                    <a:pt x="5614" y="6323"/>
                    <a:pt x="5941" y="6050"/>
                    <a:pt x="6268" y="5832"/>
                  </a:cubicBezTo>
                  <a:cubicBezTo>
                    <a:pt x="7576" y="4688"/>
                    <a:pt x="8993" y="3761"/>
                    <a:pt x="10519" y="2998"/>
                  </a:cubicBezTo>
                  <a:cubicBezTo>
                    <a:pt x="11991" y="2290"/>
                    <a:pt x="13517" y="1581"/>
                    <a:pt x="15043" y="873"/>
                  </a:cubicBezTo>
                  <a:cubicBezTo>
                    <a:pt x="16296" y="273"/>
                    <a:pt x="17713" y="1"/>
                    <a:pt x="19130" y="1"/>
                  </a:cubicBezTo>
                  <a:lnTo>
                    <a:pt x="24635" y="1"/>
                  </a:lnTo>
                  <a:cubicBezTo>
                    <a:pt x="25507" y="55"/>
                    <a:pt x="26325" y="219"/>
                    <a:pt x="27142" y="491"/>
                  </a:cubicBezTo>
                  <a:cubicBezTo>
                    <a:pt x="29213" y="982"/>
                    <a:pt x="31175" y="1854"/>
                    <a:pt x="32974" y="3053"/>
                  </a:cubicBezTo>
                  <a:cubicBezTo>
                    <a:pt x="33355" y="3325"/>
                    <a:pt x="33737" y="3598"/>
                    <a:pt x="34064" y="3925"/>
                  </a:cubicBezTo>
                  <a:cubicBezTo>
                    <a:pt x="34445" y="4306"/>
                    <a:pt x="34609" y="4797"/>
                    <a:pt x="34500" y="53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37;p69">
              <a:extLst>
                <a:ext uri="{FF2B5EF4-FFF2-40B4-BE49-F238E27FC236}">
                  <a16:creationId xmlns:a16="http://schemas.microsoft.com/office/drawing/2014/main" id="{AB81B410-71CF-B0A0-8F8D-8B80D1A50287}"/>
                </a:ext>
              </a:extLst>
            </p:cNvPr>
            <p:cNvSpPr/>
            <p:nvPr/>
          </p:nvSpPr>
          <p:spPr>
            <a:xfrm>
              <a:off x="-3870619" y="2232122"/>
              <a:ext cx="238036" cy="410877"/>
            </a:xfrm>
            <a:custGeom>
              <a:avLst/>
              <a:gdLst/>
              <a:ahLst/>
              <a:cxnLst/>
              <a:rect l="l" t="t" r="r" b="b"/>
              <a:pathLst>
                <a:path w="18314" h="31612" extrusionOk="0">
                  <a:moveTo>
                    <a:pt x="11173" y="55"/>
                  </a:moveTo>
                  <a:cubicBezTo>
                    <a:pt x="11882" y="1"/>
                    <a:pt x="12590" y="164"/>
                    <a:pt x="13190" y="491"/>
                  </a:cubicBezTo>
                  <a:cubicBezTo>
                    <a:pt x="13626" y="709"/>
                    <a:pt x="13953" y="1036"/>
                    <a:pt x="14280" y="1418"/>
                  </a:cubicBezTo>
                  <a:cubicBezTo>
                    <a:pt x="14825" y="2072"/>
                    <a:pt x="15315" y="2726"/>
                    <a:pt x="15915" y="3380"/>
                  </a:cubicBezTo>
                  <a:cubicBezTo>
                    <a:pt x="16569" y="3979"/>
                    <a:pt x="16951" y="4851"/>
                    <a:pt x="16951" y="5778"/>
                  </a:cubicBezTo>
                  <a:lnTo>
                    <a:pt x="16951" y="9157"/>
                  </a:lnTo>
                  <a:cubicBezTo>
                    <a:pt x="16787" y="9266"/>
                    <a:pt x="16678" y="9375"/>
                    <a:pt x="16515" y="9538"/>
                  </a:cubicBezTo>
                  <a:cubicBezTo>
                    <a:pt x="15861" y="10083"/>
                    <a:pt x="15915" y="11119"/>
                    <a:pt x="16624" y="11664"/>
                  </a:cubicBezTo>
                  <a:cubicBezTo>
                    <a:pt x="16951" y="11882"/>
                    <a:pt x="17332" y="11991"/>
                    <a:pt x="17605" y="12209"/>
                  </a:cubicBezTo>
                  <a:cubicBezTo>
                    <a:pt x="17932" y="12372"/>
                    <a:pt x="18095" y="12536"/>
                    <a:pt x="18313" y="12754"/>
                  </a:cubicBezTo>
                  <a:cubicBezTo>
                    <a:pt x="18204" y="12972"/>
                    <a:pt x="18041" y="13244"/>
                    <a:pt x="17877" y="13462"/>
                  </a:cubicBezTo>
                  <a:cubicBezTo>
                    <a:pt x="16951" y="14661"/>
                    <a:pt x="15915" y="15806"/>
                    <a:pt x="14934" y="16950"/>
                  </a:cubicBezTo>
                  <a:cubicBezTo>
                    <a:pt x="14770" y="17168"/>
                    <a:pt x="14607" y="17332"/>
                    <a:pt x="14389" y="17495"/>
                  </a:cubicBezTo>
                  <a:cubicBezTo>
                    <a:pt x="13517" y="18313"/>
                    <a:pt x="12590" y="19076"/>
                    <a:pt x="11718" y="19893"/>
                  </a:cubicBezTo>
                  <a:cubicBezTo>
                    <a:pt x="10901" y="20656"/>
                    <a:pt x="10192" y="21528"/>
                    <a:pt x="9593" y="22455"/>
                  </a:cubicBezTo>
                  <a:cubicBezTo>
                    <a:pt x="9211" y="23054"/>
                    <a:pt x="8830" y="23600"/>
                    <a:pt x="8339" y="24090"/>
                  </a:cubicBezTo>
                  <a:cubicBezTo>
                    <a:pt x="8067" y="24417"/>
                    <a:pt x="7794" y="24690"/>
                    <a:pt x="7467" y="25017"/>
                  </a:cubicBezTo>
                  <a:cubicBezTo>
                    <a:pt x="6541" y="26107"/>
                    <a:pt x="5941" y="27415"/>
                    <a:pt x="5778" y="28832"/>
                  </a:cubicBezTo>
                  <a:cubicBezTo>
                    <a:pt x="5669" y="29377"/>
                    <a:pt x="5505" y="29922"/>
                    <a:pt x="5451" y="30467"/>
                  </a:cubicBezTo>
                  <a:cubicBezTo>
                    <a:pt x="5396" y="30957"/>
                    <a:pt x="5015" y="31339"/>
                    <a:pt x="4524" y="31393"/>
                  </a:cubicBezTo>
                  <a:cubicBezTo>
                    <a:pt x="3489" y="31611"/>
                    <a:pt x="2399" y="31611"/>
                    <a:pt x="1309" y="31502"/>
                  </a:cubicBezTo>
                  <a:cubicBezTo>
                    <a:pt x="1309" y="31339"/>
                    <a:pt x="1254" y="31175"/>
                    <a:pt x="1309" y="31121"/>
                  </a:cubicBezTo>
                  <a:cubicBezTo>
                    <a:pt x="1745" y="30521"/>
                    <a:pt x="1581" y="29649"/>
                    <a:pt x="927" y="29213"/>
                  </a:cubicBezTo>
                  <a:cubicBezTo>
                    <a:pt x="927" y="28505"/>
                    <a:pt x="1091" y="27796"/>
                    <a:pt x="1363" y="27197"/>
                  </a:cubicBezTo>
                  <a:cubicBezTo>
                    <a:pt x="1854" y="26216"/>
                    <a:pt x="2290" y="25235"/>
                    <a:pt x="2780" y="24308"/>
                  </a:cubicBezTo>
                  <a:cubicBezTo>
                    <a:pt x="2944" y="23763"/>
                    <a:pt x="3489" y="23381"/>
                    <a:pt x="4088" y="23490"/>
                  </a:cubicBezTo>
                  <a:cubicBezTo>
                    <a:pt x="4797" y="23600"/>
                    <a:pt x="5178" y="23109"/>
                    <a:pt x="5505" y="22618"/>
                  </a:cubicBezTo>
                  <a:cubicBezTo>
                    <a:pt x="6050" y="21855"/>
                    <a:pt x="5505" y="20820"/>
                    <a:pt x="4579" y="20874"/>
                  </a:cubicBezTo>
                  <a:cubicBezTo>
                    <a:pt x="4143" y="20929"/>
                    <a:pt x="3652" y="20983"/>
                    <a:pt x="3216" y="21092"/>
                  </a:cubicBezTo>
                  <a:cubicBezTo>
                    <a:pt x="2344" y="21365"/>
                    <a:pt x="1418" y="21365"/>
                    <a:pt x="546" y="21256"/>
                  </a:cubicBezTo>
                  <a:cubicBezTo>
                    <a:pt x="219" y="21256"/>
                    <a:pt x="1" y="20929"/>
                    <a:pt x="110" y="20656"/>
                  </a:cubicBezTo>
                  <a:cubicBezTo>
                    <a:pt x="219" y="20220"/>
                    <a:pt x="382" y="19839"/>
                    <a:pt x="600" y="19457"/>
                  </a:cubicBezTo>
                  <a:cubicBezTo>
                    <a:pt x="1418" y="18095"/>
                    <a:pt x="2562" y="16950"/>
                    <a:pt x="3925" y="16187"/>
                  </a:cubicBezTo>
                  <a:cubicBezTo>
                    <a:pt x="4252" y="16024"/>
                    <a:pt x="4579" y="15915"/>
                    <a:pt x="4960" y="15860"/>
                  </a:cubicBezTo>
                  <a:cubicBezTo>
                    <a:pt x="5233" y="15860"/>
                    <a:pt x="5560" y="15860"/>
                    <a:pt x="5832" y="15806"/>
                  </a:cubicBezTo>
                  <a:cubicBezTo>
                    <a:pt x="6650" y="15697"/>
                    <a:pt x="7195" y="14988"/>
                    <a:pt x="7086" y="14171"/>
                  </a:cubicBezTo>
                  <a:cubicBezTo>
                    <a:pt x="7031" y="13789"/>
                    <a:pt x="6813" y="13462"/>
                    <a:pt x="6432" y="13299"/>
                  </a:cubicBezTo>
                  <a:cubicBezTo>
                    <a:pt x="6159" y="13190"/>
                    <a:pt x="5832" y="13135"/>
                    <a:pt x="5614" y="12972"/>
                  </a:cubicBezTo>
                  <a:cubicBezTo>
                    <a:pt x="5287" y="12808"/>
                    <a:pt x="5178" y="12372"/>
                    <a:pt x="5396" y="12100"/>
                  </a:cubicBezTo>
                  <a:cubicBezTo>
                    <a:pt x="5723" y="11500"/>
                    <a:pt x="6159" y="10955"/>
                    <a:pt x="6595" y="10410"/>
                  </a:cubicBezTo>
                  <a:cubicBezTo>
                    <a:pt x="7086" y="9920"/>
                    <a:pt x="7740" y="9702"/>
                    <a:pt x="8448" y="9756"/>
                  </a:cubicBezTo>
                  <a:lnTo>
                    <a:pt x="11282" y="9756"/>
                  </a:lnTo>
                  <a:cubicBezTo>
                    <a:pt x="11609" y="9756"/>
                    <a:pt x="11936" y="9702"/>
                    <a:pt x="12263" y="9647"/>
                  </a:cubicBezTo>
                  <a:cubicBezTo>
                    <a:pt x="12808" y="9593"/>
                    <a:pt x="13244" y="9211"/>
                    <a:pt x="13353" y="8721"/>
                  </a:cubicBezTo>
                  <a:cubicBezTo>
                    <a:pt x="13462" y="8230"/>
                    <a:pt x="13299" y="7740"/>
                    <a:pt x="12917" y="7467"/>
                  </a:cubicBezTo>
                  <a:cubicBezTo>
                    <a:pt x="12590" y="7140"/>
                    <a:pt x="12263" y="6759"/>
                    <a:pt x="11936" y="6432"/>
                  </a:cubicBezTo>
                  <a:cubicBezTo>
                    <a:pt x="11173" y="5396"/>
                    <a:pt x="10737" y="4088"/>
                    <a:pt x="10846" y="2835"/>
                  </a:cubicBezTo>
                  <a:cubicBezTo>
                    <a:pt x="10846" y="2072"/>
                    <a:pt x="10901" y="1363"/>
                    <a:pt x="10955" y="655"/>
                  </a:cubicBezTo>
                  <a:cubicBezTo>
                    <a:pt x="11010" y="437"/>
                    <a:pt x="11064" y="219"/>
                    <a:pt x="11173" y="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38;p69">
              <a:extLst>
                <a:ext uri="{FF2B5EF4-FFF2-40B4-BE49-F238E27FC236}">
                  <a16:creationId xmlns:a16="http://schemas.microsoft.com/office/drawing/2014/main" id="{C3C02BAF-16FE-B96B-3191-9ADBC9317D84}"/>
                </a:ext>
              </a:extLst>
            </p:cNvPr>
            <p:cNvSpPr/>
            <p:nvPr/>
          </p:nvSpPr>
          <p:spPr>
            <a:xfrm>
              <a:off x="-2859764" y="2662820"/>
              <a:ext cx="96363" cy="195521"/>
            </a:xfrm>
            <a:custGeom>
              <a:avLst/>
              <a:gdLst/>
              <a:ahLst/>
              <a:cxnLst/>
              <a:rect l="l" t="t" r="r" b="b"/>
              <a:pathLst>
                <a:path w="7414" h="15043" extrusionOk="0">
                  <a:moveTo>
                    <a:pt x="1472" y="14824"/>
                  </a:moveTo>
                  <a:cubicBezTo>
                    <a:pt x="1418" y="14552"/>
                    <a:pt x="1363" y="14334"/>
                    <a:pt x="1363" y="14061"/>
                  </a:cubicBezTo>
                  <a:cubicBezTo>
                    <a:pt x="1527" y="11936"/>
                    <a:pt x="927" y="9919"/>
                    <a:pt x="437" y="7848"/>
                  </a:cubicBezTo>
                  <a:cubicBezTo>
                    <a:pt x="328" y="7303"/>
                    <a:pt x="164" y="6704"/>
                    <a:pt x="1" y="6159"/>
                  </a:cubicBezTo>
                  <a:cubicBezTo>
                    <a:pt x="110" y="6050"/>
                    <a:pt x="219" y="5941"/>
                    <a:pt x="328" y="5832"/>
                  </a:cubicBezTo>
                  <a:cubicBezTo>
                    <a:pt x="873" y="5450"/>
                    <a:pt x="1036" y="5178"/>
                    <a:pt x="709" y="4742"/>
                  </a:cubicBezTo>
                  <a:cubicBezTo>
                    <a:pt x="55" y="3979"/>
                    <a:pt x="273" y="3270"/>
                    <a:pt x="600" y="2562"/>
                  </a:cubicBezTo>
                  <a:cubicBezTo>
                    <a:pt x="1363" y="981"/>
                    <a:pt x="3053" y="0"/>
                    <a:pt x="4852" y="55"/>
                  </a:cubicBezTo>
                  <a:cubicBezTo>
                    <a:pt x="5669" y="109"/>
                    <a:pt x="6378" y="600"/>
                    <a:pt x="6705" y="1363"/>
                  </a:cubicBezTo>
                  <a:cubicBezTo>
                    <a:pt x="7195" y="2398"/>
                    <a:pt x="7413" y="3543"/>
                    <a:pt x="7413" y="4742"/>
                  </a:cubicBezTo>
                  <a:lnTo>
                    <a:pt x="7413" y="8284"/>
                  </a:lnTo>
                  <a:cubicBezTo>
                    <a:pt x="7359" y="10083"/>
                    <a:pt x="6650" y="11772"/>
                    <a:pt x="5451" y="13080"/>
                  </a:cubicBezTo>
                  <a:cubicBezTo>
                    <a:pt x="4961" y="13571"/>
                    <a:pt x="4470" y="14061"/>
                    <a:pt x="3871" y="14443"/>
                  </a:cubicBezTo>
                  <a:cubicBezTo>
                    <a:pt x="3162" y="14933"/>
                    <a:pt x="2290" y="15042"/>
                    <a:pt x="1472" y="148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9;p69">
              <a:extLst>
                <a:ext uri="{FF2B5EF4-FFF2-40B4-BE49-F238E27FC236}">
                  <a16:creationId xmlns:a16="http://schemas.microsoft.com/office/drawing/2014/main" id="{44060E4F-0DA9-7347-C41A-7BD9AEE1B98D}"/>
                </a:ext>
              </a:extLst>
            </p:cNvPr>
            <p:cNvSpPr/>
            <p:nvPr/>
          </p:nvSpPr>
          <p:spPr>
            <a:xfrm>
              <a:off x="-3845118" y="3024086"/>
              <a:ext cx="137436" cy="107684"/>
            </a:xfrm>
            <a:custGeom>
              <a:avLst/>
              <a:gdLst/>
              <a:ahLst/>
              <a:cxnLst/>
              <a:rect l="l" t="t" r="r" b="b"/>
              <a:pathLst>
                <a:path w="10574" h="8285" extrusionOk="0">
                  <a:moveTo>
                    <a:pt x="10465" y="8176"/>
                  </a:moveTo>
                  <a:cubicBezTo>
                    <a:pt x="8884" y="8285"/>
                    <a:pt x="7304" y="8230"/>
                    <a:pt x="5723" y="8121"/>
                  </a:cubicBezTo>
                  <a:cubicBezTo>
                    <a:pt x="4470" y="7958"/>
                    <a:pt x="3325" y="7522"/>
                    <a:pt x="2290" y="6868"/>
                  </a:cubicBezTo>
                  <a:cubicBezTo>
                    <a:pt x="1309" y="6268"/>
                    <a:pt x="546" y="5342"/>
                    <a:pt x="219" y="4197"/>
                  </a:cubicBezTo>
                  <a:cubicBezTo>
                    <a:pt x="1" y="3489"/>
                    <a:pt x="55" y="2780"/>
                    <a:pt x="491" y="2126"/>
                  </a:cubicBezTo>
                  <a:cubicBezTo>
                    <a:pt x="546" y="2072"/>
                    <a:pt x="655" y="1963"/>
                    <a:pt x="709" y="1854"/>
                  </a:cubicBezTo>
                  <a:cubicBezTo>
                    <a:pt x="1309" y="600"/>
                    <a:pt x="2399" y="1"/>
                    <a:pt x="4415" y="818"/>
                  </a:cubicBezTo>
                  <a:cubicBezTo>
                    <a:pt x="4797" y="927"/>
                    <a:pt x="5124" y="1145"/>
                    <a:pt x="5451" y="1254"/>
                  </a:cubicBezTo>
                  <a:cubicBezTo>
                    <a:pt x="5832" y="1363"/>
                    <a:pt x="6159" y="1636"/>
                    <a:pt x="6377" y="1963"/>
                  </a:cubicBezTo>
                  <a:cubicBezTo>
                    <a:pt x="6650" y="2453"/>
                    <a:pt x="7086" y="2780"/>
                    <a:pt x="7631" y="2780"/>
                  </a:cubicBezTo>
                  <a:lnTo>
                    <a:pt x="10574" y="7958"/>
                  </a:lnTo>
                  <a:cubicBezTo>
                    <a:pt x="10574" y="7958"/>
                    <a:pt x="10574" y="8012"/>
                    <a:pt x="10465" y="81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40;p69">
              <a:extLst>
                <a:ext uri="{FF2B5EF4-FFF2-40B4-BE49-F238E27FC236}">
                  <a16:creationId xmlns:a16="http://schemas.microsoft.com/office/drawing/2014/main" id="{B457246D-E8A4-7E7D-AF82-E815E2F5E798}"/>
                </a:ext>
              </a:extLst>
            </p:cNvPr>
            <p:cNvSpPr/>
            <p:nvPr/>
          </p:nvSpPr>
          <p:spPr>
            <a:xfrm>
              <a:off x="-2956804" y="2544517"/>
              <a:ext cx="9930" cy="8513"/>
            </a:xfrm>
            <a:custGeom>
              <a:avLst/>
              <a:gdLst/>
              <a:ahLst/>
              <a:cxnLst/>
              <a:rect l="l" t="t" r="r" b="b"/>
              <a:pathLst>
                <a:path w="764" h="655" extrusionOk="0">
                  <a:moveTo>
                    <a:pt x="763" y="546"/>
                  </a:moveTo>
                  <a:cubicBezTo>
                    <a:pt x="218" y="655"/>
                    <a:pt x="164" y="600"/>
                    <a:pt x="0" y="1"/>
                  </a:cubicBezTo>
                  <a:lnTo>
                    <a:pt x="0" y="1"/>
                  </a:lnTo>
                  <a:lnTo>
                    <a:pt x="382" y="273"/>
                  </a:lnTo>
                  <a:lnTo>
                    <a:pt x="709" y="600"/>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41;p69">
              <a:extLst>
                <a:ext uri="{FF2B5EF4-FFF2-40B4-BE49-F238E27FC236}">
                  <a16:creationId xmlns:a16="http://schemas.microsoft.com/office/drawing/2014/main" id="{EEAD760C-AF64-4199-54AE-5C3F0CB6CDDC}"/>
                </a:ext>
              </a:extLst>
            </p:cNvPr>
            <p:cNvSpPr/>
            <p:nvPr/>
          </p:nvSpPr>
          <p:spPr>
            <a:xfrm>
              <a:off x="-2947601" y="2562233"/>
              <a:ext cx="4978" cy="5680"/>
            </a:xfrm>
            <a:custGeom>
              <a:avLst/>
              <a:gdLst/>
              <a:ahLst/>
              <a:cxnLst/>
              <a:rect l="l" t="t" r="r" b="b"/>
              <a:pathLst>
                <a:path w="383" h="437" extrusionOk="0">
                  <a:moveTo>
                    <a:pt x="1" y="0"/>
                  </a:moveTo>
                  <a:cubicBezTo>
                    <a:pt x="273" y="0"/>
                    <a:pt x="328" y="164"/>
                    <a:pt x="382" y="382"/>
                  </a:cubicBezTo>
                  <a:lnTo>
                    <a:pt x="382" y="382"/>
                  </a:lnTo>
                  <a:cubicBezTo>
                    <a:pt x="110" y="436"/>
                    <a:pt x="110" y="164"/>
                    <a:pt x="55" y="0"/>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42;p69">
              <a:extLst>
                <a:ext uri="{FF2B5EF4-FFF2-40B4-BE49-F238E27FC236}">
                  <a16:creationId xmlns:a16="http://schemas.microsoft.com/office/drawing/2014/main" id="{63D51C47-1229-9C45-CC42-731AFEAECB9C}"/>
                </a:ext>
              </a:extLst>
            </p:cNvPr>
            <p:cNvSpPr/>
            <p:nvPr/>
          </p:nvSpPr>
          <p:spPr>
            <a:xfrm>
              <a:off x="-2949720" y="2551601"/>
              <a:ext cx="2846" cy="10645"/>
            </a:xfrm>
            <a:custGeom>
              <a:avLst/>
              <a:gdLst/>
              <a:ahLst/>
              <a:cxnLst/>
              <a:rect l="l" t="t" r="r" b="b"/>
              <a:pathLst>
                <a:path w="219" h="819" extrusionOk="0">
                  <a:moveTo>
                    <a:pt x="218" y="764"/>
                  </a:moveTo>
                  <a:cubicBezTo>
                    <a:pt x="0" y="546"/>
                    <a:pt x="0" y="219"/>
                    <a:pt x="218" y="1"/>
                  </a:cubicBezTo>
                  <a:lnTo>
                    <a:pt x="218" y="1"/>
                  </a:lnTo>
                  <a:lnTo>
                    <a:pt x="218" y="818"/>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43;p69">
              <a:extLst>
                <a:ext uri="{FF2B5EF4-FFF2-40B4-BE49-F238E27FC236}">
                  <a16:creationId xmlns:a16="http://schemas.microsoft.com/office/drawing/2014/main" id="{71FB870B-69E9-B646-69F0-633B62007AA8}"/>
                </a:ext>
              </a:extLst>
            </p:cNvPr>
            <p:cNvSpPr/>
            <p:nvPr/>
          </p:nvSpPr>
          <p:spPr>
            <a:xfrm>
              <a:off x="-2942636" y="2567185"/>
              <a:ext cx="2132" cy="3561"/>
            </a:xfrm>
            <a:custGeom>
              <a:avLst/>
              <a:gdLst/>
              <a:ahLst/>
              <a:cxnLst/>
              <a:rect l="l" t="t" r="r" b="b"/>
              <a:pathLst>
                <a:path w="164" h="274" extrusionOk="0">
                  <a:moveTo>
                    <a:pt x="0" y="1"/>
                  </a:moveTo>
                  <a:cubicBezTo>
                    <a:pt x="55" y="55"/>
                    <a:pt x="109" y="110"/>
                    <a:pt x="164" y="164"/>
                  </a:cubicBezTo>
                  <a:cubicBezTo>
                    <a:pt x="164" y="164"/>
                    <a:pt x="109" y="219"/>
                    <a:pt x="109" y="273"/>
                  </a:cubicBezTo>
                  <a:cubicBezTo>
                    <a:pt x="109" y="164"/>
                    <a:pt x="55" y="55"/>
                    <a:pt x="0"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44;p69">
              <a:extLst>
                <a:ext uri="{FF2B5EF4-FFF2-40B4-BE49-F238E27FC236}">
                  <a16:creationId xmlns:a16="http://schemas.microsoft.com/office/drawing/2014/main" id="{C59A054B-11F9-99DE-E098-C9F8F730858F}"/>
                </a:ext>
              </a:extLst>
            </p:cNvPr>
            <p:cNvSpPr/>
            <p:nvPr/>
          </p:nvSpPr>
          <p:spPr>
            <a:xfrm>
              <a:off x="-3097774" y="2846280"/>
              <a:ext cx="223856" cy="224571"/>
            </a:xfrm>
            <a:custGeom>
              <a:avLst/>
              <a:gdLst/>
              <a:ahLst/>
              <a:cxnLst/>
              <a:rect l="l" t="t" r="r" b="b"/>
              <a:pathLst>
                <a:path w="17223" h="17278" extrusionOk="0">
                  <a:moveTo>
                    <a:pt x="13408" y="1799"/>
                  </a:moveTo>
                  <a:cubicBezTo>
                    <a:pt x="10683" y="1"/>
                    <a:pt x="6486" y="273"/>
                    <a:pt x="3870" y="2235"/>
                  </a:cubicBezTo>
                  <a:cubicBezTo>
                    <a:pt x="818" y="4470"/>
                    <a:pt x="1" y="8013"/>
                    <a:pt x="709" y="11664"/>
                  </a:cubicBezTo>
                  <a:cubicBezTo>
                    <a:pt x="1418" y="14934"/>
                    <a:pt x="4361" y="17278"/>
                    <a:pt x="7794" y="17169"/>
                  </a:cubicBezTo>
                  <a:cubicBezTo>
                    <a:pt x="10901" y="16896"/>
                    <a:pt x="13680" y="15261"/>
                    <a:pt x="15479" y="12754"/>
                  </a:cubicBezTo>
                  <a:cubicBezTo>
                    <a:pt x="16133" y="11828"/>
                    <a:pt x="16460" y="10792"/>
                    <a:pt x="16405" y="9702"/>
                  </a:cubicBezTo>
                  <a:cubicBezTo>
                    <a:pt x="17223" y="6705"/>
                    <a:pt x="16024" y="3544"/>
                    <a:pt x="13408" y="17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45;p69">
              <a:extLst>
                <a:ext uri="{FF2B5EF4-FFF2-40B4-BE49-F238E27FC236}">
                  <a16:creationId xmlns:a16="http://schemas.microsoft.com/office/drawing/2014/main" id="{4ECD2FD5-C5EB-3FF5-1891-94B187E7D322}"/>
                </a:ext>
              </a:extLst>
            </p:cNvPr>
            <p:cNvSpPr/>
            <p:nvPr/>
          </p:nvSpPr>
          <p:spPr>
            <a:xfrm>
              <a:off x="-3697778" y="2941214"/>
              <a:ext cx="262822" cy="222439"/>
            </a:xfrm>
            <a:custGeom>
              <a:avLst/>
              <a:gdLst/>
              <a:ahLst/>
              <a:cxnLst/>
              <a:rect l="l" t="t" r="r" b="b"/>
              <a:pathLst>
                <a:path w="20221" h="17114" extrusionOk="0">
                  <a:moveTo>
                    <a:pt x="16188" y="2017"/>
                  </a:moveTo>
                  <a:cubicBezTo>
                    <a:pt x="12754" y="0"/>
                    <a:pt x="8449" y="1635"/>
                    <a:pt x="5233" y="3270"/>
                  </a:cubicBezTo>
                  <a:cubicBezTo>
                    <a:pt x="1036" y="5396"/>
                    <a:pt x="1" y="10846"/>
                    <a:pt x="4089" y="13680"/>
                  </a:cubicBezTo>
                  <a:cubicBezTo>
                    <a:pt x="4525" y="13952"/>
                    <a:pt x="4961" y="14225"/>
                    <a:pt x="5397" y="14388"/>
                  </a:cubicBezTo>
                  <a:cubicBezTo>
                    <a:pt x="5669" y="14661"/>
                    <a:pt x="5996" y="14933"/>
                    <a:pt x="6323" y="15151"/>
                  </a:cubicBezTo>
                  <a:cubicBezTo>
                    <a:pt x="9484" y="17113"/>
                    <a:pt x="13899" y="16350"/>
                    <a:pt x="16569" y="14061"/>
                  </a:cubicBezTo>
                  <a:cubicBezTo>
                    <a:pt x="20003" y="11118"/>
                    <a:pt x="20221" y="4415"/>
                    <a:pt x="16188" y="20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46;p69">
              <a:extLst>
                <a:ext uri="{FF2B5EF4-FFF2-40B4-BE49-F238E27FC236}">
                  <a16:creationId xmlns:a16="http://schemas.microsoft.com/office/drawing/2014/main" id="{546B8D7B-2757-4393-D255-E2A1E692063C}"/>
                </a:ext>
              </a:extLst>
            </p:cNvPr>
            <p:cNvSpPr/>
            <p:nvPr/>
          </p:nvSpPr>
          <p:spPr>
            <a:xfrm>
              <a:off x="-4240385" y="2200252"/>
              <a:ext cx="1507437" cy="1129158"/>
            </a:xfrm>
            <a:custGeom>
              <a:avLst/>
              <a:gdLst/>
              <a:ahLst/>
              <a:cxnLst/>
              <a:rect l="l" t="t" r="r" b="b"/>
              <a:pathLst>
                <a:path w="115979" h="86875" extrusionOk="0">
                  <a:moveTo>
                    <a:pt x="0" y="23381"/>
                  </a:moveTo>
                  <a:cubicBezTo>
                    <a:pt x="0" y="24198"/>
                    <a:pt x="164" y="24961"/>
                    <a:pt x="545" y="25670"/>
                  </a:cubicBezTo>
                  <a:cubicBezTo>
                    <a:pt x="1526" y="27632"/>
                    <a:pt x="3161" y="29267"/>
                    <a:pt x="5123" y="30248"/>
                  </a:cubicBezTo>
                  <a:lnTo>
                    <a:pt x="7140" y="31284"/>
                  </a:lnTo>
                  <a:lnTo>
                    <a:pt x="7903" y="31665"/>
                  </a:lnTo>
                  <a:lnTo>
                    <a:pt x="7521" y="32156"/>
                  </a:lnTo>
                  <a:cubicBezTo>
                    <a:pt x="7358" y="32374"/>
                    <a:pt x="7249" y="32537"/>
                    <a:pt x="7085" y="32701"/>
                  </a:cubicBezTo>
                  <a:cubicBezTo>
                    <a:pt x="6758" y="33082"/>
                    <a:pt x="6486" y="33518"/>
                    <a:pt x="6213" y="33954"/>
                  </a:cubicBezTo>
                  <a:cubicBezTo>
                    <a:pt x="5505" y="35153"/>
                    <a:pt x="4905" y="36407"/>
                    <a:pt x="4306" y="37715"/>
                  </a:cubicBezTo>
                  <a:cubicBezTo>
                    <a:pt x="4197" y="37933"/>
                    <a:pt x="4088" y="38151"/>
                    <a:pt x="3979" y="38369"/>
                  </a:cubicBezTo>
                  <a:cubicBezTo>
                    <a:pt x="3543" y="39186"/>
                    <a:pt x="3216" y="40113"/>
                    <a:pt x="3052" y="41094"/>
                  </a:cubicBezTo>
                  <a:cubicBezTo>
                    <a:pt x="3052" y="41639"/>
                    <a:pt x="2943" y="42238"/>
                    <a:pt x="2834" y="42838"/>
                  </a:cubicBezTo>
                  <a:cubicBezTo>
                    <a:pt x="2780" y="43219"/>
                    <a:pt x="2725" y="43601"/>
                    <a:pt x="2671" y="43982"/>
                  </a:cubicBezTo>
                  <a:cubicBezTo>
                    <a:pt x="2616" y="44418"/>
                    <a:pt x="2616" y="44854"/>
                    <a:pt x="2616" y="45290"/>
                  </a:cubicBezTo>
                  <a:cubicBezTo>
                    <a:pt x="2616" y="46762"/>
                    <a:pt x="3325" y="48179"/>
                    <a:pt x="4469" y="49105"/>
                  </a:cubicBezTo>
                  <a:cubicBezTo>
                    <a:pt x="4960" y="49541"/>
                    <a:pt x="5614" y="49759"/>
                    <a:pt x="6268" y="49759"/>
                  </a:cubicBezTo>
                  <a:lnTo>
                    <a:pt x="9102" y="49759"/>
                  </a:lnTo>
                  <a:cubicBezTo>
                    <a:pt x="10083" y="49759"/>
                    <a:pt x="11064" y="49378"/>
                    <a:pt x="11827" y="48724"/>
                  </a:cubicBezTo>
                  <a:cubicBezTo>
                    <a:pt x="11881" y="48669"/>
                    <a:pt x="11936" y="48669"/>
                    <a:pt x="11990" y="48615"/>
                  </a:cubicBezTo>
                  <a:lnTo>
                    <a:pt x="12317" y="49705"/>
                  </a:lnTo>
                  <a:cubicBezTo>
                    <a:pt x="12644" y="50795"/>
                    <a:pt x="12917" y="51830"/>
                    <a:pt x="13244" y="52866"/>
                  </a:cubicBezTo>
                  <a:cubicBezTo>
                    <a:pt x="13462" y="53575"/>
                    <a:pt x="13734" y="54283"/>
                    <a:pt x="14116" y="54937"/>
                  </a:cubicBezTo>
                  <a:cubicBezTo>
                    <a:pt x="14770" y="56191"/>
                    <a:pt x="16023" y="56954"/>
                    <a:pt x="17440" y="56954"/>
                  </a:cubicBezTo>
                  <a:cubicBezTo>
                    <a:pt x="18094" y="56954"/>
                    <a:pt x="18748" y="56845"/>
                    <a:pt x="19348" y="56572"/>
                  </a:cubicBezTo>
                  <a:cubicBezTo>
                    <a:pt x="20656" y="55918"/>
                    <a:pt x="21746" y="54883"/>
                    <a:pt x="22509" y="53629"/>
                  </a:cubicBezTo>
                  <a:cubicBezTo>
                    <a:pt x="22727" y="53302"/>
                    <a:pt x="23000" y="52975"/>
                    <a:pt x="23218" y="52594"/>
                  </a:cubicBezTo>
                  <a:cubicBezTo>
                    <a:pt x="23981" y="51667"/>
                    <a:pt x="24580" y="50631"/>
                    <a:pt x="25016" y="49541"/>
                  </a:cubicBezTo>
                  <a:cubicBezTo>
                    <a:pt x="25016" y="49487"/>
                    <a:pt x="25071" y="49432"/>
                    <a:pt x="25125" y="49378"/>
                  </a:cubicBezTo>
                  <a:cubicBezTo>
                    <a:pt x="25234" y="49269"/>
                    <a:pt x="25289" y="49160"/>
                    <a:pt x="25343" y="49105"/>
                  </a:cubicBezTo>
                  <a:cubicBezTo>
                    <a:pt x="25452" y="48942"/>
                    <a:pt x="25507" y="48778"/>
                    <a:pt x="25616" y="48615"/>
                  </a:cubicBezTo>
                  <a:cubicBezTo>
                    <a:pt x="25888" y="48179"/>
                    <a:pt x="26106" y="47688"/>
                    <a:pt x="26215" y="47143"/>
                  </a:cubicBezTo>
                  <a:cubicBezTo>
                    <a:pt x="26270" y="46598"/>
                    <a:pt x="26379" y="46108"/>
                    <a:pt x="26542" y="45563"/>
                  </a:cubicBezTo>
                  <a:cubicBezTo>
                    <a:pt x="26706" y="44963"/>
                    <a:pt x="26760" y="44309"/>
                    <a:pt x="26706" y="43710"/>
                  </a:cubicBezTo>
                  <a:cubicBezTo>
                    <a:pt x="26706" y="43492"/>
                    <a:pt x="26706" y="43274"/>
                    <a:pt x="26706" y="43056"/>
                  </a:cubicBezTo>
                  <a:cubicBezTo>
                    <a:pt x="26924" y="42347"/>
                    <a:pt x="27142" y="41693"/>
                    <a:pt x="27360" y="41039"/>
                  </a:cubicBezTo>
                  <a:lnTo>
                    <a:pt x="27959" y="39404"/>
                  </a:lnTo>
                  <a:cubicBezTo>
                    <a:pt x="28068" y="39023"/>
                    <a:pt x="28123" y="38641"/>
                    <a:pt x="28177" y="38260"/>
                  </a:cubicBezTo>
                  <a:cubicBezTo>
                    <a:pt x="28286" y="37606"/>
                    <a:pt x="28504" y="36952"/>
                    <a:pt x="28777" y="36352"/>
                  </a:cubicBezTo>
                  <a:lnTo>
                    <a:pt x="29431" y="36352"/>
                  </a:lnTo>
                  <a:cubicBezTo>
                    <a:pt x="29921" y="36352"/>
                    <a:pt x="30412" y="36352"/>
                    <a:pt x="30902" y="36407"/>
                  </a:cubicBezTo>
                  <a:lnTo>
                    <a:pt x="31120" y="36407"/>
                  </a:lnTo>
                  <a:cubicBezTo>
                    <a:pt x="31393" y="36407"/>
                    <a:pt x="31665" y="36407"/>
                    <a:pt x="31883" y="36352"/>
                  </a:cubicBezTo>
                  <a:cubicBezTo>
                    <a:pt x="32101" y="36298"/>
                    <a:pt x="32374" y="36298"/>
                    <a:pt x="32592" y="36243"/>
                  </a:cubicBezTo>
                  <a:cubicBezTo>
                    <a:pt x="32701" y="36243"/>
                    <a:pt x="32864" y="36298"/>
                    <a:pt x="32973" y="36298"/>
                  </a:cubicBezTo>
                  <a:lnTo>
                    <a:pt x="32973" y="36298"/>
                  </a:lnTo>
                  <a:cubicBezTo>
                    <a:pt x="33028" y="36407"/>
                    <a:pt x="33028" y="36461"/>
                    <a:pt x="32973" y="36516"/>
                  </a:cubicBezTo>
                  <a:cubicBezTo>
                    <a:pt x="32973" y="36843"/>
                    <a:pt x="32919" y="37170"/>
                    <a:pt x="32864" y="37551"/>
                  </a:cubicBezTo>
                  <a:cubicBezTo>
                    <a:pt x="32755" y="38096"/>
                    <a:pt x="32701" y="38641"/>
                    <a:pt x="32646" y="39186"/>
                  </a:cubicBezTo>
                  <a:lnTo>
                    <a:pt x="32537" y="39895"/>
                  </a:lnTo>
                  <a:cubicBezTo>
                    <a:pt x="32428" y="40712"/>
                    <a:pt x="32374" y="41530"/>
                    <a:pt x="32319" y="42402"/>
                  </a:cubicBezTo>
                  <a:cubicBezTo>
                    <a:pt x="32265" y="45617"/>
                    <a:pt x="32265" y="48833"/>
                    <a:pt x="32265" y="51994"/>
                  </a:cubicBezTo>
                  <a:lnTo>
                    <a:pt x="32265" y="52539"/>
                  </a:lnTo>
                  <a:cubicBezTo>
                    <a:pt x="32265" y="53139"/>
                    <a:pt x="32265" y="53793"/>
                    <a:pt x="32374" y="54447"/>
                  </a:cubicBezTo>
                  <a:cubicBezTo>
                    <a:pt x="32483" y="55046"/>
                    <a:pt x="32592" y="55646"/>
                    <a:pt x="32701" y="56191"/>
                  </a:cubicBezTo>
                  <a:cubicBezTo>
                    <a:pt x="32919" y="57826"/>
                    <a:pt x="33300" y="59406"/>
                    <a:pt x="33736" y="61041"/>
                  </a:cubicBezTo>
                  <a:cubicBezTo>
                    <a:pt x="33736" y="61150"/>
                    <a:pt x="33791" y="61314"/>
                    <a:pt x="33791" y="61477"/>
                  </a:cubicBezTo>
                  <a:lnTo>
                    <a:pt x="33791" y="61532"/>
                  </a:lnTo>
                  <a:lnTo>
                    <a:pt x="33246" y="61532"/>
                  </a:lnTo>
                  <a:lnTo>
                    <a:pt x="32919" y="61532"/>
                  </a:lnTo>
                  <a:cubicBezTo>
                    <a:pt x="31665" y="61532"/>
                    <a:pt x="30466" y="62077"/>
                    <a:pt x="29703" y="63112"/>
                  </a:cubicBezTo>
                  <a:cubicBezTo>
                    <a:pt x="29540" y="63330"/>
                    <a:pt x="29431" y="63494"/>
                    <a:pt x="29322" y="63657"/>
                  </a:cubicBezTo>
                  <a:cubicBezTo>
                    <a:pt x="29158" y="63875"/>
                    <a:pt x="29104" y="64039"/>
                    <a:pt x="28940" y="64148"/>
                  </a:cubicBezTo>
                  <a:cubicBezTo>
                    <a:pt x="28232" y="65183"/>
                    <a:pt x="28014" y="66437"/>
                    <a:pt x="28286" y="67636"/>
                  </a:cubicBezTo>
                  <a:cubicBezTo>
                    <a:pt x="28395" y="68780"/>
                    <a:pt x="28940" y="69870"/>
                    <a:pt x="29812" y="70688"/>
                  </a:cubicBezTo>
                  <a:cubicBezTo>
                    <a:pt x="29976" y="70851"/>
                    <a:pt x="30139" y="71015"/>
                    <a:pt x="30303" y="71178"/>
                  </a:cubicBezTo>
                  <a:cubicBezTo>
                    <a:pt x="30630" y="71614"/>
                    <a:pt x="31066" y="71996"/>
                    <a:pt x="31556" y="72214"/>
                  </a:cubicBezTo>
                  <a:lnTo>
                    <a:pt x="31829" y="72377"/>
                  </a:lnTo>
                  <a:cubicBezTo>
                    <a:pt x="32701" y="72759"/>
                    <a:pt x="33627" y="73140"/>
                    <a:pt x="34554" y="73467"/>
                  </a:cubicBezTo>
                  <a:cubicBezTo>
                    <a:pt x="35480" y="73740"/>
                    <a:pt x="36461" y="73903"/>
                    <a:pt x="37497" y="73849"/>
                  </a:cubicBezTo>
                  <a:lnTo>
                    <a:pt x="42511" y="73849"/>
                  </a:lnTo>
                  <a:lnTo>
                    <a:pt x="42783" y="74176"/>
                  </a:lnTo>
                  <a:cubicBezTo>
                    <a:pt x="43056" y="74394"/>
                    <a:pt x="43219" y="74612"/>
                    <a:pt x="43437" y="74830"/>
                  </a:cubicBezTo>
                  <a:cubicBezTo>
                    <a:pt x="44637" y="76247"/>
                    <a:pt x="45999" y="77500"/>
                    <a:pt x="47525" y="78591"/>
                  </a:cubicBezTo>
                  <a:cubicBezTo>
                    <a:pt x="49542" y="80062"/>
                    <a:pt x="51613" y="81370"/>
                    <a:pt x="53847" y="82515"/>
                  </a:cubicBezTo>
                  <a:cubicBezTo>
                    <a:pt x="55537" y="83441"/>
                    <a:pt x="57281" y="84259"/>
                    <a:pt x="59134" y="84858"/>
                  </a:cubicBezTo>
                  <a:cubicBezTo>
                    <a:pt x="60387" y="85240"/>
                    <a:pt x="61695" y="85567"/>
                    <a:pt x="62949" y="85839"/>
                  </a:cubicBezTo>
                  <a:cubicBezTo>
                    <a:pt x="64420" y="86112"/>
                    <a:pt x="65892" y="86275"/>
                    <a:pt x="67364" y="86439"/>
                  </a:cubicBezTo>
                  <a:cubicBezTo>
                    <a:pt x="69816" y="86711"/>
                    <a:pt x="72323" y="86875"/>
                    <a:pt x="74830" y="86820"/>
                  </a:cubicBezTo>
                  <a:cubicBezTo>
                    <a:pt x="76847" y="86766"/>
                    <a:pt x="78809" y="86493"/>
                    <a:pt x="80771" y="86166"/>
                  </a:cubicBezTo>
                  <a:cubicBezTo>
                    <a:pt x="83441" y="85676"/>
                    <a:pt x="86057" y="84749"/>
                    <a:pt x="88456" y="83496"/>
                  </a:cubicBezTo>
                  <a:cubicBezTo>
                    <a:pt x="90854" y="82406"/>
                    <a:pt x="93143" y="81043"/>
                    <a:pt x="95214" y="79408"/>
                  </a:cubicBezTo>
                  <a:cubicBezTo>
                    <a:pt x="95541" y="79136"/>
                    <a:pt x="95868" y="78863"/>
                    <a:pt x="96195" y="78645"/>
                  </a:cubicBezTo>
                  <a:cubicBezTo>
                    <a:pt x="97285" y="77773"/>
                    <a:pt x="98320" y="76901"/>
                    <a:pt x="99301" y="75920"/>
                  </a:cubicBezTo>
                  <a:cubicBezTo>
                    <a:pt x="101045" y="74067"/>
                    <a:pt x="102680" y="72105"/>
                    <a:pt x="104097" y="69979"/>
                  </a:cubicBezTo>
                  <a:cubicBezTo>
                    <a:pt x="104642" y="69162"/>
                    <a:pt x="105078" y="68235"/>
                    <a:pt x="105296" y="67254"/>
                  </a:cubicBezTo>
                  <a:lnTo>
                    <a:pt x="105405" y="66764"/>
                  </a:lnTo>
                  <a:cubicBezTo>
                    <a:pt x="105787" y="64911"/>
                    <a:pt x="106223" y="63003"/>
                    <a:pt x="106768" y="61150"/>
                  </a:cubicBezTo>
                  <a:cubicBezTo>
                    <a:pt x="107640" y="58698"/>
                    <a:pt x="107967" y="56082"/>
                    <a:pt x="107858" y="53520"/>
                  </a:cubicBezTo>
                  <a:cubicBezTo>
                    <a:pt x="107858" y="53466"/>
                    <a:pt x="107858" y="53466"/>
                    <a:pt x="107858" y="53411"/>
                  </a:cubicBezTo>
                  <a:lnTo>
                    <a:pt x="107912" y="52866"/>
                  </a:lnTo>
                  <a:lnTo>
                    <a:pt x="107967" y="52866"/>
                  </a:lnTo>
                  <a:cubicBezTo>
                    <a:pt x="108076" y="52866"/>
                    <a:pt x="108130" y="52866"/>
                    <a:pt x="108185" y="52866"/>
                  </a:cubicBezTo>
                  <a:cubicBezTo>
                    <a:pt x="108348" y="52866"/>
                    <a:pt x="108566" y="52866"/>
                    <a:pt x="108730" y="52866"/>
                  </a:cubicBezTo>
                  <a:cubicBezTo>
                    <a:pt x="110093" y="52812"/>
                    <a:pt x="111346" y="52267"/>
                    <a:pt x="112327" y="51340"/>
                  </a:cubicBezTo>
                  <a:lnTo>
                    <a:pt x="112709" y="50958"/>
                  </a:lnTo>
                  <a:lnTo>
                    <a:pt x="112981" y="50740"/>
                  </a:lnTo>
                  <a:cubicBezTo>
                    <a:pt x="114235" y="49541"/>
                    <a:pt x="115161" y="48015"/>
                    <a:pt x="115706" y="46326"/>
                  </a:cubicBezTo>
                  <a:cubicBezTo>
                    <a:pt x="115870" y="45781"/>
                    <a:pt x="115979" y="45236"/>
                    <a:pt x="115979" y="44636"/>
                  </a:cubicBezTo>
                  <a:lnTo>
                    <a:pt x="115979" y="41748"/>
                  </a:lnTo>
                  <a:lnTo>
                    <a:pt x="115979" y="39731"/>
                  </a:lnTo>
                  <a:cubicBezTo>
                    <a:pt x="115924" y="38314"/>
                    <a:pt x="115543" y="36897"/>
                    <a:pt x="114834" y="35589"/>
                  </a:cubicBezTo>
                  <a:cubicBezTo>
                    <a:pt x="114671" y="35208"/>
                    <a:pt x="114398" y="34826"/>
                    <a:pt x="114017" y="34554"/>
                  </a:cubicBezTo>
                  <a:cubicBezTo>
                    <a:pt x="113145" y="33791"/>
                    <a:pt x="112000" y="33355"/>
                    <a:pt x="110856" y="33409"/>
                  </a:cubicBezTo>
                  <a:cubicBezTo>
                    <a:pt x="110256" y="33409"/>
                    <a:pt x="109656" y="33464"/>
                    <a:pt x="109111" y="33627"/>
                  </a:cubicBezTo>
                  <a:cubicBezTo>
                    <a:pt x="107476" y="34118"/>
                    <a:pt x="106114" y="35208"/>
                    <a:pt x="105242" y="36679"/>
                  </a:cubicBezTo>
                  <a:cubicBezTo>
                    <a:pt x="105133" y="36843"/>
                    <a:pt x="105024" y="37061"/>
                    <a:pt x="104860" y="37279"/>
                  </a:cubicBezTo>
                  <a:lnTo>
                    <a:pt x="104860" y="37279"/>
                  </a:lnTo>
                  <a:cubicBezTo>
                    <a:pt x="104479" y="36461"/>
                    <a:pt x="104206" y="35589"/>
                    <a:pt x="104097" y="34663"/>
                  </a:cubicBezTo>
                  <a:cubicBezTo>
                    <a:pt x="103934" y="32374"/>
                    <a:pt x="103389" y="30139"/>
                    <a:pt x="102462" y="28068"/>
                  </a:cubicBezTo>
                  <a:cubicBezTo>
                    <a:pt x="100991" y="25016"/>
                    <a:pt x="99138" y="22236"/>
                    <a:pt x="96849" y="19784"/>
                  </a:cubicBezTo>
                  <a:cubicBezTo>
                    <a:pt x="94832" y="17440"/>
                    <a:pt x="92380" y="15533"/>
                    <a:pt x="89709" y="14061"/>
                  </a:cubicBezTo>
                  <a:cubicBezTo>
                    <a:pt x="87093" y="12535"/>
                    <a:pt x="84368" y="11282"/>
                    <a:pt x="81534" y="10246"/>
                  </a:cubicBezTo>
                  <a:cubicBezTo>
                    <a:pt x="80117" y="9647"/>
                    <a:pt x="78591" y="9211"/>
                    <a:pt x="77119" y="8884"/>
                  </a:cubicBezTo>
                  <a:cubicBezTo>
                    <a:pt x="74449" y="8284"/>
                    <a:pt x="71778" y="7903"/>
                    <a:pt x="69053" y="7848"/>
                  </a:cubicBezTo>
                  <a:lnTo>
                    <a:pt x="67636" y="7848"/>
                  </a:lnTo>
                  <a:lnTo>
                    <a:pt x="65510" y="7848"/>
                  </a:lnTo>
                  <a:cubicBezTo>
                    <a:pt x="64257" y="7848"/>
                    <a:pt x="63058" y="7903"/>
                    <a:pt x="61859" y="8012"/>
                  </a:cubicBezTo>
                  <a:cubicBezTo>
                    <a:pt x="59842" y="8284"/>
                    <a:pt x="57771" y="8666"/>
                    <a:pt x="55755" y="8993"/>
                  </a:cubicBezTo>
                  <a:cubicBezTo>
                    <a:pt x="53847" y="9429"/>
                    <a:pt x="51940" y="10028"/>
                    <a:pt x="50141" y="10900"/>
                  </a:cubicBezTo>
                  <a:cubicBezTo>
                    <a:pt x="49160" y="11173"/>
                    <a:pt x="48397" y="11936"/>
                    <a:pt x="48070" y="12862"/>
                  </a:cubicBezTo>
                  <a:lnTo>
                    <a:pt x="48016" y="12862"/>
                  </a:lnTo>
                  <a:cubicBezTo>
                    <a:pt x="47907" y="12862"/>
                    <a:pt x="47798" y="12808"/>
                    <a:pt x="47689" y="12753"/>
                  </a:cubicBezTo>
                  <a:cubicBezTo>
                    <a:pt x="47634" y="12699"/>
                    <a:pt x="47580" y="12590"/>
                    <a:pt x="47580" y="12481"/>
                  </a:cubicBezTo>
                  <a:lnTo>
                    <a:pt x="47580" y="11391"/>
                  </a:lnTo>
                  <a:lnTo>
                    <a:pt x="47580" y="10137"/>
                  </a:lnTo>
                  <a:lnTo>
                    <a:pt x="47580" y="8284"/>
                  </a:lnTo>
                  <a:cubicBezTo>
                    <a:pt x="47580" y="6758"/>
                    <a:pt x="46980" y="5287"/>
                    <a:pt x="45890" y="4197"/>
                  </a:cubicBezTo>
                  <a:cubicBezTo>
                    <a:pt x="45454" y="3652"/>
                    <a:pt x="44964" y="3107"/>
                    <a:pt x="44528" y="2507"/>
                  </a:cubicBezTo>
                  <a:cubicBezTo>
                    <a:pt x="43928" y="1526"/>
                    <a:pt x="42947" y="818"/>
                    <a:pt x="41802" y="545"/>
                  </a:cubicBezTo>
                  <a:cubicBezTo>
                    <a:pt x="41584" y="491"/>
                    <a:pt x="41366" y="382"/>
                    <a:pt x="41148" y="327"/>
                  </a:cubicBezTo>
                  <a:cubicBezTo>
                    <a:pt x="40930" y="273"/>
                    <a:pt x="40712" y="218"/>
                    <a:pt x="40440" y="164"/>
                  </a:cubicBezTo>
                  <a:cubicBezTo>
                    <a:pt x="40222" y="55"/>
                    <a:pt x="40004" y="0"/>
                    <a:pt x="39786" y="0"/>
                  </a:cubicBezTo>
                  <a:cubicBezTo>
                    <a:pt x="38641" y="0"/>
                    <a:pt x="37606" y="709"/>
                    <a:pt x="37224" y="1744"/>
                  </a:cubicBezTo>
                  <a:cubicBezTo>
                    <a:pt x="37115" y="2126"/>
                    <a:pt x="37006" y="2562"/>
                    <a:pt x="36952" y="2943"/>
                  </a:cubicBezTo>
                  <a:cubicBezTo>
                    <a:pt x="36952" y="3434"/>
                    <a:pt x="36952" y="3924"/>
                    <a:pt x="36952" y="4415"/>
                  </a:cubicBezTo>
                  <a:lnTo>
                    <a:pt x="36952" y="5123"/>
                  </a:lnTo>
                  <a:lnTo>
                    <a:pt x="36952" y="5614"/>
                  </a:lnTo>
                  <a:lnTo>
                    <a:pt x="36952" y="5668"/>
                  </a:lnTo>
                  <a:lnTo>
                    <a:pt x="36897" y="5668"/>
                  </a:lnTo>
                  <a:cubicBezTo>
                    <a:pt x="36679" y="5559"/>
                    <a:pt x="36516" y="5450"/>
                    <a:pt x="36352" y="5341"/>
                  </a:cubicBezTo>
                  <a:cubicBezTo>
                    <a:pt x="34227" y="3924"/>
                    <a:pt x="31829" y="2943"/>
                    <a:pt x="29322" y="2398"/>
                  </a:cubicBezTo>
                  <a:cubicBezTo>
                    <a:pt x="28668" y="2180"/>
                    <a:pt x="27959" y="2126"/>
                    <a:pt x="27305" y="2071"/>
                  </a:cubicBezTo>
                  <a:lnTo>
                    <a:pt x="24253" y="2071"/>
                  </a:lnTo>
                  <a:lnTo>
                    <a:pt x="21255" y="2071"/>
                  </a:lnTo>
                  <a:cubicBezTo>
                    <a:pt x="19729" y="2071"/>
                    <a:pt x="18203" y="2344"/>
                    <a:pt x="16786" y="2943"/>
                  </a:cubicBezTo>
                  <a:cubicBezTo>
                    <a:pt x="14770" y="3761"/>
                    <a:pt x="12753" y="4687"/>
                    <a:pt x="10846" y="5777"/>
                  </a:cubicBezTo>
                  <a:cubicBezTo>
                    <a:pt x="8611" y="6922"/>
                    <a:pt x="6595" y="8557"/>
                    <a:pt x="4960" y="10573"/>
                  </a:cubicBezTo>
                  <a:cubicBezTo>
                    <a:pt x="4796" y="10791"/>
                    <a:pt x="4633" y="10955"/>
                    <a:pt x="4415" y="11173"/>
                  </a:cubicBezTo>
                  <a:lnTo>
                    <a:pt x="4197" y="11391"/>
                  </a:lnTo>
                  <a:cubicBezTo>
                    <a:pt x="2943" y="12753"/>
                    <a:pt x="1690" y="14116"/>
                    <a:pt x="1036" y="15969"/>
                  </a:cubicBezTo>
                  <a:cubicBezTo>
                    <a:pt x="981" y="16187"/>
                    <a:pt x="872" y="16405"/>
                    <a:pt x="709" y="16568"/>
                  </a:cubicBezTo>
                  <a:cubicBezTo>
                    <a:pt x="654" y="16732"/>
                    <a:pt x="600" y="16841"/>
                    <a:pt x="491" y="16950"/>
                  </a:cubicBezTo>
                  <a:cubicBezTo>
                    <a:pt x="164" y="17549"/>
                    <a:pt x="0" y="18203"/>
                    <a:pt x="0" y="18912"/>
                  </a:cubicBezTo>
                  <a:lnTo>
                    <a:pt x="0" y="22291"/>
                  </a:lnTo>
                  <a:close/>
                  <a:moveTo>
                    <a:pt x="106495" y="41748"/>
                  </a:moveTo>
                  <a:cubicBezTo>
                    <a:pt x="106550" y="41693"/>
                    <a:pt x="106604" y="41639"/>
                    <a:pt x="106659" y="41639"/>
                  </a:cubicBezTo>
                  <a:cubicBezTo>
                    <a:pt x="106986" y="41475"/>
                    <a:pt x="107204" y="41148"/>
                    <a:pt x="107313" y="40821"/>
                  </a:cubicBezTo>
                  <a:cubicBezTo>
                    <a:pt x="107313" y="40603"/>
                    <a:pt x="107258" y="40385"/>
                    <a:pt x="107095" y="40222"/>
                  </a:cubicBezTo>
                  <a:cubicBezTo>
                    <a:pt x="106550" y="39568"/>
                    <a:pt x="106713" y="38968"/>
                    <a:pt x="107040" y="38260"/>
                  </a:cubicBezTo>
                  <a:cubicBezTo>
                    <a:pt x="107749" y="36843"/>
                    <a:pt x="109166" y="35916"/>
                    <a:pt x="110747" y="35862"/>
                  </a:cubicBezTo>
                  <a:cubicBezTo>
                    <a:pt x="110856" y="35807"/>
                    <a:pt x="110965" y="35807"/>
                    <a:pt x="111074" y="35862"/>
                  </a:cubicBezTo>
                  <a:cubicBezTo>
                    <a:pt x="111782" y="35862"/>
                    <a:pt x="112491" y="36352"/>
                    <a:pt x="112763" y="37006"/>
                  </a:cubicBezTo>
                  <a:cubicBezTo>
                    <a:pt x="113254" y="38042"/>
                    <a:pt x="113472" y="39186"/>
                    <a:pt x="113472" y="40276"/>
                  </a:cubicBezTo>
                  <a:lnTo>
                    <a:pt x="113472" y="40549"/>
                  </a:lnTo>
                  <a:lnTo>
                    <a:pt x="113472" y="43873"/>
                  </a:lnTo>
                  <a:cubicBezTo>
                    <a:pt x="113417" y="45617"/>
                    <a:pt x="112763" y="47252"/>
                    <a:pt x="111564" y="48506"/>
                  </a:cubicBezTo>
                  <a:cubicBezTo>
                    <a:pt x="111074" y="48942"/>
                    <a:pt x="110583" y="49378"/>
                    <a:pt x="110038" y="49759"/>
                  </a:cubicBezTo>
                  <a:cubicBezTo>
                    <a:pt x="109602" y="50141"/>
                    <a:pt x="109057" y="50304"/>
                    <a:pt x="108457" y="50304"/>
                  </a:cubicBezTo>
                  <a:lnTo>
                    <a:pt x="108457" y="50304"/>
                  </a:lnTo>
                  <a:cubicBezTo>
                    <a:pt x="108294" y="50304"/>
                    <a:pt x="108076" y="50304"/>
                    <a:pt x="107912" y="50250"/>
                  </a:cubicBezTo>
                  <a:lnTo>
                    <a:pt x="107912" y="50141"/>
                  </a:lnTo>
                  <a:cubicBezTo>
                    <a:pt x="107858" y="49977"/>
                    <a:pt x="107858" y="49814"/>
                    <a:pt x="107858" y="49650"/>
                  </a:cubicBezTo>
                  <a:cubicBezTo>
                    <a:pt x="107912" y="47852"/>
                    <a:pt x="107640" y="45999"/>
                    <a:pt x="107149" y="44255"/>
                  </a:cubicBezTo>
                  <a:cubicBezTo>
                    <a:pt x="107040" y="43982"/>
                    <a:pt x="106986" y="43710"/>
                    <a:pt x="106931" y="43437"/>
                  </a:cubicBezTo>
                  <a:cubicBezTo>
                    <a:pt x="106877" y="43110"/>
                    <a:pt x="106713" y="42620"/>
                    <a:pt x="106659" y="42238"/>
                  </a:cubicBezTo>
                  <a:lnTo>
                    <a:pt x="106495" y="41802"/>
                  </a:lnTo>
                  <a:close/>
                  <a:moveTo>
                    <a:pt x="40767" y="71396"/>
                  </a:moveTo>
                  <a:lnTo>
                    <a:pt x="39731" y="71396"/>
                  </a:lnTo>
                  <a:lnTo>
                    <a:pt x="38587" y="71396"/>
                  </a:lnTo>
                  <a:cubicBezTo>
                    <a:pt x="37769" y="71396"/>
                    <a:pt x="36952" y="71342"/>
                    <a:pt x="36189" y="71287"/>
                  </a:cubicBezTo>
                  <a:cubicBezTo>
                    <a:pt x="34990" y="71124"/>
                    <a:pt x="33791" y="70688"/>
                    <a:pt x="32755" y="70034"/>
                  </a:cubicBezTo>
                  <a:cubicBezTo>
                    <a:pt x="31829" y="69489"/>
                    <a:pt x="31120" y="68562"/>
                    <a:pt x="30793" y="67527"/>
                  </a:cubicBezTo>
                  <a:cubicBezTo>
                    <a:pt x="30575" y="66873"/>
                    <a:pt x="30630" y="66164"/>
                    <a:pt x="31011" y="65619"/>
                  </a:cubicBezTo>
                  <a:lnTo>
                    <a:pt x="31066" y="65510"/>
                  </a:lnTo>
                  <a:cubicBezTo>
                    <a:pt x="31175" y="65456"/>
                    <a:pt x="31229" y="65347"/>
                    <a:pt x="31284" y="65238"/>
                  </a:cubicBezTo>
                  <a:cubicBezTo>
                    <a:pt x="31556" y="64475"/>
                    <a:pt x="32319" y="63984"/>
                    <a:pt x="33137" y="63984"/>
                  </a:cubicBezTo>
                  <a:cubicBezTo>
                    <a:pt x="33682" y="63984"/>
                    <a:pt x="34227" y="64093"/>
                    <a:pt x="34717" y="64311"/>
                  </a:cubicBezTo>
                  <a:cubicBezTo>
                    <a:pt x="34881" y="64366"/>
                    <a:pt x="35044" y="64475"/>
                    <a:pt x="35153" y="64529"/>
                  </a:cubicBezTo>
                  <a:cubicBezTo>
                    <a:pt x="35371" y="64638"/>
                    <a:pt x="35589" y="64747"/>
                    <a:pt x="35807" y="64802"/>
                  </a:cubicBezTo>
                  <a:cubicBezTo>
                    <a:pt x="36134" y="64911"/>
                    <a:pt x="36407" y="65074"/>
                    <a:pt x="36570" y="65401"/>
                  </a:cubicBezTo>
                  <a:cubicBezTo>
                    <a:pt x="36843" y="65892"/>
                    <a:pt x="37333" y="66219"/>
                    <a:pt x="37878" y="66328"/>
                  </a:cubicBezTo>
                  <a:lnTo>
                    <a:pt x="37987" y="66491"/>
                  </a:lnTo>
                  <a:cubicBezTo>
                    <a:pt x="38968" y="68126"/>
                    <a:pt x="39840" y="69761"/>
                    <a:pt x="40712" y="71287"/>
                  </a:cubicBezTo>
                  <a:close/>
                  <a:moveTo>
                    <a:pt x="103225" y="40549"/>
                  </a:moveTo>
                  <a:lnTo>
                    <a:pt x="103225" y="40549"/>
                  </a:lnTo>
                  <a:cubicBezTo>
                    <a:pt x="103334" y="40658"/>
                    <a:pt x="103389" y="40767"/>
                    <a:pt x="103443" y="40930"/>
                  </a:cubicBezTo>
                  <a:lnTo>
                    <a:pt x="103716" y="42020"/>
                  </a:lnTo>
                  <a:cubicBezTo>
                    <a:pt x="104152" y="43710"/>
                    <a:pt x="104588" y="45454"/>
                    <a:pt x="104969" y="47143"/>
                  </a:cubicBezTo>
                  <a:cubicBezTo>
                    <a:pt x="105187" y="48342"/>
                    <a:pt x="105242" y="49541"/>
                    <a:pt x="105024" y="50740"/>
                  </a:cubicBezTo>
                  <a:cubicBezTo>
                    <a:pt x="105024" y="50740"/>
                    <a:pt x="105024" y="50795"/>
                    <a:pt x="105024" y="50849"/>
                  </a:cubicBezTo>
                  <a:cubicBezTo>
                    <a:pt x="104969" y="50958"/>
                    <a:pt x="104969" y="51067"/>
                    <a:pt x="105024" y="51176"/>
                  </a:cubicBezTo>
                  <a:cubicBezTo>
                    <a:pt x="105187" y="51994"/>
                    <a:pt x="105242" y="52812"/>
                    <a:pt x="105133" y="53629"/>
                  </a:cubicBezTo>
                  <a:cubicBezTo>
                    <a:pt x="105133" y="54011"/>
                    <a:pt x="105133" y="54447"/>
                    <a:pt x="105133" y="54828"/>
                  </a:cubicBezTo>
                  <a:cubicBezTo>
                    <a:pt x="105187" y="56136"/>
                    <a:pt x="105133" y="57444"/>
                    <a:pt x="105078" y="58534"/>
                  </a:cubicBezTo>
                  <a:cubicBezTo>
                    <a:pt x="105078" y="58970"/>
                    <a:pt x="105024" y="59461"/>
                    <a:pt x="104860" y="59897"/>
                  </a:cubicBezTo>
                  <a:cubicBezTo>
                    <a:pt x="104370" y="61586"/>
                    <a:pt x="103879" y="63221"/>
                    <a:pt x="103334" y="64911"/>
                  </a:cubicBezTo>
                  <a:cubicBezTo>
                    <a:pt x="102844" y="66764"/>
                    <a:pt x="101972" y="68453"/>
                    <a:pt x="100773" y="69925"/>
                  </a:cubicBezTo>
                  <a:cubicBezTo>
                    <a:pt x="100282" y="70470"/>
                    <a:pt x="99846" y="71015"/>
                    <a:pt x="99410" y="71560"/>
                  </a:cubicBezTo>
                  <a:cubicBezTo>
                    <a:pt x="98865" y="72323"/>
                    <a:pt x="98266" y="72977"/>
                    <a:pt x="97666" y="73685"/>
                  </a:cubicBezTo>
                  <a:cubicBezTo>
                    <a:pt x="96467" y="74830"/>
                    <a:pt x="95268" y="75865"/>
                    <a:pt x="94015" y="76901"/>
                  </a:cubicBezTo>
                  <a:lnTo>
                    <a:pt x="93633" y="77228"/>
                  </a:lnTo>
                  <a:cubicBezTo>
                    <a:pt x="91344" y="79081"/>
                    <a:pt x="88783" y="80498"/>
                    <a:pt x="86057" y="81534"/>
                  </a:cubicBezTo>
                  <a:lnTo>
                    <a:pt x="85785" y="81588"/>
                  </a:lnTo>
                  <a:cubicBezTo>
                    <a:pt x="84095" y="82351"/>
                    <a:pt x="82297" y="82951"/>
                    <a:pt x="80498" y="83387"/>
                  </a:cubicBezTo>
                  <a:cubicBezTo>
                    <a:pt x="78645" y="83823"/>
                    <a:pt x="76792" y="84041"/>
                    <a:pt x="74939" y="84095"/>
                  </a:cubicBezTo>
                  <a:lnTo>
                    <a:pt x="73904" y="84095"/>
                  </a:lnTo>
                  <a:cubicBezTo>
                    <a:pt x="70579" y="84041"/>
                    <a:pt x="67255" y="83768"/>
                    <a:pt x="63930" y="83223"/>
                  </a:cubicBezTo>
                  <a:cubicBezTo>
                    <a:pt x="61586" y="82896"/>
                    <a:pt x="59297" y="82242"/>
                    <a:pt x="57117" y="81207"/>
                  </a:cubicBezTo>
                  <a:cubicBezTo>
                    <a:pt x="54283" y="79899"/>
                    <a:pt x="51613" y="78318"/>
                    <a:pt x="49051" y="76519"/>
                  </a:cubicBezTo>
                  <a:cubicBezTo>
                    <a:pt x="47580" y="75484"/>
                    <a:pt x="46272" y="74230"/>
                    <a:pt x="45127" y="72813"/>
                  </a:cubicBezTo>
                  <a:cubicBezTo>
                    <a:pt x="45073" y="72759"/>
                    <a:pt x="45018" y="72704"/>
                    <a:pt x="44964" y="72704"/>
                  </a:cubicBezTo>
                  <a:cubicBezTo>
                    <a:pt x="44964" y="72704"/>
                    <a:pt x="44964" y="72650"/>
                    <a:pt x="44909" y="72650"/>
                  </a:cubicBezTo>
                  <a:cubicBezTo>
                    <a:pt x="44909" y="71723"/>
                    <a:pt x="44364" y="71287"/>
                    <a:pt x="43710" y="70906"/>
                  </a:cubicBezTo>
                  <a:cubicBezTo>
                    <a:pt x="43601" y="70851"/>
                    <a:pt x="43492" y="70742"/>
                    <a:pt x="43437" y="70579"/>
                  </a:cubicBezTo>
                  <a:lnTo>
                    <a:pt x="43383" y="70524"/>
                  </a:lnTo>
                  <a:cubicBezTo>
                    <a:pt x="43056" y="69979"/>
                    <a:pt x="42729" y="69434"/>
                    <a:pt x="42402" y="68889"/>
                  </a:cubicBezTo>
                  <a:cubicBezTo>
                    <a:pt x="41584" y="67690"/>
                    <a:pt x="40876" y="66437"/>
                    <a:pt x="40222" y="65129"/>
                  </a:cubicBezTo>
                  <a:cubicBezTo>
                    <a:pt x="40058" y="64747"/>
                    <a:pt x="39895" y="64366"/>
                    <a:pt x="39677" y="63984"/>
                  </a:cubicBezTo>
                  <a:cubicBezTo>
                    <a:pt x="39241" y="63112"/>
                    <a:pt x="38859" y="62240"/>
                    <a:pt x="38532" y="61259"/>
                  </a:cubicBezTo>
                  <a:cubicBezTo>
                    <a:pt x="38478" y="60932"/>
                    <a:pt x="38369" y="60605"/>
                    <a:pt x="38260" y="60278"/>
                  </a:cubicBezTo>
                  <a:cubicBezTo>
                    <a:pt x="38096" y="59733"/>
                    <a:pt x="37878" y="59188"/>
                    <a:pt x="37769" y="58589"/>
                  </a:cubicBezTo>
                  <a:cubicBezTo>
                    <a:pt x="37660" y="58044"/>
                    <a:pt x="37551" y="57499"/>
                    <a:pt x="37497" y="56954"/>
                  </a:cubicBezTo>
                  <a:cubicBezTo>
                    <a:pt x="37497" y="56681"/>
                    <a:pt x="37442" y="56463"/>
                    <a:pt x="37388" y="56245"/>
                  </a:cubicBezTo>
                  <a:cubicBezTo>
                    <a:pt x="45345" y="53357"/>
                    <a:pt x="51177" y="49814"/>
                    <a:pt x="55755" y="45181"/>
                  </a:cubicBezTo>
                  <a:cubicBezTo>
                    <a:pt x="56463" y="45508"/>
                    <a:pt x="57281" y="45672"/>
                    <a:pt x="58098" y="45672"/>
                  </a:cubicBezTo>
                  <a:cubicBezTo>
                    <a:pt x="59188" y="45617"/>
                    <a:pt x="60278" y="45399"/>
                    <a:pt x="61259" y="44963"/>
                  </a:cubicBezTo>
                  <a:cubicBezTo>
                    <a:pt x="62894" y="44364"/>
                    <a:pt x="64529" y="43601"/>
                    <a:pt x="66110" y="42783"/>
                  </a:cubicBezTo>
                  <a:lnTo>
                    <a:pt x="66819" y="42402"/>
                  </a:lnTo>
                  <a:cubicBezTo>
                    <a:pt x="68072" y="41748"/>
                    <a:pt x="69271" y="40876"/>
                    <a:pt x="70252" y="39840"/>
                  </a:cubicBezTo>
                  <a:cubicBezTo>
                    <a:pt x="70961" y="39186"/>
                    <a:pt x="71669" y="38423"/>
                    <a:pt x="72378" y="37660"/>
                  </a:cubicBezTo>
                  <a:lnTo>
                    <a:pt x="73304" y="36788"/>
                  </a:lnTo>
                  <a:cubicBezTo>
                    <a:pt x="73577" y="36952"/>
                    <a:pt x="73904" y="37170"/>
                    <a:pt x="74122" y="37388"/>
                  </a:cubicBezTo>
                  <a:lnTo>
                    <a:pt x="74340" y="37551"/>
                  </a:lnTo>
                  <a:cubicBezTo>
                    <a:pt x="75375" y="38369"/>
                    <a:pt x="76520" y="39186"/>
                    <a:pt x="77719" y="39895"/>
                  </a:cubicBezTo>
                  <a:cubicBezTo>
                    <a:pt x="79354" y="40767"/>
                    <a:pt x="81098" y="41421"/>
                    <a:pt x="82951" y="41748"/>
                  </a:cubicBezTo>
                  <a:cubicBezTo>
                    <a:pt x="85730" y="42347"/>
                    <a:pt x="88619" y="42620"/>
                    <a:pt x="91508" y="42620"/>
                  </a:cubicBezTo>
                  <a:cubicBezTo>
                    <a:pt x="92543" y="42620"/>
                    <a:pt x="93633" y="42565"/>
                    <a:pt x="94832" y="42511"/>
                  </a:cubicBezTo>
                  <a:cubicBezTo>
                    <a:pt x="96358" y="42402"/>
                    <a:pt x="97830" y="42129"/>
                    <a:pt x="99301" y="41693"/>
                  </a:cubicBezTo>
                  <a:cubicBezTo>
                    <a:pt x="100228" y="41421"/>
                    <a:pt x="101209" y="41148"/>
                    <a:pt x="102135" y="40876"/>
                  </a:cubicBezTo>
                  <a:close/>
                  <a:moveTo>
                    <a:pt x="47144" y="18639"/>
                  </a:moveTo>
                  <a:cubicBezTo>
                    <a:pt x="47634" y="17985"/>
                    <a:pt x="48179" y="17386"/>
                    <a:pt x="48779" y="16841"/>
                  </a:cubicBezTo>
                  <a:cubicBezTo>
                    <a:pt x="49542" y="16187"/>
                    <a:pt x="49923" y="15206"/>
                    <a:pt x="49760" y="14225"/>
                  </a:cubicBezTo>
                  <a:cubicBezTo>
                    <a:pt x="49705" y="14116"/>
                    <a:pt x="49705" y="14007"/>
                    <a:pt x="49651" y="13898"/>
                  </a:cubicBezTo>
                  <a:lnTo>
                    <a:pt x="49651" y="13789"/>
                  </a:lnTo>
                  <a:cubicBezTo>
                    <a:pt x="49869" y="13407"/>
                    <a:pt x="50250" y="13135"/>
                    <a:pt x="50686" y="12971"/>
                  </a:cubicBezTo>
                  <a:cubicBezTo>
                    <a:pt x="52430" y="12208"/>
                    <a:pt x="54229" y="11609"/>
                    <a:pt x="56136" y="11282"/>
                  </a:cubicBezTo>
                  <a:cubicBezTo>
                    <a:pt x="58044" y="10955"/>
                    <a:pt x="59788" y="10628"/>
                    <a:pt x="61423" y="10410"/>
                  </a:cubicBezTo>
                  <a:cubicBezTo>
                    <a:pt x="62240" y="10301"/>
                    <a:pt x="63058" y="10246"/>
                    <a:pt x="63875" y="10246"/>
                  </a:cubicBezTo>
                  <a:lnTo>
                    <a:pt x="64039" y="10246"/>
                  </a:lnTo>
                  <a:cubicBezTo>
                    <a:pt x="66492" y="10246"/>
                    <a:pt x="68835" y="10301"/>
                    <a:pt x="71233" y="10464"/>
                  </a:cubicBezTo>
                  <a:cubicBezTo>
                    <a:pt x="72214" y="10519"/>
                    <a:pt x="73195" y="10737"/>
                    <a:pt x="74176" y="10900"/>
                  </a:cubicBezTo>
                  <a:lnTo>
                    <a:pt x="75648" y="11118"/>
                  </a:lnTo>
                  <a:cubicBezTo>
                    <a:pt x="78972" y="11609"/>
                    <a:pt x="82024" y="13026"/>
                    <a:pt x="84749" y="14225"/>
                  </a:cubicBezTo>
                  <a:cubicBezTo>
                    <a:pt x="86439" y="15042"/>
                    <a:pt x="88129" y="15969"/>
                    <a:pt x="89709" y="16950"/>
                  </a:cubicBezTo>
                  <a:lnTo>
                    <a:pt x="90254" y="17277"/>
                  </a:lnTo>
                  <a:cubicBezTo>
                    <a:pt x="91617" y="18149"/>
                    <a:pt x="92870" y="19184"/>
                    <a:pt x="94015" y="20383"/>
                  </a:cubicBezTo>
                  <a:lnTo>
                    <a:pt x="94069" y="20492"/>
                  </a:lnTo>
                  <a:cubicBezTo>
                    <a:pt x="95159" y="21582"/>
                    <a:pt x="96195" y="22836"/>
                    <a:pt x="97067" y="24089"/>
                  </a:cubicBezTo>
                  <a:cubicBezTo>
                    <a:pt x="97394" y="24525"/>
                    <a:pt x="97775" y="25016"/>
                    <a:pt x="98102" y="25452"/>
                  </a:cubicBezTo>
                  <a:cubicBezTo>
                    <a:pt x="98157" y="25561"/>
                    <a:pt x="98211" y="25670"/>
                    <a:pt x="98266" y="25779"/>
                  </a:cubicBezTo>
                  <a:cubicBezTo>
                    <a:pt x="98157" y="25615"/>
                    <a:pt x="97993" y="25506"/>
                    <a:pt x="97830" y="25397"/>
                  </a:cubicBezTo>
                  <a:cubicBezTo>
                    <a:pt x="97721" y="25288"/>
                    <a:pt x="97503" y="25234"/>
                    <a:pt x="97339" y="25234"/>
                  </a:cubicBezTo>
                  <a:cubicBezTo>
                    <a:pt x="96958" y="25234"/>
                    <a:pt x="96576" y="25506"/>
                    <a:pt x="96522" y="25888"/>
                  </a:cubicBezTo>
                  <a:cubicBezTo>
                    <a:pt x="96358" y="26488"/>
                    <a:pt x="96467" y="27142"/>
                    <a:pt x="96794" y="27687"/>
                  </a:cubicBezTo>
                  <a:cubicBezTo>
                    <a:pt x="97176" y="28286"/>
                    <a:pt x="97503" y="28940"/>
                    <a:pt x="97830" y="29540"/>
                  </a:cubicBezTo>
                  <a:cubicBezTo>
                    <a:pt x="98266" y="30466"/>
                    <a:pt x="98811" y="31393"/>
                    <a:pt x="99410" y="32210"/>
                  </a:cubicBezTo>
                  <a:cubicBezTo>
                    <a:pt x="100228" y="33355"/>
                    <a:pt x="100882" y="34608"/>
                    <a:pt x="101372" y="35862"/>
                  </a:cubicBezTo>
                  <a:cubicBezTo>
                    <a:pt x="101590" y="36407"/>
                    <a:pt x="101754" y="37006"/>
                    <a:pt x="101917" y="37551"/>
                  </a:cubicBezTo>
                  <a:cubicBezTo>
                    <a:pt x="101972" y="37769"/>
                    <a:pt x="102026" y="37987"/>
                    <a:pt x="102081" y="38205"/>
                  </a:cubicBezTo>
                  <a:cubicBezTo>
                    <a:pt x="101481" y="38805"/>
                    <a:pt x="100664" y="39132"/>
                    <a:pt x="99792" y="39132"/>
                  </a:cubicBezTo>
                  <a:cubicBezTo>
                    <a:pt x="99029" y="39132"/>
                    <a:pt x="98211" y="39241"/>
                    <a:pt x="97448" y="39459"/>
                  </a:cubicBezTo>
                  <a:cubicBezTo>
                    <a:pt x="96794" y="39677"/>
                    <a:pt x="96086" y="39786"/>
                    <a:pt x="95377" y="39895"/>
                  </a:cubicBezTo>
                  <a:cubicBezTo>
                    <a:pt x="93906" y="40004"/>
                    <a:pt x="92434" y="40058"/>
                    <a:pt x="91072" y="40058"/>
                  </a:cubicBezTo>
                  <a:cubicBezTo>
                    <a:pt x="88347" y="40113"/>
                    <a:pt x="85676" y="39840"/>
                    <a:pt x="83060" y="39295"/>
                  </a:cubicBezTo>
                  <a:cubicBezTo>
                    <a:pt x="81098" y="38914"/>
                    <a:pt x="79245" y="38151"/>
                    <a:pt x="77610" y="37061"/>
                  </a:cubicBezTo>
                  <a:cubicBezTo>
                    <a:pt x="76901" y="36570"/>
                    <a:pt x="76193" y="36080"/>
                    <a:pt x="75484" y="35589"/>
                  </a:cubicBezTo>
                  <a:lnTo>
                    <a:pt x="74721" y="34990"/>
                  </a:lnTo>
                  <a:lnTo>
                    <a:pt x="75866" y="32374"/>
                  </a:lnTo>
                  <a:cubicBezTo>
                    <a:pt x="76193" y="31665"/>
                    <a:pt x="76247" y="30848"/>
                    <a:pt x="76138" y="30030"/>
                  </a:cubicBezTo>
                  <a:cubicBezTo>
                    <a:pt x="76084" y="29376"/>
                    <a:pt x="75702" y="28831"/>
                    <a:pt x="75103" y="28613"/>
                  </a:cubicBezTo>
                  <a:cubicBezTo>
                    <a:pt x="74994" y="28504"/>
                    <a:pt x="74885" y="28504"/>
                    <a:pt x="74776" y="28504"/>
                  </a:cubicBezTo>
                  <a:cubicBezTo>
                    <a:pt x="74503" y="28504"/>
                    <a:pt x="74285" y="28668"/>
                    <a:pt x="74176" y="28886"/>
                  </a:cubicBezTo>
                  <a:cubicBezTo>
                    <a:pt x="74122" y="29104"/>
                    <a:pt x="74067" y="29376"/>
                    <a:pt x="74013" y="29594"/>
                  </a:cubicBezTo>
                  <a:cubicBezTo>
                    <a:pt x="73849" y="31447"/>
                    <a:pt x="73032" y="33191"/>
                    <a:pt x="71778" y="34499"/>
                  </a:cubicBezTo>
                  <a:cubicBezTo>
                    <a:pt x="70743" y="35698"/>
                    <a:pt x="69653" y="36843"/>
                    <a:pt x="68508" y="37878"/>
                  </a:cubicBezTo>
                  <a:lnTo>
                    <a:pt x="68127" y="38260"/>
                  </a:lnTo>
                  <a:cubicBezTo>
                    <a:pt x="66982" y="39350"/>
                    <a:pt x="65674" y="40222"/>
                    <a:pt x="64257" y="40821"/>
                  </a:cubicBezTo>
                  <a:cubicBezTo>
                    <a:pt x="63058" y="41366"/>
                    <a:pt x="61859" y="41911"/>
                    <a:pt x="60660" y="42402"/>
                  </a:cubicBezTo>
                  <a:cubicBezTo>
                    <a:pt x="59788" y="42783"/>
                    <a:pt x="58861" y="43001"/>
                    <a:pt x="57935" y="43056"/>
                  </a:cubicBezTo>
                  <a:cubicBezTo>
                    <a:pt x="57935" y="42947"/>
                    <a:pt x="58044" y="42892"/>
                    <a:pt x="58098" y="42783"/>
                  </a:cubicBezTo>
                  <a:lnTo>
                    <a:pt x="58207" y="42674"/>
                  </a:lnTo>
                  <a:cubicBezTo>
                    <a:pt x="60060" y="40385"/>
                    <a:pt x="61641" y="37933"/>
                    <a:pt x="63003" y="35317"/>
                  </a:cubicBezTo>
                  <a:cubicBezTo>
                    <a:pt x="63276" y="34772"/>
                    <a:pt x="63494" y="34227"/>
                    <a:pt x="63657" y="33627"/>
                  </a:cubicBezTo>
                  <a:cubicBezTo>
                    <a:pt x="63712" y="33300"/>
                    <a:pt x="63766" y="32919"/>
                    <a:pt x="63875" y="32646"/>
                  </a:cubicBezTo>
                  <a:cubicBezTo>
                    <a:pt x="63930" y="32210"/>
                    <a:pt x="63984" y="31774"/>
                    <a:pt x="64148" y="31393"/>
                  </a:cubicBezTo>
                  <a:cubicBezTo>
                    <a:pt x="64366" y="30575"/>
                    <a:pt x="64420" y="29703"/>
                    <a:pt x="64311" y="28886"/>
                  </a:cubicBezTo>
                  <a:cubicBezTo>
                    <a:pt x="64311" y="28613"/>
                    <a:pt x="64311" y="28395"/>
                    <a:pt x="64257" y="28123"/>
                  </a:cubicBezTo>
                  <a:cubicBezTo>
                    <a:pt x="64257" y="28014"/>
                    <a:pt x="64257" y="27959"/>
                    <a:pt x="64257" y="27850"/>
                  </a:cubicBezTo>
                  <a:cubicBezTo>
                    <a:pt x="64148" y="27469"/>
                    <a:pt x="63821" y="27142"/>
                    <a:pt x="63439" y="27087"/>
                  </a:cubicBezTo>
                  <a:lnTo>
                    <a:pt x="63385" y="27087"/>
                  </a:lnTo>
                  <a:cubicBezTo>
                    <a:pt x="62949" y="27142"/>
                    <a:pt x="62567" y="27469"/>
                    <a:pt x="62567" y="27959"/>
                  </a:cubicBezTo>
                  <a:cubicBezTo>
                    <a:pt x="62513" y="28068"/>
                    <a:pt x="62513" y="28232"/>
                    <a:pt x="62513" y="28341"/>
                  </a:cubicBezTo>
                  <a:cubicBezTo>
                    <a:pt x="62458" y="29649"/>
                    <a:pt x="62186" y="30902"/>
                    <a:pt x="61750" y="32101"/>
                  </a:cubicBezTo>
                  <a:cubicBezTo>
                    <a:pt x="61641" y="32483"/>
                    <a:pt x="61532" y="32810"/>
                    <a:pt x="61477" y="33191"/>
                  </a:cubicBezTo>
                  <a:cubicBezTo>
                    <a:pt x="61259" y="33682"/>
                    <a:pt x="60987" y="34172"/>
                    <a:pt x="60660" y="34663"/>
                  </a:cubicBezTo>
                  <a:cubicBezTo>
                    <a:pt x="59188" y="36788"/>
                    <a:pt x="57989" y="38532"/>
                    <a:pt x="56681" y="40331"/>
                  </a:cubicBezTo>
                  <a:cubicBezTo>
                    <a:pt x="56191" y="40985"/>
                    <a:pt x="55591" y="41639"/>
                    <a:pt x="54992" y="42184"/>
                  </a:cubicBezTo>
                  <a:cubicBezTo>
                    <a:pt x="54610" y="42565"/>
                    <a:pt x="54229" y="42947"/>
                    <a:pt x="53847" y="43274"/>
                  </a:cubicBezTo>
                  <a:cubicBezTo>
                    <a:pt x="52757" y="44418"/>
                    <a:pt x="51558" y="45399"/>
                    <a:pt x="50359" y="46380"/>
                  </a:cubicBezTo>
                  <a:cubicBezTo>
                    <a:pt x="47362" y="48669"/>
                    <a:pt x="44092" y="50522"/>
                    <a:pt x="40658" y="51994"/>
                  </a:cubicBezTo>
                  <a:cubicBezTo>
                    <a:pt x="40222" y="52158"/>
                    <a:pt x="39786" y="52376"/>
                    <a:pt x="39295" y="52539"/>
                  </a:cubicBezTo>
                  <a:cubicBezTo>
                    <a:pt x="38859" y="52757"/>
                    <a:pt x="38478" y="52921"/>
                    <a:pt x="38042" y="53084"/>
                  </a:cubicBezTo>
                  <a:cubicBezTo>
                    <a:pt x="37878" y="53139"/>
                    <a:pt x="37715" y="53193"/>
                    <a:pt x="37497" y="53193"/>
                  </a:cubicBezTo>
                  <a:lnTo>
                    <a:pt x="37388" y="53193"/>
                  </a:lnTo>
                  <a:cubicBezTo>
                    <a:pt x="37388" y="53193"/>
                    <a:pt x="37388" y="53193"/>
                    <a:pt x="37388" y="53193"/>
                  </a:cubicBezTo>
                  <a:cubicBezTo>
                    <a:pt x="37388" y="53030"/>
                    <a:pt x="37333" y="52921"/>
                    <a:pt x="37333" y="52757"/>
                  </a:cubicBezTo>
                  <a:lnTo>
                    <a:pt x="37333" y="51394"/>
                  </a:lnTo>
                  <a:lnTo>
                    <a:pt x="37333" y="49214"/>
                  </a:lnTo>
                  <a:cubicBezTo>
                    <a:pt x="37388" y="48179"/>
                    <a:pt x="37660" y="47143"/>
                    <a:pt x="38151" y="46217"/>
                  </a:cubicBezTo>
                  <a:cubicBezTo>
                    <a:pt x="38314" y="46053"/>
                    <a:pt x="38423" y="45890"/>
                    <a:pt x="38587" y="45726"/>
                  </a:cubicBezTo>
                  <a:lnTo>
                    <a:pt x="38805" y="45563"/>
                  </a:lnTo>
                  <a:cubicBezTo>
                    <a:pt x="39459" y="44963"/>
                    <a:pt x="38968" y="43928"/>
                    <a:pt x="38151" y="43982"/>
                  </a:cubicBezTo>
                  <a:cubicBezTo>
                    <a:pt x="38042" y="43982"/>
                    <a:pt x="37987" y="43982"/>
                    <a:pt x="37933" y="43982"/>
                  </a:cubicBezTo>
                  <a:cubicBezTo>
                    <a:pt x="37442" y="44091"/>
                    <a:pt x="37061" y="44364"/>
                    <a:pt x="36788" y="44800"/>
                  </a:cubicBezTo>
                  <a:cubicBezTo>
                    <a:pt x="35916" y="45890"/>
                    <a:pt x="35371" y="47252"/>
                    <a:pt x="35153" y="48615"/>
                  </a:cubicBezTo>
                  <a:cubicBezTo>
                    <a:pt x="35099" y="49051"/>
                    <a:pt x="35099" y="49487"/>
                    <a:pt x="35044" y="49923"/>
                  </a:cubicBezTo>
                  <a:cubicBezTo>
                    <a:pt x="35044" y="50250"/>
                    <a:pt x="35044" y="50631"/>
                    <a:pt x="34990" y="50904"/>
                  </a:cubicBezTo>
                  <a:cubicBezTo>
                    <a:pt x="34990" y="51176"/>
                    <a:pt x="34935" y="51394"/>
                    <a:pt x="34881" y="51612"/>
                  </a:cubicBezTo>
                  <a:lnTo>
                    <a:pt x="34881" y="51667"/>
                  </a:lnTo>
                  <a:cubicBezTo>
                    <a:pt x="34881" y="51667"/>
                    <a:pt x="34881" y="51612"/>
                    <a:pt x="34881" y="51612"/>
                  </a:cubicBezTo>
                  <a:lnTo>
                    <a:pt x="34881" y="49868"/>
                  </a:lnTo>
                  <a:cubicBezTo>
                    <a:pt x="34881" y="47797"/>
                    <a:pt x="34881" y="45726"/>
                    <a:pt x="34935" y="43655"/>
                  </a:cubicBezTo>
                  <a:cubicBezTo>
                    <a:pt x="34935" y="42892"/>
                    <a:pt x="34990" y="42129"/>
                    <a:pt x="35044" y="41421"/>
                  </a:cubicBezTo>
                  <a:lnTo>
                    <a:pt x="35044" y="41203"/>
                  </a:lnTo>
                  <a:cubicBezTo>
                    <a:pt x="35153" y="39186"/>
                    <a:pt x="35371" y="37170"/>
                    <a:pt x="35807" y="35153"/>
                  </a:cubicBezTo>
                  <a:cubicBezTo>
                    <a:pt x="35862" y="34826"/>
                    <a:pt x="35971" y="34554"/>
                    <a:pt x="36134" y="34281"/>
                  </a:cubicBezTo>
                  <a:cubicBezTo>
                    <a:pt x="36952" y="33028"/>
                    <a:pt x="37551" y="31720"/>
                    <a:pt x="38042" y="30303"/>
                  </a:cubicBezTo>
                  <a:cubicBezTo>
                    <a:pt x="38314" y="29431"/>
                    <a:pt x="38696" y="28559"/>
                    <a:pt x="39186" y="27741"/>
                  </a:cubicBezTo>
                  <a:cubicBezTo>
                    <a:pt x="39513" y="27142"/>
                    <a:pt x="39895" y="26542"/>
                    <a:pt x="40276" y="25942"/>
                  </a:cubicBezTo>
                  <a:lnTo>
                    <a:pt x="40549" y="25506"/>
                  </a:lnTo>
                  <a:cubicBezTo>
                    <a:pt x="40712" y="25288"/>
                    <a:pt x="40876" y="25125"/>
                    <a:pt x="41039" y="24907"/>
                  </a:cubicBezTo>
                  <a:cubicBezTo>
                    <a:pt x="42020" y="23817"/>
                    <a:pt x="43110" y="22836"/>
                    <a:pt x="44310" y="21855"/>
                  </a:cubicBezTo>
                  <a:cubicBezTo>
                    <a:pt x="45073" y="21255"/>
                    <a:pt x="45727" y="20492"/>
                    <a:pt x="46326" y="19675"/>
                  </a:cubicBezTo>
                  <a:lnTo>
                    <a:pt x="46817" y="19075"/>
                  </a:lnTo>
                  <a:close/>
                  <a:moveTo>
                    <a:pt x="36897" y="12372"/>
                  </a:moveTo>
                  <a:lnTo>
                    <a:pt x="39786" y="12372"/>
                  </a:lnTo>
                  <a:cubicBezTo>
                    <a:pt x="40113" y="12372"/>
                    <a:pt x="40440" y="12317"/>
                    <a:pt x="40767" y="12263"/>
                  </a:cubicBezTo>
                  <a:cubicBezTo>
                    <a:pt x="41366" y="12154"/>
                    <a:pt x="41857" y="11718"/>
                    <a:pt x="42020" y="11118"/>
                  </a:cubicBezTo>
                  <a:cubicBezTo>
                    <a:pt x="42184" y="10573"/>
                    <a:pt x="41966" y="10028"/>
                    <a:pt x="41530" y="9701"/>
                  </a:cubicBezTo>
                  <a:cubicBezTo>
                    <a:pt x="41148" y="9374"/>
                    <a:pt x="40876" y="9047"/>
                    <a:pt x="40549" y="8666"/>
                  </a:cubicBezTo>
                  <a:cubicBezTo>
                    <a:pt x="39786" y="7739"/>
                    <a:pt x="39404" y="6486"/>
                    <a:pt x="39513" y="5287"/>
                  </a:cubicBezTo>
                  <a:lnTo>
                    <a:pt x="39513" y="4524"/>
                  </a:lnTo>
                  <a:cubicBezTo>
                    <a:pt x="39513" y="4033"/>
                    <a:pt x="39513" y="3543"/>
                    <a:pt x="39568" y="3107"/>
                  </a:cubicBezTo>
                  <a:cubicBezTo>
                    <a:pt x="39622" y="2998"/>
                    <a:pt x="39622" y="2889"/>
                    <a:pt x="39677" y="2780"/>
                  </a:cubicBezTo>
                  <a:cubicBezTo>
                    <a:pt x="39677" y="2725"/>
                    <a:pt x="39677" y="2725"/>
                    <a:pt x="39677" y="2725"/>
                  </a:cubicBezTo>
                  <a:lnTo>
                    <a:pt x="39786" y="2725"/>
                  </a:lnTo>
                  <a:cubicBezTo>
                    <a:pt x="40385" y="2725"/>
                    <a:pt x="40985" y="2889"/>
                    <a:pt x="41584" y="3161"/>
                  </a:cubicBezTo>
                  <a:cubicBezTo>
                    <a:pt x="41911" y="3325"/>
                    <a:pt x="42238" y="3597"/>
                    <a:pt x="42456" y="3924"/>
                  </a:cubicBezTo>
                  <a:lnTo>
                    <a:pt x="42511" y="3979"/>
                  </a:lnTo>
                  <a:cubicBezTo>
                    <a:pt x="42783" y="4306"/>
                    <a:pt x="43056" y="4633"/>
                    <a:pt x="43328" y="4905"/>
                  </a:cubicBezTo>
                  <a:cubicBezTo>
                    <a:pt x="43546" y="5232"/>
                    <a:pt x="43873" y="5614"/>
                    <a:pt x="44201" y="5941"/>
                  </a:cubicBezTo>
                  <a:cubicBezTo>
                    <a:pt x="44800" y="6540"/>
                    <a:pt x="45182" y="7358"/>
                    <a:pt x="45182" y="8230"/>
                  </a:cubicBezTo>
                  <a:lnTo>
                    <a:pt x="45182" y="10573"/>
                  </a:lnTo>
                  <a:lnTo>
                    <a:pt x="45182" y="11554"/>
                  </a:lnTo>
                  <a:lnTo>
                    <a:pt x="45182" y="11554"/>
                  </a:lnTo>
                  <a:cubicBezTo>
                    <a:pt x="45073" y="11609"/>
                    <a:pt x="44964" y="11718"/>
                    <a:pt x="44855" y="11827"/>
                  </a:cubicBezTo>
                  <a:cubicBezTo>
                    <a:pt x="44473" y="12154"/>
                    <a:pt x="44255" y="12590"/>
                    <a:pt x="44310" y="13080"/>
                  </a:cubicBezTo>
                  <a:cubicBezTo>
                    <a:pt x="44310" y="13571"/>
                    <a:pt x="44528" y="14007"/>
                    <a:pt x="44909" y="14279"/>
                  </a:cubicBezTo>
                  <a:cubicBezTo>
                    <a:pt x="45127" y="14388"/>
                    <a:pt x="45291" y="14497"/>
                    <a:pt x="45509" y="14606"/>
                  </a:cubicBezTo>
                  <a:cubicBezTo>
                    <a:pt x="45672" y="14661"/>
                    <a:pt x="45781" y="14770"/>
                    <a:pt x="45945" y="14824"/>
                  </a:cubicBezTo>
                  <a:cubicBezTo>
                    <a:pt x="46108" y="14933"/>
                    <a:pt x="46217" y="15042"/>
                    <a:pt x="46381" y="15206"/>
                  </a:cubicBezTo>
                  <a:lnTo>
                    <a:pt x="46490" y="15260"/>
                  </a:lnTo>
                  <a:lnTo>
                    <a:pt x="46435" y="15369"/>
                  </a:lnTo>
                  <a:cubicBezTo>
                    <a:pt x="46381" y="15533"/>
                    <a:pt x="46272" y="15642"/>
                    <a:pt x="46163" y="15805"/>
                  </a:cubicBezTo>
                  <a:cubicBezTo>
                    <a:pt x="45182" y="16950"/>
                    <a:pt x="44201" y="18149"/>
                    <a:pt x="43219" y="19293"/>
                  </a:cubicBezTo>
                  <a:cubicBezTo>
                    <a:pt x="43110" y="19457"/>
                    <a:pt x="43001" y="19566"/>
                    <a:pt x="42838" y="19675"/>
                  </a:cubicBezTo>
                  <a:lnTo>
                    <a:pt x="42674" y="19838"/>
                  </a:lnTo>
                  <a:lnTo>
                    <a:pt x="41857" y="20601"/>
                  </a:lnTo>
                  <a:cubicBezTo>
                    <a:pt x="41257" y="21146"/>
                    <a:pt x="40603" y="21691"/>
                    <a:pt x="40058" y="22236"/>
                  </a:cubicBezTo>
                  <a:cubicBezTo>
                    <a:pt x="39186" y="22945"/>
                    <a:pt x="38478" y="23871"/>
                    <a:pt x="37878" y="24852"/>
                  </a:cubicBezTo>
                  <a:cubicBezTo>
                    <a:pt x="37660" y="25234"/>
                    <a:pt x="37333" y="25615"/>
                    <a:pt x="37006" y="25997"/>
                  </a:cubicBezTo>
                  <a:cubicBezTo>
                    <a:pt x="36897" y="26106"/>
                    <a:pt x="36734" y="26270"/>
                    <a:pt x="36625" y="26379"/>
                  </a:cubicBezTo>
                  <a:cubicBezTo>
                    <a:pt x="36516" y="26542"/>
                    <a:pt x="36243" y="26815"/>
                    <a:pt x="36080" y="27033"/>
                  </a:cubicBezTo>
                  <a:lnTo>
                    <a:pt x="35807" y="27360"/>
                  </a:lnTo>
                  <a:cubicBezTo>
                    <a:pt x="34826" y="28450"/>
                    <a:pt x="34227" y="29812"/>
                    <a:pt x="34009" y="31229"/>
                  </a:cubicBezTo>
                  <a:cubicBezTo>
                    <a:pt x="33954" y="31502"/>
                    <a:pt x="33900" y="31774"/>
                    <a:pt x="33845" y="31992"/>
                  </a:cubicBezTo>
                  <a:cubicBezTo>
                    <a:pt x="33791" y="32265"/>
                    <a:pt x="33736" y="32592"/>
                    <a:pt x="33682" y="32864"/>
                  </a:cubicBezTo>
                  <a:cubicBezTo>
                    <a:pt x="33682" y="33300"/>
                    <a:pt x="33355" y="33627"/>
                    <a:pt x="32973" y="33627"/>
                  </a:cubicBezTo>
                  <a:lnTo>
                    <a:pt x="32374" y="33736"/>
                  </a:lnTo>
                  <a:cubicBezTo>
                    <a:pt x="31883" y="33791"/>
                    <a:pt x="31393" y="33845"/>
                    <a:pt x="30848" y="33845"/>
                  </a:cubicBezTo>
                  <a:cubicBezTo>
                    <a:pt x="30575" y="33845"/>
                    <a:pt x="30248" y="33791"/>
                    <a:pt x="29976" y="33736"/>
                  </a:cubicBezTo>
                  <a:lnTo>
                    <a:pt x="29976" y="33736"/>
                  </a:lnTo>
                  <a:lnTo>
                    <a:pt x="29976" y="33682"/>
                  </a:lnTo>
                  <a:lnTo>
                    <a:pt x="29976" y="33682"/>
                  </a:lnTo>
                  <a:cubicBezTo>
                    <a:pt x="30466" y="33028"/>
                    <a:pt x="30303" y="32101"/>
                    <a:pt x="29649" y="31611"/>
                  </a:cubicBezTo>
                  <a:cubicBezTo>
                    <a:pt x="29649" y="30957"/>
                    <a:pt x="29812" y="30303"/>
                    <a:pt x="30085" y="29703"/>
                  </a:cubicBezTo>
                  <a:cubicBezTo>
                    <a:pt x="30412" y="28995"/>
                    <a:pt x="30739" y="28286"/>
                    <a:pt x="31120" y="27578"/>
                  </a:cubicBezTo>
                  <a:lnTo>
                    <a:pt x="31447" y="26869"/>
                  </a:lnTo>
                  <a:cubicBezTo>
                    <a:pt x="31720" y="26379"/>
                    <a:pt x="31992" y="26215"/>
                    <a:pt x="32374" y="26215"/>
                  </a:cubicBezTo>
                  <a:lnTo>
                    <a:pt x="32592" y="26215"/>
                  </a:lnTo>
                  <a:cubicBezTo>
                    <a:pt x="32646" y="26215"/>
                    <a:pt x="32701" y="26215"/>
                    <a:pt x="32810" y="26215"/>
                  </a:cubicBezTo>
                  <a:cubicBezTo>
                    <a:pt x="33409" y="26161"/>
                    <a:pt x="33954" y="25779"/>
                    <a:pt x="34172" y="25179"/>
                  </a:cubicBezTo>
                  <a:cubicBezTo>
                    <a:pt x="34445" y="24743"/>
                    <a:pt x="34499" y="24198"/>
                    <a:pt x="34227" y="23762"/>
                  </a:cubicBezTo>
                  <a:cubicBezTo>
                    <a:pt x="34009" y="23381"/>
                    <a:pt x="33573" y="23108"/>
                    <a:pt x="33082" y="23163"/>
                  </a:cubicBezTo>
                  <a:lnTo>
                    <a:pt x="33082" y="23163"/>
                  </a:lnTo>
                  <a:cubicBezTo>
                    <a:pt x="32592" y="23163"/>
                    <a:pt x="32156" y="23272"/>
                    <a:pt x="31665" y="23381"/>
                  </a:cubicBezTo>
                  <a:cubicBezTo>
                    <a:pt x="31120" y="23544"/>
                    <a:pt x="30521" y="23599"/>
                    <a:pt x="29976" y="23599"/>
                  </a:cubicBezTo>
                  <a:cubicBezTo>
                    <a:pt x="29649" y="23599"/>
                    <a:pt x="29322" y="23544"/>
                    <a:pt x="28995" y="23490"/>
                  </a:cubicBezTo>
                  <a:cubicBezTo>
                    <a:pt x="28886" y="23490"/>
                    <a:pt x="28777" y="23435"/>
                    <a:pt x="28722" y="23381"/>
                  </a:cubicBezTo>
                  <a:cubicBezTo>
                    <a:pt x="28722" y="23272"/>
                    <a:pt x="28722" y="23217"/>
                    <a:pt x="28722" y="23163"/>
                  </a:cubicBezTo>
                  <a:cubicBezTo>
                    <a:pt x="28886" y="22727"/>
                    <a:pt x="29049" y="22345"/>
                    <a:pt x="29213" y="22018"/>
                  </a:cubicBezTo>
                  <a:cubicBezTo>
                    <a:pt x="30030" y="20656"/>
                    <a:pt x="31175" y="19566"/>
                    <a:pt x="32537" y="18803"/>
                  </a:cubicBezTo>
                  <a:cubicBezTo>
                    <a:pt x="32755" y="18694"/>
                    <a:pt x="33028" y="18585"/>
                    <a:pt x="33246" y="18585"/>
                  </a:cubicBezTo>
                  <a:lnTo>
                    <a:pt x="33409" y="18585"/>
                  </a:lnTo>
                  <a:cubicBezTo>
                    <a:pt x="33573" y="18530"/>
                    <a:pt x="33736" y="18530"/>
                    <a:pt x="33845" y="18530"/>
                  </a:cubicBezTo>
                  <a:cubicBezTo>
                    <a:pt x="34009" y="18530"/>
                    <a:pt x="34172" y="18530"/>
                    <a:pt x="34281" y="18530"/>
                  </a:cubicBezTo>
                  <a:cubicBezTo>
                    <a:pt x="35208" y="18421"/>
                    <a:pt x="35862" y="17604"/>
                    <a:pt x="35753" y="16677"/>
                  </a:cubicBezTo>
                  <a:cubicBezTo>
                    <a:pt x="35698" y="16187"/>
                    <a:pt x="35371" y="15805"/>
                    <a:pt x="34935" y="15642"/>
                  </a:cubicBezTo>
                  <a:cubicBezTo>
                    <a:pt x="34826" y="15587"/>
                    <a:pt x="34717" y="15533"/>
                    <a:pt x="34608" y="15478"/>
                  </a:cubicBezTo>
                  <a:cubicBezTo>
                    <a:pt x="34445" y="15424"/>
                    <a:pt x="34281" y="15369"/>
                    <a:pt x="34172" y="15315"/>
                  </a:cubicBezTo>
                  <a:cubicBezTo>
                    <a:pt x="34063" y="15260"/>
                    <a:pt x="33954" y="15151"/>
                    <a:pt x="33954" y="15042"/>
                  </a:cubicBezTo>
                  <a:cubicBezTo>
                    <a:pt x="33900" y="14933"/>
                    <a:pt x="33954" y="14824"/>
                    <a:pt x="34009" y="14715"/>
                  </a:cubicBezTo>
                  <a:lnTo>
                    <a:pt x="34172" y="14497"/>
                  </a:lnTo>
                  <a:cubicBezTo>
                    <a:pt x="34445" y="14007"/>
                    <a:pt x="34826" y="13516"/>
                    <a:pt x="35208" y="13080"/>
                  </a:cubicBezTo>
                  <a:cubicBezTo>
                    <a:pt x="35644" y="12590"/>
                    <a:pt x="36243" y="12317"/>
                    <a:pt x="36897" y="12372"/>
                  </a:cubicBezTo>
                  <a:close/>
                  <a:moveTo>
                    <a:pt x="2616" y="22672"/>
                  </a:moveTo>
                  <a:cubicBezTo>
                    <a:pt x="2671" y="21800"/>
                    <a:pt x="2616" y="20874"/>
                    <a:pt x="2616" y="19947"/>
                  </a:cubicBezTo>
                  <a:lnTo>
                    <a:pt x="2616" y="19348"/>
                  </a:lnTo>
                  <a:cubicBezTo>
                    <a:pt x="2562" y="18803"/>
                    <a:pt x="2671" y="18258"/>
                    <a:pt x="2998" y="17767"/>
                  </a:cubicBezTo>
                  <a:cubicBezTo>
                    <a:pt x="3161" y="17549"/>
                    <a:pt x="3325" y="17277"/>
                    <a:pt x="3434" y="17059"/>
                  </a:cubicBezTo>
                  <a:cubicBezTo>
                    <a:pt x="3870" y="15751"/>
                    <a:pt x="4633" y="14661"/>
                    <a:pt x="5614" y="13680"/>
                  </a:cubicBezTo>
                  <a:lnTo>
                    <a:pt x="5832" y="13407"/>
                  </a:lnTo>
                  <a:cubicBezTo>
                    <a:pt x="6486" y="12699"/>
                    <a:pt x="7140" y="11990"/>
                    <a:pt x="7903" y="11118"/>
                  </a:cubicBezTo>
                  <a:cubicBezTo>
                    <a:pt x="8121" y="10846"/>
                    <a:pt x="8393" y="10628"/>
                    <a:pt x="8720" y="10355"/>
                  </a:cubicBezTo>
                  <a:cubicBezTo>
                    <a:pt x="10028" y="9265"/>
                    <a:pt x="11445" y="8339"/>
                    <a:pt x="12971" y="7576"/>
                  </a:cubicBezTo>
                  <a:cubicBezTo>
                    <a:pt x="14443" y="6867"/>
                    <a:pt x="15969" y="6159"/>
                    <a:pt x="17440" y="5450"/>
                  </a:cubicBezTo>
                  <a:cubicBezTo>
                    <a:pt x="18748" y="4905"/>
                    <a:pt x="20111" y="4633"/>
                    <a:pt x="21473" y="4633"/>
                  </a:cubicBezTo>
                  <a:lnTo>
                    <a:pt x="23218" y="4633"/>
                  </a:lnTo>
                  <a:lnTo>
                    <a:pt x="25616" y="4633"/>
                  </a:lnTo>
                  <a:lnTo>
                    <a:pt x="27033" y="4633"/>
                  </a:lnTo>
                  <a:cubicBezTo>
                    <a:pt x="27687" y="4633"/>
                    <a:pt x="28286" y="4742"/>
                    <a:pt x="28886" y="4960"/>
                  </a:cubicBezTo>
                  <a:lnTo>
                    <a:pt x="29485" y="5123"/>
                  </a:lnTo>
                  <a:cubicBezTo>
                    <a:pt x="31502" y="5614"/>
                    <a:pt x="33464" y="6431"/>
                    <a:pt x="35262" y="7630"/>
                  </a:cubicBezTo>
                  <a:cubicBezTo>
                    <a:pt x="35589" y="7848"/>
                    <a:pt x="35971" y="8175"/>
                    <a:pt x="36243" y="8502"/>
                  </a:cubicBezTo>
                  <a:cubicBezTo>
                    <a:pt x="36570" y="8775"/>
                    <a:pt x="36734" y="9211"/>
                    <a:pt x="36679" y="9592"/>
                  </a:cubicBezTo>
                  <a:lnTo>
                    <a:pt x="36080" y="9810"/>
                  </a:lnTo>
                  <a:cubicBezTo>
                    <a:pt x="35535" y="9974"/>
                    <a:pt x="35099" y="10083"/>
                    <a:pt x="34608" y="10301"/>
                  </a:cubicBezTo>
                  <a:cubicBezTo>
                    <a:pt x="34172" y="10464"/>
                    <a:pt x="33791" y="10682"/>
                    <a:pt x="33464" y="11064"/>
                  </a:cubicBezTo>
                  <a:cubicBezTo>
                    <a:pt x="32755" y="11881"/>
                    <a:pt x="32156" y="12753"/>
                    <a:pt x="31556" y="13625"/>
                  </a:cubicBezTo>
                  <a:cubicBezTo>
                    <a:pt x="31338" y="14007"/>
                    <a:pt x="31229" y="14443"/>
                    <a:pt x="31284" y="14824"/>
                  </a:cubicBezTo>
                  <a:cubicBezTo>
                    <a:pt x="31284" y="15206"/>
                    <a:pt x="31338" y="15587"/>
                    <a:pt x="31393" y="15914"/>
                  </a:cubicBezTo>
                  <a:cubicBezTo>
                    <a:pt x="31393" y="16023"/>
                    <a:pt x="31393" y="16132"/>
                    <a:pt x="31447" y="16296"/>
                  </a:cubicBezTo>
                  <a:lnTo>
                    <a:pt x="30793" y="16841"/>
                  </a:lnTo>
                  <a:cubicBezTo>
                    <a:pt x="30139" y="17277"/>
                    <a:pt x="29540" y="17713"/>
                    <a:pt x="28940" y="18258"/>
                  </a:cubicBezTo>
                  <a:cubicBezTo>
                    <a:pt x="27796" y="19239"/>
                    <a:pt x="26924" y="20547"/>
                    <a:pt x="26379" y="21964"/>
                  </a:cubicBezTo>
                  <a:cubicBezTo>
                    <a:pt x="26215" y="22345"/>
                    <a:pt x="26161" y="22727"/>
                    <a:pt x="26161" y="23163"/>
                  </a:cubicBezTo>
                  <a:cubicBezTo>
                    <a:pt x="26161" y="24907"/>
                    <a:pt x="26542" y="25997"/>
                    <a:pt x="28668" y="26215"/>
                  </a:cubicBezTo>
                  <a:lnTo>
                    <a:pt x="28777" y="26215"/>
                  </a:lnTo>
                  <a:cubicBezTo>
                    <a:pt x="28777" y="26215"/>
                    <a:pt x="28777" y="26215"/>
                    <a:pt x="28777" y="26215"/>
                  </a:cubicBezTo>
                  <a:cubicBezTo>
                    <a:pt x="28722" y="26379"/>
                    <a:pt x="28668" y="26488"/>
                    <a:pt x="28613" y="26651"/>
                  </a:cubicBezTo>
                  <a:cubicBezTo>
                    <a:pt x="27687" y="28341"/>
                    <a:pt x="27033" y="30248"/>
                    <a:pt x="26815" y="32156"/>
                  </a:cubicBezTo>
                  <a:lnTo>
                    <a:pt x="26815" y="32374"/>
                  </a:lnTo>
                  <a:cubicBezTo>
                    <a:pt x="26760" y="32592"/>
                    <a:pt x="26706" y="32864"/>
                    <a:pt x="26760" y="33082"/>
                  </a:cubicBezTo>
                  <a:cubicBezTo>
                    <a:pt x="26760" y="33954"/>
                    <a:pt x="26597" y="34826"/>
                    <a:pt x="26270" y="35644"/>
                  </a:cubicBezTo>
                  <a:cubicBezTo>
                    <a:pt x="25943" y="36461"/>
                    <a:pt x="25725" y="37333"/>
                    <a:pt x="25616" y="38260"/>
                  </a:cubicBezTo>
                  <a:cubicBezTo>
                    <a:pt x="25507" y="38805"/>
                    <a:pt x="25343" y="39350"/>
                    <a:pt x="25125" y="39895"/>
                  </a:cubicBezTo>
                  <a:cubicBezTo>
                    <a:pt x="25016" y="40113"/>
                    <a:pt x="24907" y="40385"/>
                    <a:pt x="24853" y="40658"/>
                  </a:cubicBezTo>
                  <a:cubicBezTo>
                    <a:pt x="24798" y="40712"/>
                    <a:pt x="24798" y="40821"/>
                    <a:pt x="24798" y="40876"/>
                  </a:cubicBezTo>
                  <a:cubicBezTo>
                    <a:pt x="24744" y="40985"/>
                    <a:pt x="24744" y="41039"/>
                    <a:pt x="24689" y="41148"/>
                  </a:cubicBezTo>
                  <a:cubicBezTo>
                    <a:pt x="24253" y="42129"/>
                    <a:pt x="24090" y="43274"/>
                    <a:pt x="24199" y="44364"/>
                  </a:cubicBezTo>
                  <a:cubicBezTo>
                    <a:pt x="24199" y="44527"/>
                    <a:pt x="24144" y="44691"/>
                    <a:pt x="24090" y="44909"/>
                  </a:cubicBezTo>
                  <a:cubicBezTo>
                    <a:pt x="24090" y="44963"/>
                    <a:pt x="24035" y="45072"/>
                    <a:pt x="24035" y="45127"/>
                  </a:cubicBezTo>
                  <a:lnTo>
                    <a:pt x="23926" y="45454"/>
                  </a:lnTo>
                  <a:cubicBezTo>
                    <a:pt x="23872" y="45781"/>
                    <a:pt x="23817" y="46108"/>
                    <a:pt x="23708" y="46489"/>
                  </a:cubicBezTo>
                  <a:lnTo>
                    <a:pt x="23654" y="46653"/>
                  </a:lnTo>
                  <a:cubicBezTo>
                    <a:pt x="23599" y="46871"/>
                    <a:pt x="23545" y="47034"/>
                    <a:pt x="23381" y="47198"/>
                  </a:cubicBezTo>
                  <a:cubicBezTo>
                    <a:pt x="23000" y="47634"/>
                    <a:pt x="22727" y="48124"/>
                    <a:pt x="22564" y="48669"/>
                  </a:cubicBezTo>
                  <a:lnTo>
                    <a:pt x="22564" y="48724"/>
                  </a:lnTo>
                  <a:cubicBezTo>
                    <a:pt x="22346" y="49432"/>
                    <a:pt x="21964" y="50086"/>
                    <a:pt x="21473" y="50686"/>
                  </a:cubicBezTo>
                  <a:cubicBezTo>
                    <a:pt x="21146" y="51122"/>
                    <a:pt x="20819" y="51558"/>
                    <a:pt x="20547" y="51994"/>
                  </a:cubicBezTo>
                  <a:lnTo>
                    <a:pt x="19893" y="52866"/>
                  </a:lnTo>
                  <a:cubicBezTo>
                    <a:pt x="19457" y="53466"/>
                    <a:pt x="18857" y="53902"/>
                    <a:pt x="18203" y="54229"/>
                  </a:cubicBezTo>
                  <a:cubicBezTo>
                    <a:pt x="17985" y="54338"/>
                    <a:pt x="17767" y="54392"/>
                    <a:pt x="17495" y="54392"/>
                  </a:cubicBezTo>
                  <a:lnTo>
                    <a:pt x="17495" y="54392"/>
                  </a:lnTo>
                  <a:cubicBezTo>
                    <a:pt x="17059" y="54392"/>
                    <a:pt x="16677" y="54120"/>
                    <a:pt x="16459" y="53684"/>
                  </a:cubicBezTo>
                  <a:cubicBezTo>
                    <a:pt x="16241" y="53248"/>
                    <a:pt x="16023" y="52757"/>
                    <a:pt x="15860" y="52212"/>
                  </a:cubicBezTo>
                  <a:cubicBezTo>
                    <a:pt x="15696" y="51503"/>
                    <a:pt x="15478" y="50740"/>
                    <a:pt x="15206" y="50032"/>
                  </a:cubicBezTo>
                  <a:cubicBezTo>
                    <a:pt x="14879" y="48942"/>
                    <a:pt x="14552" y="47797"/>
                    <a:pt x="14334" y="46653"/>
                  </a:cubicBezTo>
                  <a:cubicBezTo>
                    <a:pt x="14170" y="45781"/>
                    <a:pt x="13407" y="45181"/>
                    <a:pt x="12535" y="45236"/>
                  </a:cubicBezTo>
                  <a:cubicBezTo>
                    <a:pt x="12099" y="45236"/>
                    <a:pt x="11718" y="45345"/>
                    <a:pt x="11391" y="45563"/>
                  </a:cubicBezTo>
                  <a:cubicBezTo>
                    <a:pt x="11009" y="45781"/>
                    <a:pt x="10682" y="46108"/>
                    <a:pt x="10410" y="46489"/>
                  </a:cubicBezTo>
                  <a:cubicBezTo>
                    <a:pt x="10083" y="46980"/>
                    <a:pt x="9483" y="47252"/>
                    <a:pt x="8884" y="47143"/>
                  </a:cubicBezTo>
                  <a:lnTo>
                    <a:pt x="7358" y="47143"/>
                  </a:lnTo>
                  <a:lnTo>
                    <a:pt x="6649" y="47143"/>
                  </a:lnTo>
                  <a:cubicBezTo>
                    <a:pt x="6268" y="47143"/>
                    <a:pt x="5941" y="46980"/>
                    <a:pt x="5777" y="46707"/>
                  </a:cubicBezTo>
                  <a:cubicBezTo>
                    <a:pt x="5396" y="46271"/>
                    <a:pt x="5178" y="45726"/>
                    <a:pt x="5232" y="45181"/>
                  </a:cubicBezTo>
                  <a:cubicBezTo>
                    <a:pt x="5287" y="44636"/>
                    <a:pt x="5341" y="44091"/>
                    <a:pt x="5396" y="43546"/>
                  </a:cubicBezTo>
                  <a:cubicBezTo>
                    <a:pt x="5505" y="43001"/>
                    <a:pt x="5559" y="42347"/>
                    <a:pt x="5614" y="41748"/>
                  </a:cubicBezTo>
                  <a:cubicBezTo>
                    <a:pt x="5777" y="40821"/>
                    <a:pt x="6050" y="39949"/>
                    <a:pt x="6540" y="39132"/>
                  </a:cubicBezTo>
                  <a:lnTo>
                    <a:pt x="6867" y="38423"/>
                  </a:lnTo>
                  <a:cubicBezTo>
                    <a:pt x="7303" y="37442"/>
                    <a:pt x="7794" y="36461"/>
                    <a:pt x="8448" y="35262"/>
                  </a:cubicBezTo>
                  <a:cubicBezTo>
                    <a:pt x="8720" y="34826"/>
                    <a:pt x="8993" y="34445"/>
                    <a:pt x="9320" y="34063"/>
                  </a:cubicBezTo>
                  <a:cubicBezTo>
                    <a:pt x="9756" y="33573"/>
                    <a:pt x="10246" y="33137"/>
                    <a:pt x="10682" y="32646"/>
                  </a:cubicBezTo>
                  <a:lnTo>
                    <a:pt x="11227" y="32156"/>
                  </a:lnTo>
                  <a:cubicBezTo>
                    <a:pt x="11609" y="31774"/>
                    <a:pt x="11827" y="31229"/>
                    <a:pt x="11718" y="30739"/>
                  </a:cubicBezTo>
                  <a:cubicBezTo>
                    <a:pt x="11554" y="30248"/>
                    <a:pt x="11118" y="29867"/>
                    <a:pt x="10628" y="29758"/>
                  </a:cubicBezTo>
                  <a:cubicBezTo>
                    <a:pt x="8829" y="29267"/>
                    <a:pt x="7085" y="28450"/>
                    <a:pt x="5450" y="27414"/>
                  </a:cubicBezTo>
                  <a:cubicBezTo>
                    <a:pt x="4742" y="26978"/>
                    <a:pt x="4142" y="26433"/>
                    <a:pt x="3652" y="25724"/>
                  </a:cubicBezTo>
                  <a:cubicBezTo>
                    <a:pt x="2889" y="24907"/>
                    <a:pt x="2507" y="23817"/>
                    <a:pt x="2616" y="226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47;p69">
              <a:extLst>
                <a:ext uri="{FF2B5EF4-FFF2-40B4-BE49-F238E27FC236}">
                  <a16:creationId xmlns:a16="http://schemas.microsoft.com/office/drawing/2014/main" id="{C7EAD116-5977-61CB-5F4B-241F334EF840}"/>
                </a:ext>
              </a:extLst>
            </p:cNvPr>
            <p:cNvSpPr/>
            <p:nvPr/>
          </p:nvSpPr>
          <p:spPr>
            <a:xfrm>
              <a:off x="-3456921" y="3017717"/>
              <a:ext cx="383959" cy="137436"/>
            </a:xfrm>
            <a:custGeom>
              <a:avLst/>
              <a:gdLst/>
              <a:ahLst/>
              <a:cxnLst/>
              <a:rect l="l" t="t" r="r" b="b"/>
              <a:pathLst>
                <a:path w="29541" h="10574" extrusionOk="0">
                  <a:moveTo>
                    <a:pt x="27142" y="6322"/>
                  </a:moveTo>
                  <a:cubicBezTo>
                    <a:pt x="27633" y="5777"/>
                    <a:pt x="28123" y="5232"/>
                    <a:pt x="28559" y="4633"/>
                  </a:cubicBezTo>
                  <a:cubicBezTo>
                    <a:pt x="29322" y="3706"/>
                    <a:pt x="29540" y="2398"/>
                    <a:pt x="29050" y="1254"/>
                  </a:cubicBezTo>
                  <a:cubicBezTo>
                    <a:pt x="28995" y="1090"/>
                    <a:pt x="28941" y="981"/>
                    <a:pt x="28941" y="818"/>
                  </a:cubicBezTo>
                  <a:cubicBezTo>
                    <a:pt x="28886" y="654"/>
                    <a:pt x="28832" y="545"/>
                    <a:pt x="28777" y="382"/>
                  </a:cubicBezTo>
                  <a:cubicBezTo>
                    <a:pt x="28723" y="164"/>
                    <a:pt x="28505" y="55"/>
                    <a:pt x="28287" y="0"/>
                  </a:cubicBezTo>
                  <a:lnTo>
                    <a:pt x="28287" y="0"/>
                  </a:lnTo>
                  <a:cubicBezTo>
                    <a:pt x="28178" y="55"/>
                    <a:pt x="27851" y="218"/>
                    <a:pt x="27796" y="436"/>
                  </a:cubicBezTo>
                  <a:cubicBezTo>
                    <a:pt x="27524" y="1635"/>
                    <a:pt x="26869" y="2671"/>
                    <a:pt x="25997" y="3488"/>
                  </a:cubicBezTo>
                  <a:cubicBezTo>
                    <a:pt x="25834" y="3597"/>
                    <a:pt x="25779" y="3706"/>
                    <a:pt x="25670" y="3815"/>
                  </a:cubicBezTo>
                  <a:cubicBezTo>
                    <a:pt x="25180" y="4578"/>
                    <a:pt x="24471" y="5123"/>
                    <a:pt x="23599" y="5450"/>
                  </a:cubicBezTo>
                  <a:lnTo>
                    <a:pt x="22564" y="5832"/>
                  </a:lnTo>
                  <a:cubicBezTo>
                    <a:pt x="21910" y="6050"/>
                    <a:pt x="21201" y="6322"/>
                    <a:pt x="20602" y="6649"/>
                  </a:cubicBezTo>
                  <a:cubicBezTo>
                    <a:pt x="18858" y="7521"/>
                    <a:pt x="16896" y="7957"/>
                    <a:pt x="14934" y="7903"/>
                  </a:cubicBezTo>
                  <a:cubicBezTo>
                    <a:pt x="13898" y="7903"/>
                    <a:pt x="12863" y="7848"/>
                    <a:pt x="11827" y="7685"/>
                  </a:cubicBezTo>
                  <a:cubicBezTo>
                    <a:pt x="11119" y="7630"/>
                    <a:pt x="10356" y="7467"/>
                    <a:pt x="9647" y="7249"/>
                  </a:cubicBezTo>
                  <a:lnTo>
                    <a:pt x="8993" y="7031"/>
                  </a:lnTo>
                  <a:cubicBezTo>
                    <a:pt x="7467" y="6813"/>
                    <a:pt x="6050" y="6159"/>
                    <a:pt x="4796" y="5232"/>
                  </a:cubicBezTo>
                  <a:lnTo>
                    <a:pt x="4524" y="5069"/>
                  </a:lnTo>
                  <a:cubicBezTo>
                    <a:pt x="3815" y="4633"/>
                    <a:pt x="3107" y="4251"/>
                    <a:pt x="2344" y="3979"/>
                  </a:cubicBezTo>
                  <a:lnTo>
                    <a:pt x="2126" y="3870"/>
                  </a:lnTo>
                  <a:cubicBezTo>
                    <a:pt x="1744" y="3706"/>
                    <a:pt x="1363" y="3652"/>
                    <a:pt x="981" y="3652"/>
                  </a:cubicBezTo>
                  <a:cubicBezTo>
                    <a:pt x="600" y="3706"/>
                    <a:pt x="273" y="3924"/>
                    <a:pt x="164" y="4306"/>
                  </a:cubicBezTo>
                  <a:cubicBezTo>
                    <a:pt x="0" y="4633"/>
                    <a:pt x="109" y="5014"/>
                    <a:pt x="382" y="5232"/>
                  </a:cubicBezTo>
                  <a:cubicBezTo>
                    <a:pt x="763" y="5614"/>
                    <a:pt x="1199" y="5995"/>
                    <a:pt x="1690" y="6322"/>
                  </a:cubicBezTo>
                  <a:cubicBezTo>
                    <a:pt x="2180" y="6649"/>
                    <a:pt x="2725" y="6976"/>
                    <a:pt x="3270" y="7303"/>
                  </a:cubicBezTo>
                  <a:cubicBezTo>
                    <a:pt x="3815" y="7630"/>
                    <a:pt x="4306" y="8012"/>
                    <a:pt x="4796" y="8284"/>
                  </a:cubicBezTo>
                  <a:cubicBezTo>
                    <a:pt x="5341" y="8611"/>
                    <a:pt x="5887" y="8884"/>
                    <a:pt x="6486" y="9047"/>
                  </a:cubicBezTo>
                  <a:cubicBezTo>
                    <a:pt x="7304" y="9211"/>
                    <a:pt x="8067" y="9483"/>
                    <a:pt x="8939" y="9701"/>
                  </a:cubicBezTo>
                  <a:cubicBezTo>
                    <a:pt x="10465" y="10192"/>
                    <a:pt x="12045" y="10519"/>
                    <a:pt x="13680" y="10573"/>
                  </a:cubicBezTo>
                  <a:lnTo>
                    <a:pt x="14171" y="10573"/>
                  </a:lnTo>
                  <a:lnTo>
                    <a:pt x="15370" y="10573"/>
                  </a:lnTo>
                  <a:cubicBezTo>
                    <a:pt x="17604" y="10573"/>
                    <a:pt x="19839" y="10028"/>
                    <a:pt x="21855" y="8993"/>
                  </a:cubicBezTo>
                  <a:cubicBezTo>
                    <a:pt x="22073" y="8938"/>
                    <a:pt x="22291" y="8829"/>
                    <a:pt x="22509" y="8775"/>
                  </a:cubicBezTo>
                  <a:cubicBezTo>
                    <a:pt x="22673" y="8720"/>
                    <a:pt x="22891" y="8611"/>
                    <a:pt x="23054" y="8557"/>
                  </a:cubicBezTo>
                  <a:lnTo>
                    <a:pt x="23381" y="8393"/>
                  </a:lnTo>
                  <a:cubicBezTo>
                    <a:pt x="24253" y="8012"/>
                    <a:pt x="25180" y="7576"/>
                    <a:pt x="26106" y="7140"/>
                  </a:cubicBezTo>
                  <a:cubicBezTo>
                    <a:pt x="26488" y="6922"/>
                    <a:pt x="26815" y="6649"/>
                    <a:pt x="27142"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48;p69">
              <a:extLst>
                <a:ext uri="{FF2B5EF4-FFF2-40B4-BE49-F238E27FC236}">
                  <a16:creationId xmlns:a16="http://schemas.microsoft.com/office/drawing/2014/main" id="{FE24D09A-B770-C5EC-DCB8-F6B2498604A1}"/>
                </a:ext>
              </a:extLst>
            </p:cNvPr>
            <p:cNvSpPr/>
            <p:nvPr/>
          </p:nvSpPr>
          <p:spPr>
            <a:xfrm>
              <a:off x="-3494471" y="2913581"/>
              <a:ext cx="63766" cy="58099"/>
            </a:xfrm>
            <a:custGeom>
              <a:avLst/>
              <a:gdLst/>
              <a:ahLst/>
              <a:cxnLst/>
              <a:rect l="l" t="t" r="r" b="b"/>
              <a:pathLst>
                <a:path w="4906" h="4470" extrusionOk="0">
                  <a:moveTo>
                    <a:pt x="4633" y="3271"/>
                  </a:moveTo>
                  <a:cubicBezTo>
                    <a:pt x="4906" y="2344"/>
                    <a:pt x="4742" y="1363"/>
                    <a:pt x="4143" y="655"/>
                  </a:cubicBezTo>
                  <a:cubicBezTo>
                    <a:pt x="3761" y="219"/>
                    <a:pt x="3162" y="1"/>
                    <a:pt x="2562" y="55"/>
                  </a:cubicBezTo>
                  <a:lnTo>
                    <a:pt x="1963" y="55"/>
                  </a:lnTo>
                  <a:cubicBezTo>
                    <a:pt x="1309" y="55"/>
                    <a:pt x="655" y="437"/>
                    <a:pt x="382" y="1036"/>
                  </a:cubicBezTo>
                  <a:cubicBezTo>
                    <a:pt x="1" y="1636"/>
                    <a:pt x="55" y="2399"/>
                    <a:pt x="491" y="2998"/>
                  </a:cubicBezTo>
                  <a:cubicBezTo>
                    <a:pt x="764" y="3489"/>
                    <a:pt x="1200" y="3925"/>
                    <a:pt x="1745" y="4197"/>
                  </a:cubicBezTo>
                  <a:cubicBezTo>
                    <a:pt x="2017" y="4361"/>
                    <a:pt x="2344" y="4415"/>
                    <a:pt x="2671" y="4470"/>
                  </a:cubicBezTo>
                  <a:lnTo>
                    <a:pt x="2726" y="4470"/>
                  </a:lnTo>
                  <a:cubicBezTo>
                    <a:pt x="3543" y="4470"/>
                    <a:pt x="4252" y="3979"/>
                    <a:pt x="4633" y="32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49;p69">
              <a:extLst>
                <a:ext uri="{FF2B5EF4-FFF2-40B4-BE49-F238E27FC236}">
                  <a16:creationId xmlns:a16="http://schemas.microsoft.com/office/drawing/2014/main" id="{D5D5838A-FBCF-9F4B-8D13-700D10D17825}"/>
                </a:ext>
              </a:extLst>
            </p:cNvPr>
            <p:cNvSpPr/>
            <p:nvPr/>
          </p:nvSpPr>
          <p:spPr>
            <a:xfrm>
              <a:off x="-3119740" y="2854079"/>
              <a:ext cx="47480" cy="53147"/>
            </a:xfrm>
            <a:custGeom>
              <a:avLst/>
              <a:gdLst/>
              <a:ahLst/>
              <a:cxnLst/>
              <a:rect l="l" t="t" r="r" b="b"/>
              <a:pathLst>
                <a:path w="3653" h="4089" extrusionOk="0">
                  <a:moveTo>
                    <a:pt x="110" y="2508"/>
                  </a:moveTo>
                  <a:cubicBezTo>
                    <a:pt x="110" y="2780"/>
                    <a:pt x="164" y="3053"/>
                    <a:pt x="273" y="3271"/>
                  </a:cubicBezTo>
                  <a:cubicBezTo>
                    <a:pt x="600" y="3816"/>
                    <a:pt x="1200" y="4088"/>
                    <a:pt x="1854" y="4034"/>
                  </a:cubicBezTo>
                  <a:lnTo>
                    <a:pt x="1909" y="4034"/>
                  </a:lnTo>
                  <a:cubicBezTo>
                    <a:pt x="2563" y="4088"/>
                    <a:pt x="3162" y="3652"/>
                    <a:pt x="3380" y="2998"/>
                  </a:cubicBezTo>
                  <a:cubicBezTo>
                    <a:pt x="3598" y="2344"/>
                    <a:pt x="3653" y="1635"/>
                    <a:pt x="3435" y="981"/>
                  </a:cubicBezTo>
                  <a:cubicBezTo>
                    <a:pt x="3326" y="382"/>
                    <a:pt x="2781" y="0"/>
                    <a:pt x="2181" y="55"/>
                  </a:cubicBezTo>
                  <a:cubicBezTo>
                    <a:pt x="2127" y="0"/>
                    <a:pt x="2018" y="0"/>
                    <a:pt x="1963" y="55"/>
                  </a:cubicBezTo>
                  <a:lnTo>
                    <a:pt x="1745" y="55"/>
                  </a:lnTo>
                  <a:lnTo>
                    <a:pt x="1745" y="55"/>
                  </a:lnTo>
                  <a:lnTo>
                    <a:pt x="1527" y="55"/>
                  </a:lnTo>
                  <a:cubicBezTo>
                    <a:pt x="927" y="55"/>
                    <a:pt x="382" y="436"/>
                    <a:pt x="273" y="1036"/>
                  </a:cubicBezTo>
                  <a:cubicBezTo>
                    <a:pt x="164" y="1254"/>
                    <a:pt x="110" y="1526"/>
                    <a:pt x="110" y="1745"/>
                  </a:cubicBezTo>
                  <a:cubicBezTo>
                    <a:pt x="110" y="1854"/>
                    <a:pt x="110" y="1963"/>
                    <a:pt x="55" y="2072"/>
                  </a:cubicBezTo>
                  <a:cubicBezTo>
                    <a:pt x="1" y="2126"/>
                    <a:pt x="1" y="2126"/>
                    <a:pt x="55" y="2181"/>
                  </a:cubicBezTo>
                  <a:cubicBezTo>
                    <a:pt x="55" y="2344"/>
                    <a:pt x="55" y="2453"/>
                    <a:pt x="110" y="2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950;p69">
            <a:extLst>
              <a:ext uri="{FF2B5EF4-FFF2-40B4-BE49-F238E27FC236}">
                <a16:creationId xmlns:a16="http://schemas.microsoft.com/office/drawing/2014/main" id="{CC984884-1926-2A87-11DF-FE736975737C}"/>
              </a:ext>
            </a:extLst>
          </p:cNvPr>
          <p:cNvGrpSpPr/>
          <p:nvPr/>
        </p:nvGrpSpPr>
        <p:grpSpPr>
          <a:xfrm>
            <a:off x="4359856" y="4125647"/>
            <a:ext cx="1075743" cy="750512"/>
            <a:chOff x="-1897780" y="2612520"/>
            <a:chExt cx="1367181" cy="1114289"/>
          </a:xfrm>
        </p:grpSpPr>
        <p:sp>
          <p:nvSpPr>
            <p:cNvPr id="27" name="Google Shape;1951;p69">
              <a:extLst>
                <a:ext uri="{FF2B5EF4-FFF2-40B4-BE49-F238E27FC236}">
                  <a16:creationId xmlns:a16="http://schemas.microsoft.com/office/drawing/2014/main" id="{60273C0B-EABA-1337-6BDB-0D3EF1B853F1}"/>
                </a:ext>
              </a:extLst>
            </p:cNvPr>
            <p:cNvSpPr/>
            <p:nvPr/>
          </p:nvSpPr>
          <p:spPr>
            <a:xfrm>
              <a:off x="-1750441" y="3114757"/>
              <a:ext cx="1035667" cy="573099"/>
            </a:xfrm>
            <a:custGeom>
              <a:avLst/>
              <a:gdLst/>
              <a:ahLst/>
              <a:cxnLst/>
              <a:rect l="l" t="t" r="r" b="b"/>
              <a:pathLst>
                <a:path w="79682" h="44093" extrusionOk="0">
                  <a:moveTo>
                    <a:pt x="44692" y="1745"/>
                  </a:moveTo>
                  <a:cubicBezTo>
                    <a:pt x="45291" y="2998"/>
                    <a:pt x="46218" y="3979"/>
                    <a:pt x="47362" y="4688"/>
                  </a:cubicBezTo>
                  <a:cubicBezTo>
                    <a:pt x="48125" y="5124"/>
                    <a:pt x="48943" y="5451"/>
                    <a:pt x="49815" y="5723"/>
                  </a:cubicBezTo>
                  <a:cubicBezTo>
                    <a:pt x="50905" y="5996"/>
                    <a:pt x="51886" y="6541"/>
                    <a:pt x="53085" y="6541"/>
                  </a:cubicBezTo>
                  <a:cubicBezTo>
                    <a:pt x="54175" y="6541"/>
                    <a:pt x="55265" y="6377"/>
                    <a:pt x="56246" y="5996"/>
                  </a:cubicBezTo>
                  <a:cubicBezTo>
                    <a:pt x="56900" y="5832"/>
                    <a:pt x="57445" y="5560"/>
                    <a:pt x="58045" y="5342"/>
                  </a:cubicBezTo>
                  <a:cubicBezTo>
                    <a:pt x="59952" y="4633"/>
                    <a:pt x="61696" y="3543"/>
                    <a:pt x="63113" y="2126"/>
                  </a:cubicBezTo>
                  <a:cubicBezTo>
                    <a:pt x="63277" y="2017"/>
                    <a:pt x="63440" y="1963"/>
                    <a:pt x="63604" y="1908"/>
                  </a:cubicBezTo>
                  <a:cubicBezTo>
                    <a:pt x="63931" y="2072"/>
                    <a:pt x="64258" y="2235"/>
                    <a:pt x="64530" y="2453"/>
                  </a:cubicBezTo>
                  <a:cubicBezTo>
                    <a:pt x="66274" y="3652"/>
                    <a:pt x="68291" y="4306"/>
                    <a:pt x="70362" y="4197"/>
                  </a:cubicBezTo>
                  <a:cubicBezTo>
                    <a:pt x="71834" y="4306"/>
                    <a:pt x="73251" y="3979"/>
                    <a:pt x="74504" y="3325"/>
                  </a:cubicBezTo>
                  <a:cubicBezTo>
                    <a:pt x="75104" y="2944"/>
                    <a:pt x="75703" y="2562"/>
                    <a:pt x="76194" y="2072"/>
                  </a:cubicBezTo>
                  <a:cubicBezTo>
                    <a:pt x="76521" y="1636"/>
                    <a:pt x="77011" y="1309"/>
                    <a:pt x="77556" y="1200"/>
                  </a:cubicBezTo>
                  <a:cubicBezTo>
                    <a:pt x="77720" y="1527"/>
                    <a:pt x="77883" y="1799"/>
                    <a:pt x="77992" y="2126"/>
                  </a:cubicBezTo>
                  <a:cubicBezTo>
                    <a:pt x="78646" y="3652"/>
                    <a:pt x="79137" y="5233"/>
                    <a:pt x="79464" y="6922"/>
                  </a:cubicBezTo>
                  <a:cubicBezTo>
                    <a:pt x="79573" y="8013"/>
                    <a:pt x="79682" y="9157"/>
                    <a:pt x="79682" y="10302"/>
                  </a:cubicBezTo>
                  <a:cubicBezTo>
                    <a:pt x="79682" y="11991"/>
                    <a:pt x="79627" y="13626"/>
                    <a:pt x="79573" y="15316"/>
                  </a:cubicBezTo>
                  <a:cubicBezTo>
                    <a:pt x="79518" y="16515"/>
                    <a:pt x="79300" y="17659"/>
                    <a:pt x="78919" y="18804"/>
                  </a:cubicBezTo>
                  <a:cubicBezTo>
                    <a:pt x="78265" y="20929"/>
                    <a:pt x="77393" y="22946"/>
                    <a:pt x="76303" y="24853"/>
                  </a:cubicBezTo>
                  <a:cubicBezTo>
                    <a:pt x="75322" y="26488"/>
                    <a:pt x="74123" y="27960"/>
                    <a:pt x="72760" y="29268"/>
                  </a:cubicBezTo>
                  <a:cubicBezTo>
                    <a:pt x="71888" y="30194"/>
                    <a:pt x="70961" y="31066"/>
                    <a:pt x="70035" y="31993"/>
                  </a:cubicBezTo>
                  <a:cubicBezTo>
                    <a:pt x="68836" y="33137"/>
                    <a:pt x="67473" y="34173"/>
                    <a:pt x="66056" y="34991"/>
                  </a:cubicBezTo>
                  <a:cubicBezTo>
                    <a:pt x="63713" y="36462"/>
                    <a:pt x="61315" y="37879"/>
                    <a:pt x="58917" y="39242"/>
                  </a:cubicBezTo>
                  <a:cubicBezTo>
                    <a:pt x="56464" y="40550"/>
                    <a:pt x="53903" y="41531"/>
                    <a:pt x="51232" y="42185"/>
                  </a:cubicBezTo>
                  <a:cubicBezTo>
                    <a:pt x="48561" y="42893"/>
                    <a:pt x="45945" y="43384"/>
                    <a:pt x="43220" y="43656"/>
                  </a:cubicBezTo>
                  <a:cubicBezTo>
                    <a:pt x="40986" y="43874"/>
                    <a:pt x="38697" y="43929"/>
                    <a:pt x="36408" y="44038"/>
                  </a:cubicBezTo>
                  <a:cubicBezTo>
                    <a:pt x="35427" y="44092"/>
                    <a:pt x="34446" y="44038"/>
                    <a:pt x="33465" y="44038"/>
                  </a:cubicBezTo>
                  <a:cubicBezTo>
                    <a:pt x="31557" y="44092"/>
                    <a:pt x="29704" y="43929"/>
                    <a:pt x="27851" y="43602"/>
                  </a:cubicBezTo>
                  <a:cubicBezTo>
                    <a:pt x="27197" y="43493"/>
                    <a:pt x="26488" y="43384"/>
                    <a:pt x="25834" y="43166"/>
                  </a:cubicBezTo>
                  <a:cubicBezTo>
                    <a:pt x="23382" y="42403"/>
                    <a:pt x="20929" y="41640"/>
                    <a:pt x="18477" y="40877"/>
                  </a:cubicBezTo>
                  <a:cubicBezTo>
                    <a:pt x="15207" y="39787"/>
                    <a:pt x="12209" y="37934"/>
                    <a:pt x="9757" y="35427"/>
                  </a:cubicBezTo>
                  <a:cubicBezTo>
                    <a:pt x="8394" y="34064"/>
                    <a:pt x="7086" y="32701"/>
                    <a:pt x="5832" y="31230"/>
                  </a:cubicBezTo>
                  <a:cubicBezTo>
                    <a:pt x="5233" y="30467"/>
                    <a:pt x="4633" y="29704"/>
                    <a:pt x="4088" y="28832"/>
                  </a:cubicBezTo>
                  <a:cubicBezTo>
                    <a:pt x="3761" y="28396"/>
                    <a:pt x="3652" y="27197"/>
                    <a:pt x="3162" y="26979"/>
                  </a:cubicBezTo>
                  <a:cubicBezTo>
                    <a:pt x="2399" y="25344"/>
                    <a:pt x="1799" y="23545"/>
                    <a:pt x="1472" y="21747"/>
                  </a:cubicBezTo>
                  <a:cubicBezTo>
                    <a:pt x="1527" y="21583"/>
                    <a:pt x="437" y="17768"/>
                    <a:pt x="328" y="16460"/>
                  </a:cubicBezTo>
                  <a:cubicBezTo>
                    <a:pt x="164" y="14335"/>
                    <a:pt x="110" y="12264"/>
                    <a:pt x="55" y="10138"/>
                  </a:cubicBezTo>
                  <a:cubicBezTo>
                    <a:pt x="1" y="8285"/>
                    <a:pt x="219" y="6486"/>
                    <a:pt x="764" y="4742"/>
                  </a:cubicBezTo>
                  <a:cubicBezTo>
                    <a:pt x="1091" y="3652"/>
                    <a:pt x="1363" y="2562"/>
                    <a:pt x="1636" y="1527"/>
                  </a:cubicBezTo>
                  <a:cubicBezTo>
                    <a:pt x="1854" y="1418"/>
                    <a:pt x="2126" y="1527"/>
                    <a:pt x="2181" y="1745"/>
                  </a:cubicBezTo>
                  <a:cubicBezTo>
                    <a:pt x="2617" y="2562"/>
                    <a:pt x="3380" y="3216"/>
                    <a:pt x="4252" y="3489"/>
                  </a:cubicBezTo>
                  <a:cubicBezTo>
                    <a:pt x="5505" y="3925"/>
                    <a:pt x="6759" y="4197"/>
                    <a:pt x="8013" y="4252"/>
                  </a:cubicBezTo>
                  <a:cubicBezTo>
                    <a:pt x="9920" y="4361"/>
                    <a:pt x="11773" y="4306"/>
                    <a:pt x="13626" y="3979"/>
                  </a:cubicBezTo>
                  <a:cubicBezTo>
                    <a:pt x="15479" y="3652"/>
                    <a:pt x="17223" y="2998"/>
                    <a:pt x="18804" y="1963"/>
                  </a:cubicBezTo>
                  <a:cubicBezTo>
                    <a:pt x="20003" y="1200"/>
                    <a:pt x="21311" y="546"/>
                    <a:pt x="22619" y="1"/>
                  </a:cubicBezTo>
                  <a:cubicBezTo>
                    <a:pt x="22891" y="491"/>
                    <a:pt x="23218" y="982"/>
                    <a:pt x="23436" y="1472"/>
                  </a:cubicBezTo>
                  <a:cubicBezTo>
                    <a:pt x="24635" y="3979"/>
                    <a:pt x="26761" y="5941"/>
                    <a:pt x="29432" y="6813"/>
                  </a:cubicBezTo>
                  <a:cubicBezTo>
                    <a:pt x="31448" y="7576"/>
                    <a:pt x="33574" y="7904"/>
                    <a:pt x="35699" y="7740"/>
                  </a:cubicBezTo>
                  <a:cubicBezTo>
                    <a:pt x="36135" y="7685"/>
                    <a:pt x="36571" y="7631"/>
                    <a:pt x="36953" y="7467"/>
                  </a:cubicBezTo>
                  <a:cubicBezTo>
                    <a:pt x="39896" y="6650"/>
                    <a:pt x="42403" y="4797"/>
                    <a:pt x="44147" y="2290"/>
                  </a:cubicBezTo>
                  <a:cubicBezTo>
                    <a:pt x="44365" y="2126"/>
                    <a:pt x="44474" y="2017"/>
                    <a:pt x="44692" y="1745"/>
                  </a:cubicBezTo>
                  <a:close/>
                  <a:moveTo>
                    <a:pt x="46054" y="38479"/>
                  </a:moveTo>
                  <a:lnTo>
                    <a:pt x="46054" y="38424"/>
                  </a:lnTo>
                  <a:cubicBezTo>
                    <a:pt x="47090" y="38424"/>
                    <a:pt x="48125" y="38479"/>
                    <a:pt x="49161" y="38424"/>
                  </a:cubicBezTo>
                  <a:cubicBezTo>
                    <a:pt x="51886" y="38370"/>
                    <a:pt x="54502" y="37389"/>
                    <a:pt x="56682" y="35699"/>
                  </a:cubicBezTo>
                  <a:cubicBezTo>
                    <a:pt x="57282" y="35209"/>
                    <a:pt x="57827" y="34664"/>
                    <a:pt x="58481" y="34228"/>
                  </a:cubicBezTo>
                  <a:cubicBezTo>
                    <a:pt x="59189" y="33682"/>
                    <a:pt x="59789" y="33028"/>
                    <a:pt x="60279" y="32265"/>
                  </a:cubicBezTo>
                  <a:cubicBezTo>
                    <a:pt x="61097" y="31012"/>
                    <a:pt x="61914" y="29813"/>
                    <a:pt x="62677" y="28559"/>
                  </a:cubicBezTo>
                  <a:cubicBezTo>
                    <a:pt x="63059" y="27960"/>
                    <a:pt x="62895" y="27142"/>
                    <a:pt x="62296" y="26706"/>
                  </a:cubicBezTo>
                  <a:cubicBezTo>
                    <a:pt x="61696" y="26325"/>
                    <a:pt x="60879" y="26434"/>
                    <a:pt x="60497" y="27033"/>
                  </a:cubicBezTo>
                  <a:cubicBezTo>
                    <a:pt x="60007" y="27578"/>
                    <a:pt x="59625" y="28123"/>
                    <a:pt x="59298" y="28723"/>
                  </a:cubicBezTo>
                  <a:cubicBezTo>
                    <a:pt x="58372" y="30521"/>
                    <a:pt x="57009" y="32102"/>
                    <a:pt x="55429" y="33301"/>
                  </a:cubicBezTo>
                  <a:cubicBezTo>
                    <a:pt x="53521" y="34936"/>
                    <a:pt x="51069" y="35808"/>
                    <a:pt x="48616" y="35808"/>
                  </a:cubicBezTo>
                  <a:cubicBezTo>
                    <a:pt x="46872" y="35863"/>
                    <a:pt x="45182" y="35863"/>
                    <a:pt x="43438" y="35863"/>
                  </a:cubicBezTo>
                  <a:cubicBezTo>
                    <a:pt x="42076" y="35863"/>
                    <a:pt x="40768" y="35645"/>
                    <a:pt x="39514" y="35209"/>
                  </a:cubicBezTo>
                  <a:cubicBezTo>
                    <a:pt x="37607" y="34500"/>
                    <a:pt x="35808" y="33573"/>
                    <a:pt x="34173" y="32374"/>
                  </a:cubicBezTo>
                  <a:cubicBezTo>
                    <a:pt x="32702" y="31393"/>
                    <a:pt x="31285" y="30303"/>
                    <a:pt x="30522" y="28614"/>
                  </a:cubicBezTo>
                  <a:cubicBezTo>
                    <a:pt x="30522" y="28505"/>
                    <a:pt x="30413" y="28450"/>
                    <a:pt x="30358" y="28341"/>
                  </a:cubicBezTo>
                  <a:cubicBezTo>
                    <a:pt x="29977" y="27905"/>
                    <a:pt x="29159" y="28014"/>
                    <a:pt x="28941" y="28614"/>
                  </a:cubicBezTo>
                  <a:cubicBezTo>
                    <a:pt x="28832" y="28941"/>
                    <a:pt x="28778" y="29268"/>
                    <a:pt x="28778" y="29595"/>
                  </a:cubicBezTo>
                  <a:cubicBezTo>
                    <a:pt x="28887" y="30576"/>
                    <a:pt x="29323" y="31502"/>
                    <a:pt x="30086" y="32211"/>
                  </a:cubicBezTo>
                  <a:cubicBezTo>
                    <a:pt x="31993" y="34173"/>
                    <a:pt x="34282" y="35754"/>
                    <a:pt x="36844" y="36844"/>
                  </a:cubicBezTo>
                  <a:cubicBezTo>
                    <a:pt x="39187" y="38043"/>
                    <a:pt x="41749" y="38642"/>
                    <a:pt x="44419" y="38533"/>
                  </a:cubicBezTo>
                  <a:cubicBezTo>
                    <a:pt x="44964" y="38479"/>
                    <a:pt x="45509" y="38479"/>
                    <a:pt x="46054" y="38479"/>
                  </a:cubicBezTo>
                  <a:close/>
                  <a:moveTo>
                    <a:pt x="58154" y="17550"/>
                  </a:moveTo>
                  <a:cubicBezTo>
                    <a:pt x="58263" y="16515"/>
                    <a:pt x="57718" y="15588"/>
                    <a:pt x="56846" y="15152"/>
                  </a:cubicBezTo>
                  <a:cubicBezTo>
                    <a:pt x="56410" y="14934"/>
                    <a:pt x="55974" y="14662"/>
                    <a:pt x="55483" y="14934"/>
                  </a:cubicBezTo>
                  <a:cubicBezTo>
                    <a:pt x="54829" y="15207"/>
                    <a:pt x="54284" y="15697"/>
                    <a:pt x="53957" y="16297"/>
                  </a:cubicBezTo>
                  <a:cubicBezTo>
                    <a:pt x="53412" y="17768"/>
                    <a:pt x="54448" y="19349"/>
                    <a:pt x="56028" y="19512"/>
                  </a:cubicBezTo>
                  <a:cubicBezTo>
                    <a:pt x="57445" y="19621"/>
                    <a:pt x="58154" y="18967"/>
                    <a:pt x="58154" y="17550"/>
                  </a:cubicBezTo>
                  <a:close/>
                  <a:moveTo>
                    <a:pt x="30304" y="22292"/>
                  </a:moveTo>
                  <a:cubicBezTo>
                    <a:pt x="30358" y="22183"/>
                    <a:pt x="30358" y="22019"/>
                    <a:pt x="30413" y="21910"/>
                  </a:cubicBezTo>
                  <a:lnTo>
                    <a:pt x="30413" y="20439"/>
                  </a:lnTo>
                  <a:cubicBezTo>
                    <a:pt x="30304" y="18531"/>
                    <a:pt x="29759" y="18041"/>
                    <a:pt x="27906" y="18313"/>
                  </a:cubicBezTo>
                  <a:cubicBezTo>
                    <a:pt x="27360" y="18368"/>
                    <a:pt x="26924" y="18749"/>
                    <a:pt x="26761" y="19294"/>
                  </a:cubicBezTo>
                  <a:cubicBezTo>
                    <a:pt x="26488" y="20275"/>
                    <a:pt x="26706" y="21311"/>
                    <a:pt x="27360" y="22019"/>
                  </a:cubicBezTo>
                  <a:cubicBezTo>
                    <a:pt x="28233" y="23000"/>
                    <a:pt x="28778" y="23164"/>
                    <a:pt x="29922" y="22510"/>
                  </a:cubicBezTo>
                  <a:cubicBezTo>
                    <a:pt x="30031" y="22455"/>
                    <a:pt x="30140" y="22401"/>
                    <a:pt x="30304" y="222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52;p69">
              <a:extLst>
                <a:ext uri="{FF2B5EF4-FFF2-40B4-BE49-F238E27FC236}">
                  <a16:creationId xmlns:a16="http://schemas.microsoft.com/office/drawing/2014/main" id="{D1ADB207-F674-206C-68CB-E85D6085CCB9}"/>
                </a:ext>
              </a:extLst>
            </p:cNvPr>
            <p:cNvSpPr/>
            <p:nvPr/>
          </p:nvSpPr>
          <p:spPr>
            <a:xfrm>
              <a:off x="-682904" y="3211094"/>
              <a:ext cx="116887" cy="146651"/>
            </a:xfrm>
            <a:custGeom>
              <a:avLst/>
              <a:gdLst/>
              <a:ahLst/>
              <a:cxnLst/>
              <a:rect l="l" t="t" r="r" b="b"/>
              <a:pathLst>
                <a:path w="8993" h="11283" extrusionOk="0">
                  <a:moveTo>
                    <a:pt x="109" y="11283"/>
                  </a:moveTo>
                  <a:cubicBezTo>
                    <a:pt x="0" y="11065"/>
                    <a:pt x="0" y="11010"/>
                    <a:pt x="0" y="11010"/>
                  </a:cubicBezTo>
                  <a:cubicBezTo>
                    <a:pt x="600" y="8503"/>
                    <a:pt x="491" y="5942"/>
                    <a:pt x="491" y="3380"/>
                  </a:cubicBezTo>
                  <a:cubicBezTo>
                    <a:pt x="545" y="2781"/>
                    <a:pt x="600" y="2181"/>
                    <a:pt x="709" y="1636"/>
                  </a:cubicBezTo>
                  <a:cubicBezTo>
                    <a:pt x="1036" y="1473"/>
                    <a:pt x="1308" y="1309"/>
                    <a:pt x="1526" y="1146"/>
                  </a:cubicBezTo>
                  <a:cubicBezTo>
                    <a:pt x="2671" y="328"/>
                    <a:pt x="4088" y="1"/>
                    <a:pt x="5450" y="219"/>
                  </a:cubicBezTo>
                  <a:cubicBezTo>
                    <a:pt x="6050" y="219"/>
                    <a:pt x="6649" y="219"/>
                    <a:pt x="7249" y="219"/>
                  </a:cubicBezTo>
                  <a:cubicBezTo>
                    <a:pt x="7794" y="164"/>
                    <a:pt x="8284" y="546"/>
                    <a:pt x="8448" y="1091"/>
                  </a:cubicBezTo>
                  <a:cubicBezTo>
                    <a:pt x="8502" y="1309"/>
                    <a:pt x="8611" y="1527"/>
                    <a:pt x="8611" y="1745"/>
                  </a:cubicBezTo>
                  <a:cubicBezTo>
                    <a:pt x="8775" y="3053"/>
                    <a:pt x="8884" y="4416"/>
                    <a:pt x="8993" y="5724"/>
                  </a:cubicBezTo>
                  <a:cubicBezTo>
                    <a:pt x="8993" y="6051"/>
                    <a:pt x="8884" y="6378"/>
                    <a:pt x="8720" y="6705"/>
                  </a:cubicBezTo>
                  <a:cubicBezTo>
                    <a:pt x="7957" y="8394"/>
                    <a:pt x="6704" y="9757"/>
                    <a:pt x="5069" y="10629"/>
                  </a:cubicBezTo>
                  <a:cubicBezTo>
                    <a:pt x="4687" y="10792"/>
                    <a:pt x="4251" y="10901"/>
                    <a:pt x="3815" y="11010"/>
                  </a:cubicBezTo>
                  <a:cubicBezTo>
                    <a:pt x="2562" y="11228"/>
                    <a:pt x="1363" y="11283"/>
                    <a:pt x="109" y="112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53;p69">
              <a:extLst>
                <a:ext uri="{FF2B5EF4-FFF2-40B4-BE49-F238E27FC236}">
                  <a16:creationId xmlns:a16="http://schemas.microsoft.com/office/drawing/2014/main" id="{5060391D-2497-C68B-56BF-286ED06F219C}"/>
                </a:ext>
              </a:extLst>
            </p:cNvPr>
            <p:cNvSpPr/>
            <p:nvPr/>
          </p:nvSpPr>
          <p:spPr>
            <a:xfrm>
              <a:off x="-1864481" y="3344279"/>
              <a:ext cx="119018" cy="134602"/>
            </a:xfrm>
            <a:custGeom>
              <a:avLst/>
              <a:gdLst/>
              <a:ahLst/>
              <a:cxnLst/>
              <a:rect l="l" t="t" r="r" b="b"/>
              <a:pathLst>
                <a:path w="9157" h="10356" extrusionOk="0">
                  <a:moveTo>
                    <a:pt x="9156" y="9865"/>
                  </a:moveTo>
                  <a:cubicBezTo>
                    <a:pt x="6813" y="10355"/>
                    <a:pt x="4360" y="9647"/>
                    <a:pt x="2671" y="7957"/>
                  </a:cubicBezTo>
                  <a:cubicBezTo>
                    <a:pt x="2017" y="7303"/>
                    <a:pt x="1363" y="6595"/>
                    <a:pt x="818" y="5832"/>
                  </a:cubicBezTo>
                  <a:cubicBezTo>
                    <a:pt x="218" y="5069"/>
                    <a:pt x="0" y="4033"/>
                    <a:pt x="273" y="3052"/>
                  </a:cubicBezTo>
                  <a:cubicBezTo>
                    <a:pt x="491" y="2453"/>
                    <a:pt x="600" y="1799"/>
                    <a:pt x="818" y="1199"/>
                  </a:cubicBezTo>
                  <a:cubicBezTo>
                    <a:pt x="1036" y="491"/>
                    <a:pt x="1744" y="0"/>
                    <a:pt x="2507" y="55"/>
                  </a:cubicBezTo>
                  <a:cubicBezTo>
                    <a:pt x="4088" y="55"/>
                    <a:pt x="5559" y="654"/>
                    <a:pt x="6649" y="1744"/>
                  </a:cubicBezTo>
                  <a:cubicBezTo>
                    <a:pt x="6922" y="2071"/>
                    <a:pt x="7140" y="2507"/>
                    <a:pt x="7194" y="2943"/>
                  </a:cubicBezTo>
                  <a:cubicBezTo>
                    <a:pt x="7630" y="4633"/>
                    <a:pt x="8066" y="6322"/>
                    <a:pt x="8557" y="8066"/>
                  </a:cubicBezTo>
                  <a:cubicBezTo>
                    <a:pt x="8720" y="8611"/>
                    <a:pt x="8938" y="9156"/>
                    <a:pt x="9156" y="98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54;p69">
              <a:extLst>
                <a:ext uri="{FF2B5EF4-FFF2-40B4-BE49-F238E27FC236}">
                  <a16:creationId xmlns:a16="http://schemas.microsoft.com/office/drawing/2014/main" id="{7D9794A5-51B4-6B9C-F6FB-315734873F43}"/>
                </a:ext>
              </a:extLst>
            </p:cNvPr>
            <p:cNvSpPr/>
            <p:nvPr/>
          </p:nvSpPr>
          <p:spPr>
            <a:xfrm>
              <a:off x="-1795061" y="2640153"/>
              <a:ext cx="1158207" cy="541203"/>
            </a:xfrm>
            <a:custGeom>
              <a:avLst/>
              <a:gdLst/>
              <a:ahLst/>
              <a:cxnLst/>
              <a:rect l="l" t="t" r="r" b="b"/>
              <a:pathLst>
                <a:path w="89110" h="41639" extrusionOk="0">
                  <a:moveTo>
                    <a:pt x="22509" y="10301"/>
                  </a:moveTo>
                  <a:cubicBezTo>
                    <a:pt x="22346" y="8339"/>
                    <a:pt x="23218" y="6976"/>
                    <a:pt x="24253" y="5668"/>
                  </a:cubicBezTo>
                  <a:cubicBezTo>
                    <a:pt x="24962" y="4742"/>
                    <a:pt x="25834" y="3924"/>
                    <a:pt x="26597" y="3052"/>
                  </a:cubicBezTo>
                  <a:cubicBezTo>
                    <a:pt x="29049" y="491"/>
                    <a:pt x="32047" y="0"/>
                    <a:pt x="35317" y="1090"/>
                  </a:cubicBezTo>
                  <a:cubicBezTo>
                    <a:pt x="36353" y="1363"/>
                    <a:pt x="37334" y="1853"/>
                    <a:pt x="38151" y="2562"/>
                  </a:cubicBezTo>
                  <a:cubicBezTo>
                    <a:pt x="38751" y="3052"/>
                    <a:pt x="39187" y="3597"/>
                    <a:pt x="39514" y="4251"/>
                  </a:cubicBezTo>
                  <a:cubicBezTo>
                    <a:pt x="39405" y="4578"/>
                    <a:pt x="39241" y="5014"/>
                    <a:pt x="39078" y="5396"/>
                  </a:cubicBezTo>
                  <a:cubicBezTo>
                    <a:pt x="38260" y="7303"/>
                    <a:pt x="38151" y="9483"/>
                    <a:pt x="38860" y="11445"/>
                  </a:cubicBezTo>
                  <a:cubicBezTo>
                    <a:pt x="39023" y="12154"/>
                    <a:pt x="39459" y="12699"/>
                    <a:pt x="40059" y="13080"/>
                  </a:cubicBezTo>
                  <a:cubicBezTo>
                    <a:pt x="41203" y="13680"/>
                    <a:pt x="42675" y="13080"/>
                    <a:pt x="43002" y="11827"/>
                  </a:cubicBezTo>
                  <a:cubicBezTo>
                    <a:pt x="43220" y="11227"/>
                    <a:pt x="43274" y="10682"/>
                    <a:pt x="43329" y="10083"/>
                  </a:cubicBezTo>
                  <a:cubicBezTo>
                    <a:pt x="43383" y="8666"/>
                    <a:pt x="43220" y="7303"/>
                    <a:pt x="42838" y="5995"/>
                  </a:cubicBezTo>
                  <a:cubicBezTo>
                    <a:pt x="42729" y="5614"/>
                    <a:pt x="42620" y="5232"/>
                    <a:pt x="42511" y="4796"/>
                  </a:cubicBezTo>
                  <a:cubicBezTo>
                    <a:pt x="42838" y="4415"/>
                    <a:pt x="43165" y="4033"/>
                    <a:pt x="43547" y="3761"/>
                  </a:cubicBezTo>
                  <a:cubicBezTo>
                    <a:pt x="45127" y="2398"/>
                    <a:pt x="46980" y="1363"/>
                    <a:pt x="48997" y="872"/>
                  </a:cubicBezTo>
                  <a:cubicBezTo>
                    <a:pt x="49760" y="654"/>
                    <a:pt x="50523" y="600"/>
                    <a:pt x="51340" y="600"/>
                  </a:cubicBezTo>
                  <a:cubicBezTo>
                    <a:pt x="53193" y="545"/>
                    <a:pt x="55101" y="491"/>
                    <a:pt x="56845" y="1199"/>
                  </a:cubicBezTo>
                  <a:cubicBezTo>
                    <a:pt x="57935" y="1635"/>
                    <a:pt x="59025" y="2126"/>
                    <a:pt x="60115" y="2616"/>
                  </a:cubicBezTo>
                  <a:cubicBezTo>
                    <a:pt x="60442" y="2725"/>
                    <a:pt x="60715" y="2943"/>
                    <a:pt x="61042" y="3107"/>
                  </a:cubicBezTo>
                  <a:cubicBezTo>
                    <a:pt x="61914" y="3488"/>
                    <a:pt x="62622" y="4142"/>
                    <a:pt x="63058" y="4960"/>
                  </a:cubicBezTo>
                  <a:cubicBezTo>
                    <a:pt x="62949" y="5287"/>
                    <a:pt x="62786" y="5614"/>
                    <a:pt x="62622" y="5886"/>
                  </a:cubicBezTo>
                  <a:cubicBezTo>
                    <a:pt x="62023" y="6813"/>
                    <a:pt x="61641" y="7848"/>
                    <a:pt x="61587" y="8938"/>
                  </a:cubicBezTo>
                  <a:cubicBezTo>
                    <a:pt x="61260" y="10464"/>
                    <a:pt x="61750" y="11990"/>
                    <a:pt x="62840" y="13026"/>
                  </a:cubicBezTo>
                  <a:cubicBezTo>
                    <a:pt x="63331" y="13516"/>
                    <a:pt x="64039" y="13789"/>
                    <a:pt x="64748" y="13789"/>
                  </a:cubicBezTo>
                  <a:cubicBezTo>
                    <a:pt x="65947" y="13734"/>
                    <a:pt x="66928" y="12753"/>
                    <a:pt x="66982" y="11500"/>
                  </a:cubicBezTo>
                  <a:cubicBezTo>
                    <a:pt x="67091" y="10028"/>
                    <a:pt x="66928" y="8502"/>
                    <a:pt x="66546" y="7085"/>
                  </a:cubicBezTo>
                  <a:cubicBezTo>
                    <a:pt x="66437" y="6595"/>
                    <a:pt x="66328" y="6159"/>
                    <a:pt x="66165" y="5668"/>
                  </a:cubicBezTo>
                  <a:cubicBezTo>
                    <a:pt x="66873" y="4633"/>
                    <a:pt x="67909" y="3924"/>
                    <a:pt x="69108" y="3652"/>
                  </a:cubicBezTo>
                  <a:cubicBezTo>
                    <a:pt x="70416" y="3434"/>
                    <a:pt x="71778" y="3379"/>
                    <a:pt x="73086" y="3488"/>
                  </a:cubicBezTo>
                  <a:cubicBezTo>
                    <a:pt x="73795" y="3488"/>
                    <a:pt x="74449" y="3597"/>
                    <a:pt x="75158" y="3597"/>
                  </a:cubicBezTo>
                  <a:cubicBezTo>
                    <a:pt x="76411" y="3652"/>
                    <a:pt x="77610" y="4142"/>
                    <a:pt x="78482" y="4960"/>
                  </a:cubicBezTo>
                  <a:cubicBezTo>
                    <a:pt x="78809" y="5287"/>
                    <a:pt x="79191" y="5559"/>
                    <a:pt x="79518" y="5832"/>
                  </a:cubicBezTo>
                  <a:cubicBezTo>
                    <a:pt x="80444" y="6595"/>
                    <a:pt x="81044" y="7630"/>
                    <a:pt x="81262" y="8829"/>
                  </a:cubicBezTo>
                  <a:cubicBezTo>
                    <a:pt x="81534" y="10791"/>
                    <a:pt x="81589" y="12753"/>
                    <a:pt x="81371" y="14715"/>
                  </a:cubicBezTo>
                  <a:cubicBezTo>
                    <a:pt x="81371" y="15969"/>
                    <a:pt x="81098" y="17168"/>
                    <a:pt x="80717" y="18367"/>
                  </a:cubicBezTo>
                  <a:cubicBezTo>
                    <a:pt x="80499" y="18858"/>
                    <a:pt x="80281" y="19348"/>
                    <a:pt x="80063" y="19784"/>
                  </a:cubicBezTo>
                  <a:cubicBezTo>
                    <a:pt x="79572" y="19948"/>
                    <a:pt x="79027" y="20002"/>
                    <a:pt x="78537" y="19839"/>
                  </a:cubicBezTo>
                  <a:cubicBezTo>
                    <a:pt x="78046" y="19784"/>
                    <a:pt x="77556" y="19893"/>
                    <a:pt x="77174" y="20220"/>
                  </a:cubicBezTo>
                  <a:cubicBezTo>
                    <a:pt x="76956" y="20329"/>
                    <a:pt x="76738" y="20438"/>
                    <a:pt x="76520" y="20547"/>
                  </a:cubicBezTo>
                  <a:cubicBezTo>
                    <a:pt x="76084" y="20765"/>
                    <a:pt x="75594" y="20874"/>
                    <a:pt x="75430" y="21419"/>
                  </a:cubicBezTo>
                  <a:cubicBezTo>
                    <a:pt x="75049" y="22128"/>
                    <a:pt x="74939" y="22945"/>
                    <a:pt x="75049" y="23763"/>
                  </a:cubicBezTo>
                  <a:cubicBezTo>
                    <a:pt x="75158" y="24090"/>
                    <a:pt x="75430" y="24308"/>
                    <a:pt x="75757" y="24417"/>
                  </a:cubicBezTo>
                  <a:cubicBezTo>
                    <a:pt x="76956" y="24907"/>
                    <a:pt x="78319" y="24798"/>
                    <a:pt x="79463" y="24199"/>
                  </a:cubicBezTo>
                  <a:cubicBezTo>
                    <a:pt x="79954" y="23926"/>
                    <a:pt x="80390" y="23654"/>
                    <a:pt x="80880" y="23327"/>
                  </a:cubicBezTo>
                  <a:cubicBezTo>
                    <a:pt x="81916" y="23763"/>
                    <a:pt x="82842" y="24417"/>
                    <a:pt x="83605" y="25234"/>
                  </a:cubicBezTo>
                  <a:cubicBezTo>
                    <a:pt x="84205" y="25725"/>
                    <a:pt x="84859" y="26161"/>
                    <a:pt x="85513" y="26597"/>
                  </a:cubicBezTo>
                  <a:cubicBezTo>
                    <a:pt x="86930" y="27469"/>
                    <a:pt x="87965" y="28777"/>
                    <a:pt x="88565" y="30303"/>
                  </a:cubicBezTo>
                  <a:cubicBezTo>
                    <a:pt x="89110" y="31502"/>
                    <a:pt x="88565" y="32919"/>
                    <a:pt x="87366" y="33409"/>
                  </a:cubicBezTo>
                  <a:cubicBezTo>
                    <a:pt x="86930" y="33627"/>
                    <a:pt x="86494" y="33900"/>
                    <a:pt x="86167" y="34227"/>
                  </a:cubicBezTo>
                  <a:cubicBezTo>
                    <a:pt x="85731" y="34554"/>
                    <a:pt x="85240" y="34826"/>
                    <a:pt x="84695" y="34990"/>
                  </a:cubicBezTo>
                  <a:cubicBezTo>
                    <a:pt x="84041" y="35208"/>
                    <a:pt x="83333" y="35044"/>
                    <a:pt x="82733" y="34608"/>
                  </a:cubicBezTo>
                  <a:cubicBezTo>
                    <a:pt x="82243" y="34227"/>
                    <a:pt x="81698" y="33736"/>
                    <a:pt x="81207" y="33246"/>
                  </a:cubicBezTo>
                  <a:cubicBezTo>
                    <a:pt x="80826" y="32810"/>
                    <a:pt x="80281" y="32537"/>
                    <a:pt x="79681" y="32428"/>
                  </a:cubicBezTo>
                  <a:cubicBezTo>
                    <a:pt x="78918" y="32265"/>
                    <a:pt x="78210" y="32973"/>
                    <a:pt x="78373" y="33736"/>
                  </a:cubicBezTo>
                  <a:cubicBezTo>
                    <a:pt x="78482" y="34336"/>
                    <a:pt x="78646" y="34881"/>
                    <a:pt x="78809" y="35480"/>
                  </a:cubicBezTo>
                  <a:cubicBezTo>
                    <a:pt x="77883" y="36897"/>
                    <a:pt x="76411" y="37769"/>
                    <a:pt x="74776" y="37933"/>
                  </a:cubicBezTo>
                  <a:cubicBezTo>
                    <a:pt x="72650" y="38205"/>
                    <a:pt x="70470" y="37551"/>
                    <a:pt x="68835" y="36134"/>
                  </a:cubicBezTo>
                  <a:cubicBezTo>
                    <a:pt x="68944" y="35807"/>
                    <a:pt x="69053" y="35535"/>
                    <a:pt x="69217" y="35208"/>
                  </a:cubicBezTo>
                  <a:cubicBezTo>
                    <a:pt x="69762" y="34390"/>
                    <a:pt x="69980" y="33464"/>
                    <a:pt x="69980" y="32537"/>
                  </a:cubicBezTo>
                  <a:cubicBezTo>
                    <a:pt x="70143" y="31284"/>
                    <a:pt x="69980" y="29976"/>
                    <a:pt x="69544" y="28777"/>
                  </a:cubicBezTo>
                  <a:cubicBezTo>
                    <a:pt x="69108" y="27796"/>
                    <a:pt x="68290" y="27033"/>
                    <a:pt x="67255" y="26869"/>
                  </a:cubicBezTo>
                  <a:cubicBezTo>
                    <a:pt x="65947" y="26488"/>
                    <a:pt x="64639" y="27360"/>
                    <a:pt x="64312" y="28668"/>
                  </a:cubicBezTo>
                  <a:cubicBezTo>
                    <a:pt x="63930" y="30466"/>
                    <a:pt x="63985" y="32428"/>
                    <a:pt x="64584" y="34172"/>
                  </a:cubicBezTo>
                  <a:cubicBezTo>
                    <a:pt x="64748" y="34826"/>
                    <a:pt x="65020" y="35371"/>
                    <a:pt x="65238" y="36025"/>
                  </a:cubicBezTo>
                  <a:cubicBezTo>
                    <a:pt x="64475" y="37006"/>
                    <a:pt x="63549" y="37824"/>
                    <a:pt x="62459" y="38423"/>
                  </a:cubicBezTo>
                  <a:cubicBezTo>
                    <a:pt x="61314" y="38968"/>
                    <a:pt x="60170" y="39459"/>
                    <a:pt x="58971" y="39949"/>
                  </a:cubicBezTo>
                  <a:cubicBezTo>
                    <a:pt x="57772" y="40440"/>
                    <a:pt x="56409" y="40440"/>
                    <a:pt x="55210" y="39949"/>
                  </a:cubicBezTo>
                  <a:cubicBezTo>
                    <a:pt x="54447" y="39677"/>
                    <a:pt x="53630" y="39404"/>
                    <a:pt x="52812" y="39186"/>
                  </a:cubicBezTo>
                  <a:cubicBezTo>
                    <a:pt x="52049" y="38914"/>
                    <a:pt x="51395" y="38423"/>
                    <a:pt x="51013" y="37715"/>
                  </a:cubicBezTo>
                  <a:cubicBezTo>
                    <a:pt x="50087" y="36134"/>
                    <a:pt x="49487" y="34445"/>
                    <a:pt x="50196" y="32592"/>
                  </a:cubicBezTo>
                  <a:cubicBezTo>
                    <a:pt x="50414" y="31938"/>
                    <a:pt x="50523" y="31175"/>
                    <a:pt x="50359" y="30412"/>
                  </a:cubicBezTo>
                  <a:cubicBezTo>
                    <a:pt x="50305" y="29976"/>
                    <a:pt x="50141" y="29594"/>
                    <a:pt x="49869" y="29213"/>
                  </a:cubicBezTo>
                  <a:cubicBezTo>
                    <a:pt x="49433" y="28613"/>
                    <a:pt x="48561" y="28559"/>
                    <a:pt x="48070" y="29104"/>
                  </a:cubicBezTo>
                  <a:cubicBezTo>
                    <a:pt x="47580" y="29485"/>
                    <a:pt x="47307" y="30030"/>
                    <a:pt x="47253" y="30630"/>
                  </a:cubicBezTo>
                  <a:cubicBezTo>
                    <a:pt x="47253" y="30957"/>
                    <a:pt x="47198" y="31338"/>
                    <a:pt x="47198" y="31665"/>
                  </a:cubicBezTo>
                  <a:cubicBezTo>
                    <a:pt x="47089" y="36134"/>
                    <a:pt x="44146" y="40058"/>
                    <a:pt x="39841" y="41366"/>
                  </a:cubicBezTo>
                  <a:cubicBezTo>
                    <a:pt x="38642" y="41639"/>
                    <a:pt x="37388" y="41639"/>
                    <a:pt x="36189" y="41421"/>
                  </a:cubicBezTo>
                  <a:cubicBezTo>
                    <a:pt x="34990" y="41148"/>
                    <a:pt x="33900" y="40767"/>
                    <a:pt x="32810" y="40276"/>
                  </a:cubicBezTo>
                  <a:cubicBezTo>
                    <a:pt x="30630" y="39186"/>
                    <a:pt x="29431" y="37279"/>
                    <a:pt x="28668" y="35099"/>
                  </a:cubicBezTo>
                  <a:cubicBezTo>
                    <a:pt x="28395" y="34227"/>
                    <a:pt x="28504" y="33300"/>
                    <a:pt x="28995" y="32537"/>
                  </a:cubicBezTo>
                  <a:cubicBezTo>
                    <a:pt x="29540" y="31611"/>
                    <a:pt x="29812" y="30521"/>
                    <a:pt x="29758" y="29431"/>
                  </a:cubicBezTo>
                  <a:cubicBezTo>
                    <a:pt x="29758" y="29104"/>
                    <a:pt x="29703" y="28831"/>
                    <a:pt x="29649" y="28559"/>
                  </a:cubicBezTo>
                  <a:cubicBezTo>
                    <a:pt x="29540" y="27959"/>
                    <a:pt x="29049" y="27578"/>
                    <a:pt x="28504" y="27523"/>
                  </a:cubicBezTo>
                  <a:cubicBezTo>
                    <a:pt x="27959" y="27414"/>
                    <a:pt x="27414" y="27687"/>
                    <a:pt x="27142" y="28232"/>
                  </a:cubicBezTo>
                  <a:cubicBezTo>
                    <a:pt x="26597" y="29267"/>
                    <a:pt x="26161" y="30357"/>
                    <a:pt x="25997" y="31556"/>
                  </a:cubicBezTo>
                  <a:cubicBezTo>
                    <a:pt x="25779" y="32973"/>
                    <a:pt x="24907" y="34118"/>
                    <a:pt x="23599" y="34717"/>
                  </a:cubicBezTo>
                  <a:cubicBezTo>
                    <a:pt x="22400" y="35262"/>
                    <a:pt x="21256" y="35971"/>
                    <a:pt x="20111" y="36625"/>
                  </a:cubicBezTo>
                  <a:cubicBezTo>
                    <a:pt x="18367" y="37551"/>
                    <a:pt x="16405" y="38042"/>
                    <a:pt x="14443" y="38042"/>
                  </a:cubicBezTo>
                  <a:cubicBezTo>
                    <a:pt x="13190" y="38042"/>
                    <a:pt x="11991" y="38042"/>
                    <a:pt x="10737" y="37933"/>
                  </a:cubicBezTo>
                  <a:cubicBezTo>
                    <a:pt x="10356" y="37933"/>
                    <a:pt x="9974" y="37878"/>
                    <a:pt x="9593" y="37715"/>
                  </a:cubicBezTo>
                  <a:cubicBezTo>
                    <a:pt x="8066" y="37333"/>
                    <a:pt x="7794" y="36952"/>
                    <a:pt x="8012" y="35426"/>
                  </a:cubicBezTo>
                  <a:cubicBezTo>
                    <a:pt x="8066" y="34772"/>
                    <a:pt x="8230" y="34172"/>
                    <a:pt x="8557" y="33573"/>
                  </a:cubicBezTo>
                  <a:cubicBezTo>
                    <a:pt x="9647" y="31338"/>
                    <a:pt x="11119" y="29267"/>
                    <a:pt x="12863" y="27469"/>
                  </a:cubicBezTo>
                  <a:cubicBezTo>
                    <a:pt x="13244" y="27033"/>
                    <a:pt x="13680" y="26760"/>
                    <a:pt x="14225" y="26651"/>
                  </a:cubicBezTo>
                  <a:cubicBezTo>
                    <a:pt x="15206" y="26433"/>
                    <a:pt x="16133" y="26106"/>
                    <a:pt x="17059" y="25834"/>
                  </a:cubicBezTo>
                  <a:cubicBezTo>
                    <a:pt x="17877" y="25561"/>
                    <a:pt x="18585" y="25071"/>
                    <a:pt x="19130" y="24417"/>
                  </a:cubicBezTo>
                  <a:cubicBezTo>
                    <a:pt x="19893" y="23654"/>
                    <a:pt x="19512" y="22346"/>
                    <a:pt x="18422" y="22128"/>
                  </a:cubicBezTo>
                  <a:cubicBezTo>
                    <a:pt x="18204" y="22019"/>
                    <a:pt x="17931" y="22019"/>
                    <a:pt x="17713" y="22019"/>
                  </a:cubicBezTo>
                  <a:cubicBezTo>
                    <a:pt x="16514" y="22019"/>
                    <a:pt x="15370" y="22346"/>
                    <a:pt x="14334" y="22945"/>
                  </a:cubicBezTo>
                  <a:cubicBezTo>
                    <a:pt x="13844" y="23272"/>
                    <a:pt x="13299" y="23545"/>
                    <a:pt x="12863" y="23926"/>
                  </a:cubicBezTo>
                  <a:cubicBezTo>
                    <a:pt x="12427" y="24199"/>
                    <a:pt x="11991" y="24417"/>
                    <a:pt x="11500" y="24417"/>
                  </a:cubicBezTo>
                  <a:cubicBezTo>
                    <a:pt x="7794" y="24744"/>
                    <a:pt x="4142" y="23708"/>
                    <a:pt x="1145" y="21528"/>
                  </a:cubicBezTo>
                  <a:lnTo>
                    <a:pt x="709" y="21147"/>
                  </a:lnTo>
                  <a:cubicBezTo>
                    <a:pt x="273" y="20874"/>
                    <a:pt x="55" y="20384"/>
                    <a:pt x="109" y="19893"/>
                  </a:cubicBezTo>
                  <a:cubicBezTo>
                    <a:pt x="109" y="19348"/>
                    <a:pt x="109" y="18803"/>
                    <a:pt x="109" y="18258"/>
                  </a:cubicBezTo>
                  <a:cubicBezTo>
                    <a:pt x="0" y="17495"/>
                    <a:pt x="273" y="16786"/>
                    <a:pt x="818" y="16241"/>
                  </a:cubicBezTo>
                  <a:cubicBezTo>
                    <a:pt x="1744" y="15042"/>
                    <a:pt x="2998" y="14061"/>
                    <a:pt x="4360" y="13353"/>
                  </a:cubicBezTo>
                  <a:cubicBezTo>
                    <a:pt x="4851" y="13189"/>
                    <a:pt x="5341" y="12917"/>
                    <a:pt x="5832" y="12644"/>
                  </a:cubicBezTo>
                  <a:cubicBezTo>
                    <a:pt x="7848" y="11445"/>
                    <a:pt x="10247" y="10900"/>
                    <a:pt x="12645" y="11009"/>
                  </a:cubicBezTo>
                  <a:lnTo>
                    <a:pt x="17059" y="11009"/>
                  </a:lnTo>
                  <a:cubicBezTo>
                    <a:pt x="17604" y="11064"/>
                    <a:pt x="18149" y="11118"/>
                    <a:pt x="18640" y="11282"/>
                  </a:cubicBezTo>
                  <a:cubicBezTo>
                    <a:pt x="19239" y="11391"/>
                    <a:pt x="19730" y="11827"/>
                    <a:pt x="19948" y="12372"/>
                  </a:cubicBezTo>
                  <a:cubicBezTo>
                    <a:pt x="20002" y="12590"/>
                    <a:pt x="20057" y="12753"/>
                    <a:pt x="20220" y="12917"/>
                  </a:cubicBezTo>
                  <a:cubicBezTo>
                    <a:pt x="20384" y="13244"/>
                    <a:pt x="20820" y="13298"/>
                    <a:pt x="21092" y="13026"/>
                  </a:cubicBezTo>
                  <a:cubicBezTo>
                    <a:pt x="21365" y="12699"/>
                    <a:pt x="21801" y="12535"/>
                    <a:pt x="22237" y="12644"/>
                  </a:cubicBezTo>
                  <a:cubicBezTo>
                    <a:pt x="22346" y="12644"/>
                    <a:pt x="22509" y="12590"/>
                    <a:pt x="22673" y="12535"/>
                  </a:cubicBezTo>
                  <a:cubicBezTo>
                    <a:pt x="23599" y="12208"/>
                    <a:pt x="23817" y="11500"/>
                    <a:pt x="23109" y="10737"/>
                  </a:cubicBezTo>
                  <a:cubicBezTo>
                    <a:pt x="22891" y="10573"/>
                    <a:pt x="22727" y="10464"/>
                    <a:pt x="22509" y="103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55;p69">
              <a:extLst>
                <a:ext uri="{FF2B5EF4-FFF2-40B4-BE49-F238E27FC236}">
                  <a16:creationId xmlns:a16="http://schemas.microsoft.com/office/drawing/2014/main" id="{964A4233-EEB9-5D56-A1D9-4CF3B7571D37}"/>
                </a:ext>
              </a:extLst>
            </p:cNvPr>
            <p:cNvSpPr/>
            <p:nvPr/>
          </p:nvSpPr>
          <p:spPr>
            <a:xfrm>
              <a:off x="-929428" y="3027634"/>
              <a:ext cx="9930" cy="35431"/>
            </a:xfrm>
            <a:custGeom>
              <a:avLst/>
              <a:gdLst/>
              <a:ahLst/>
              <a:cxnLst/>
              <a:rect l="l" t="t" r="r" b="b"/>
              <a:pathLst>
                <a:path w="764" h="2726" extrusionOk="0">
                  <a:moveTo>
                    <a:pt x="437" y="2725"/>
                  </a:moveTo>
                  <a:cubicBezTo>
                    <a:pt x="110" y="1908"/>
                    <a:pt x="1" y="927"/>
                    <a:pt x="164" y="0"/>
                  </a:cubicBezTo>
                  <a:cubicBezTo>
                    <a:pt x="382" y="273"/>
                    <a:pt x="546" y="382"/>
                    <a:pt x="546" y="491"/>
                  </a:cubicBezTo>
                  <a:cubicBezTo>
                    <a:pt x="764" y="1254"/>
                    <a:pt x="709" y="2017"/>
                    <a:pt x="437" y="2725"/>
                  </a:cubicBezTo>
                  <a:close/>
                </a:path>
              </a:pathLst>
            </a:custGeom>
            <a:solidFill>
              <a:srgbClr val="6D6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56;p69">
              <a:extLst>
                <a:ext uri="{FF2B5EF4-FFF2-40B4-BE49-F238E27FC236}">
                  <a16:creationId xmlns:a16="http://schemas.microsoft.com/office/drawing/2014/main" id="{6B2AA4F6-5ECE-B0CB-0404-26997A12E04B}"/>
                </a:ext>
              </a:extLst>
            </p:cNvPr>
            <p:cNvSpPr/>
            <p:nvPr/>
          </p:nvSpPr>
          <p:spPr>
            <a:xfrm>
              <a:off x="-1687390" y="3361280"/>
              <a:ext cx="230940" cy="224571"/>
            </a:xfrm>
            <a:custGeom>
              <a:avLst/>
              <a:gdLst/>
              <a:ahLst/>
              <a:cxnLst/>
              <a:rect l="l" t="t" r="r" b="b"/>
              <a:pathLst>
                <a:path w="17768" h="17278" extrusionOk="0">
                  <a:moveTo>
                    <a:pt x="17277" y="7739"/>
                  </a:moveTo>
                  <a:cubicBezTo>
                    <a:pt x="17768" y="3652"/>
                    <a:pt x="14334" y="491"/>
                    <a:pt x="10356" y="164"/>
                  </a:cubicBezTo>
                  <a:cubicBezTo>
                    <a:pt x="8884" y="0"/>
                    <a:pt x="7358" y="382"/>
                    <a:pt x="6159" y="1254"/>
                  </a:cubicBezTo>
                  <a:cubicBezTo>
                    <a:pt x="4960" y="1799"/>
                    <a:pt x="3979" y="2780"/>
                    <a:pt x="3325" y="3979"/>
                  </a:cubicBezTo>
                  <a:cubicBezTo>
                    <a:pt x="1581" y="4633"/>
                    <a:pt x="164" y="5668"/>
                    <a:pt x="109" y="8121"/>
                  </a:cubicBezTo>
                  <a:cubicBezTo>
                    <a:pt x="0" y="11009"/>
                    <a:pt x="1636" y="13135"/>
                    <a:pt x="3925" y="14661"/>
                  </a:cubicBezTo>
                  <a:cubicBezTo>
                    <a:pt x="7740" y="17277"/>
                    <a:pt x="14334" y="16296"/>
                    <a:pt x="16569" y="12045"/>
                  </a:cubicBezTo>
                  <a:cubicBezTo>
                    <a:pt x="17277" y="10737"/>
                    <a:pt x="17550" y="9211"/>
                    <a:pt x="17277" y="7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57;p69">
              <a:extLst>
                <a:ext uri="{FF2B5EF4-FFF2-40B4-BE49-F238E27FC236}">
                  <a16:creationId xmlns:a16="http://schemas.microsoft.com/office/drawing/2014/main" id="{283C5097-CE94-D2F0-47AE-20C507CF1B59}"/>
                </a:ext>
              </a:extLst>
            </p:cNvPr>
            <p:cNvSpPr/>
            <p:nvPr/>
          </p:nvSpPr>
          <p:spPr>
            <a:xfrm>
              <a:off x="-957762" y="3249359"/>
              <a:ext cx="212535" cy="221022"/>
            </a:xfrm>
            <a:custGeom>
              <a:avLst/>
              <a:gdLst/>
              <a:ahLst/>
              <a:cxnLst/>
              <a:rect l="l" t="t" r="r" b="b"/>
              <a:pathLst>
                <a:path w="16352" h="17005" extrusionOk="0">
                  <a:moveTo>
                    <a:pt x="15588" y="7031"/>
                  </a:moveTo>
                  <a:cubicBezTo>
                    <a:pt x="15207" y="5614"/>
                    <a:pt x="14226" y="4415"/>
                    <a:pt x="12863" y="3815"/>
                  </a:cubicBezTo>
                  <a:cubicBezTo>
                    <a:pt x="11228" y="1145"/>
                    <a:pt x="7903" y="0"/>
                    <a:pt x="4960" y="1199"/>
                  </a:cubicBezTo>
                  <a:cubicBezTo>
                    <a:pt x="1963" y="2453"/>
                    <a:pt x="655" y="4796"/>
                    <a:pt x="219" y="7903"/>
                  </a:cubicBezTo>
                  <a:cubicBezTo>
                    <a:pt x="1" y="10355"/>
                    <a:pt x="927" y="12753"/>
                    <a:pt x="2726" y="14497"/>
                  </a:cubicBezTo>
                  <a:cubicBezTo>
                    <a:pt x="5287" y="16950"/>
                    <a:pt x="8830" y="17004"/>
                    <a:pt x="11991" y="15696"/>
                  </a:cubicBezTo>
                  <a:cubicBezTo>
                    <a:pt x="15316" y="14279"/>
                    <a:pt x="16351" y="10246"/>
                    <a:pt x="15588" y="70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58;p69">
              <a:extLst>
                <a:ext uri="{FF2B5EF4-FFF2-40B4-BE49-F238E27FC236}">
                  <a16:creationId xmlns:a16="http://schemas.microsoft.com/office/drawing/2014/main" id="{E015D919-20E6-AC07-F228-785064BE7EEF}"/>
                </a:ext>
              </a:extLst>
            </p:cNvPr>
            <p:cNvSpPr/>
            <p:nvPr/>
          </p:nvSpPr>
          <p:spPr>
            <a:xfrm>
              <a:off x="-1897780" y="2612520"/>
              <a:ext cx="1367181" cy="1114289"/>
            </a:xfrm>
            <a:custGeom>
              <a:avLst/>
              <a:gdLst/>
              <a:ahLst/>
              <a:cxnLst/>
              <a:rect l="l" t="t" r="r" b="b"/>
              <a:pathLst>
                <a:path w="105188" h="85731" extrusionOk="0">
                  <a:moveTo>
                    <a:pt x="105134" y="51722"/>
                  </a:moveTo>
                  <a:cubicBezTo>
                    <a:pt x="104970" y="50523"/>
                    <a:pt x="104970" y="49270"/>
                    <a:pt x="104806" y="48071"/>
                  </a:cubicBezTo>
                  <a:cubicBezTo>
                    <a:pt x="104643" y="47035"/>
                    <a:pt x="104316" y="46054"/>
                    <a:pt x="103771" y="45182"/>
                  </a:cubicBezTo>
                  <a:cubicBezTo>
                    <a:pt x="103662" y="44909"/>
                    <a:pt x="103498" y="44746"/>
                    <a:pt x="103280" y="44582"/>
                  </a:cubicBezTo>
                  <a:cubicBezTo>
                    <a:pt x="102572" y="44092"/>
                    <a:pt x="101700" y="43819"/>
                    <a:pt x="100773" y="43765"/>
                  </a:cubicBezTo>
                  <a:cubicBezTo>
                    <a:pt x="99792" y="43874"/>
                    <a:pt x="98811" y="43874"/>
                    <a:pt x="97830" y="43874"/>
                  </a:cubicBezTo>
                  <a:cubicBezTo>
                    <a:pt x="96740" y="43874"/>
                    <a:pt x="95650" y="44146"/>
                    <a:pt x="94724" y="44637"/>
                  </a:cubicBezTo>
                  <a:cubicBezTo>
                    <a:pt x="94451" y="44800"/>
                    <a:pt x="94124" y="44909"/>
                    <a:pt x="93743" y="45073"/>
                  </a:cubicBezTo>
                  <a:cubicBezTo>
                    <a:pt x="93579" y="43220"/>
                    <a:pt x="92598" y="41748"/>
                    <a:pt x="92380" y="40059"/>
                  </a:cubicBezTo>
                  <a:cubicBezTo>
                    <a:pt x="92925" y="39841"/>
                    <a:pt x="93470" y="39623"/>
                    <a:pt x="94015" y="39350"/>
                  </a:cubicBezTo>
                  <a:cubicBezTo>
                    <a:pt x="95051" y="38805"/>
                    <a:pt x="96086" y="38206"/>
                    <a:pt x="97067" y="37552"/>
                  </a:cubicBezTo>
                  <a:cubicBezTo>
                    <a:pt x="98103" y="36898"/>
                    <a:pt x="98866" y="35808"/>
                    <a:pt x="99084" y="34554"/>
                  </a:cubicBezTo>
                  <a:cubicBezTo>
                    <a:pt x="99356" y="32865"/>
                    <a:pt x="98920" y="31175"/>
                    <a:pt x="97939" y="29813"/>
                  </a:cubicBezTo>
                  <a:cubicBezTo>
                    <a:pt x="97231" y="28886"/>
                    <a:pt x="96468" y="28069"/>
                    <a:pt x="95650" y="27306"/>
                  </a:cubicBezTo>
                  <a:cubicBezTo>
                    <a:pt x="94233" y="25889"/>
                    <a:pt x="92707" y="24635"/>
                    <a:pt x="91072" y="23545"/>
                  </a:cubicBezTo>
                  <a:cubicBezTo>
                    <a:pt x="90854" y="23382"/>
                    <a:pt x="90636" y="23164"/>
                    <a:pt x="90473" y="23000"/>
                  </a:cubicBezTo>
                  <a:cubicBezTo>
                    <a:pt x="91181" y="21420"/>
                    <a:pt x="91726" y="19730"/>
                    <a:pt x="91944" y="18040"/>
                  </a:cubicBezTo>
                  <a:cubicBezTo>
                    <a:pt x="92162" y="15806"/>
                    <a:pt x="92217" y="13571"/>
                    <a:pt x="91999" y="11391"/>
                  </a:cubicBezTo>
                  <a:cubicBezTo>
                    <a:pt x="91890" y="9320"/>
                    <a:pt x="90909" y="7413"/>
                    <a:pt x="89383" y="6050"/>
                  </a:cubicBezTo>
                  <a:cubicBezTo>
                    <a:pt x="88674" y="5451"/>
                    <a:pt x="88020" y="4906"/>
                    <a:pt x="87312" y="4361"/>
                  </a:cubicBezTo>
                  <a:cubicBezTo>
                    <a:pt x="86276" y="3598"/>
                    <a:pt x="85023" y="3107"/>
                    <a:pt x="83715" y="3053"/>
                  </a:cubicBezTo>
                  <a:cubicBezTo>
                    <a:pt x="81916" y="2944"/>
                    <a:pt x="80117" y="2889"/>
                    <a:pt x="78264" y="2889"/>
                  </a:cubicBezTo>
                  <a:cubicBezTo>
                    <a:pt x="76956" y="2835"/>
                    <a:pt x="75703" y="3162"/>
                    <a:pt x="74558" y="3816"/>
                  </a:cubicBezTo>
                  <a:lnTo>
                    <a:pt x="72760" y="4851"/>
                  </a:lnTo>
                  <a:cubicBezTo>
                    <a:pt x="72433" y="4524"/>
                    <a:pt x="72106" y="4252"/>
                    <a:pt x="71779" y="3925"/>
                  </a:cubicBezTo>
                  <a:cubicBezTo>
                    <a:pt x="71506" y="3652"/>
                    <a:pt x="71179" y="3434"/>
                    <a:pt x="70852" y="3216"/>
                  </a:cubicBezTo>
                  <a:cubicBezTo>
                    <a:pt x="69326" y="2453"/>
                    <a:pt x="67800" y="1636"/>
                    <a:pt x="66165" y="982"/>
                  </a:cubicBezTo>
                  <a:cubicBezTo>
                    <a:pt x="65130" y="546"/>
                    <a:pt x="64040" y="273"/>
                    <a:pt x="62895" y="164"/>
                  </a:cubicBezTo>
                  <a:cubicBezTo>
                    <a:pt x="61205" y="1"/>
                    <a:pt x="59461" y="1"/>
                    <a:pt x="57717" y="164"/>
                  </a:cubicBezTo>
                  <a:cubicBezTo>
                    <a:pt x="55755" y="328"/>
                    <a:pt x="53848" y="982"/>
                    <a:pt x="52213" y="2126"/>
                  </a:cubicBezTo>
                  <a:cubicBezTo>
                    <a:pt x="51722" y="2399"/>
                    <a:pt x="51177" y="2726"/>
                    <a:pt x="50687" y="3053"/>
                  </a:cubicBezTo>
                  <a:cubicBezTo>
                    <a:pt x="50196" y="3380"/>
                    <a:pt x="49706" y="3816"/>
                    <a:pt x="49215" y="4143"/>
                  </a:cubicBezTo>
                  <a:cubicBezTo>
                    <a:pt x="49106" y="4088"/>
                    <a:pt x="48997" y="4034"/>
                    <a:pt x="48888" y="3979"/>
                  </a:cubicBezTo>
                  <a:cubicBezTo>
                    <a:pt x="47253" y="2181"/>
                    <a:pt x="45073" y="982"/>
                    <a:pt x="42675" y="491"/>
                  </a:cubicBezTo>
                  <a:cubicBezTo>
                    <a:pt x="41531" y="164"/>
                    <a:pt x="40386" y="55"/>
                    <a:pt x="39187" y="164"/>
                  </a:cubicBezTo>
                  <a:cubicBezTo>
                    <a:pt x="36898" y="491"/>
                    <a:pt x="34772" y="1472"/>
                    <a:pt x="33192" y="3107"/>
                  </a:cubicBezTo>
                  <a:cubicBezTo>
                    <a:pt x="32265" y="4088"/>
                    <a:pt x="31339" y="5069"/>
                    <a:pt x="30467" y="6050"/>
                  </a:cubicBezTo>
                  <a:cubicBezTo>
                    <a:pt x="29431" y="7195"/>
                    <a:pt x="28668" y="8557"/>
                    <a:pt x="28232" y="10029"/>
                  </a:cubicBezTo>
                  <a:cubicBezTo>
                    <a:pt x="28123" y="10465"/>
                    <a:pt x="28014" y="10846"/>
                    <a:pt x="27851" y="11282"/>
                  </a:cubicBezTo>
                  <a:cubicBezTo>
                    <a:pt x="27687" y="11282"/>
                    <a:pt x="27524" y="11282"/>
                    <a:pt x="27415" y="11228"/>
                  </a:cubicBezTo>
                  <a:cubicBezTo>
                    <a:pt x="26379" y="10846"/>
                    <a:pt x="25289" y="10628"/>
                    <a:pt x="24199" y="10683"/>
                  </a:cubicBezTo>
                  <a:lnTo>
                    <a:pt x="19458" y="10683"/>
                  </a:lnTo>
                  <a:cubicBezTo>
                    <a:pt x="17714" y="10574"/>
                    <a:pt x="15969" y="10846"/>
                    <a:pt x="14389" y="11500"/>
                  </a:cubicBezTo>
                  <a:cubicBezTo>
                    <a:pt x="12808" y="12209"/>
                    <a:pt x="11228" y="12972"/>
                    <a:pt x="9756" y="13844"/>
                  </a:cubicBezTo>
                  <a:cubicBezTo>
                    <a:pt x="8176" y="14770"/>
                    <a:pt x="6868" y="16078"/>
                    <a:pt x="5832" y="17604"/>
                  </a:cubicBezTo>
                  <a:cubicBezTo>
                    <a:pt x="5451" y="18149"/>
                    <a:pt x="5233" y="18858"/>
                    <a:pt x="5233" y="19512"/>
                  </a:cubicBezTo>
                  <a:cubicBezTo>
                    <a:pt x="5287" y="20493"/>
                    <a:pt x="5287" y="21420"/>
                    <a:pt x="5233" y="22346"/>
                  </a:cubicBezTo>
                  <a:cubicBezTo>
                    <a:pt x="5233" y="23327"/>
                    <a:pt x="5614" y="24199"/>
                    <a:pt x="6377" y="24853"/>
                  </a:cubicBezTo>
                  <a:cubicBezTo>
                    <a:pt x="6759" y="25180"/>
                    <a:pt x="7195" y="25562"/>
                    <a:pt x="7631" y="25889"/>
                  </a:cubicBezTo>
                  <a:cubicBezTo>
                    <a:pt x="10192" y="27796"/>
                    <a:pt x="13244" y="28941"/>
                    <a:pt x="16460" y="29213"/>
                  </a:cubicBezTo>
                  <a:cubicBezTo>
                    <a:pt x="16678" y="29268"/>
                    <a:pt x="16841" y="29322"/>
                    <a:pt x="17059" y="29431"/>
                  </a:cubicBezTo>
                  <a:cubicBezTo>
                    <a:pt x="16078" y="30957"/>
                    <a:pt x="15152" y="32429"/>
                    <a:pt x="14225" y="33900"/>
                  </a:cubicBezTo>
                  <a:cubicBezTo>
                    <a:pt x="14116" y="34064"/>
                    <a:pt x="13953" y="34282"/>
                    <a:pt x="13735" y="34445"/>
                  </a:cubicBezTo>
                  <a:cubicBezTo>
                    <a:pt x="12590" y="35426"/>
                    <a:pt x="11718" y="36734"/>
                    <a:pt x="11282" y="38206"/>
                  </a:cubicBezTo>
                  <a:cubicBezTo>
                    <a:pt x="10683" y="39895"/>
                    <a:pt x="10192" y="41585"/>
                    <a:pt x="9702" y="43274"/>
                  </a:cubicBezTo>
                  <a:cubicBezTo>
                    <a:pt x="9429" y="44092"/>
                    <a:pt x="9266" y="44909"/>
                    <a:pt x="9157" y="45727"/>
                  </a:cubicBezTo>
                  <a:cubicBezTo>
                    <a:pt x="8830" y="48507"/>
                    <a:pt x="8775" y="51341"/>
                    <a:pt x="9048" y="54120"/>
                  </a:cubicBezTo>
                  <a:cubicBezTo>
                    <a:pt x="9048" y="54393"/>
                    <a:pt x="8993" y="54665"/>
                    <a:pt x="8993" y="54883"/>
                  </a:cubicBezTo>
                  <a:cubicBezTo>
                    <a:pt x="8503" y="54720"/>
                    <a:pt x="8121" y="54611"/>
                    <a:pt x="7794" y="54502"/>
                  </a:cubicBezTo>
                  <a:cubicBezTo>
                    <a:pt x="6868" y="54175"/>
                    <a:pt x="5996" y="54011"/>
                    <a:pt x="5069" y="53957"/>
                  </a:cubicBezTo>
                  <a:cubicBezTo>
                    <a:pt x="3434" y="53848"/>
                    <a:pt x="1908" y="54774"/>
                    <a:pt x="1200" y="56246"/>
                  </a:cubicBezTo>
                  <a:cubicBezTo>
                    <a:pt x="873" y="57009"/>
                    <a:pt x="600" y="57826"/>
                    <a:pt x="437" y="58644"/>
                  </a:cubicBezTo>
                  <a:cubicBezTo>
                    <a:pt x="1" y="60279"/>
                    <a:pt x="273" y="62023"/>
                    <a:pt x="1200" y="63494"/>
                  </a:cubicBezTo>
                  <a:cubicBezTo>
                    <a:pt x="1745" y="64312"/>
                    <a:pt x="2453" y="65129"/>
                    <a:pt x="3162" y="65838"/>
                  </a:cubicBezTo>
                  <a:cubicBezTo>
                    <a:pt x="5015" y="67745"/>
                    <a:pt x="7576" y="68835"/>
                    <a:pt x="10192" y="68781"/>
                  </a:cubicBezTo>
                  <a:lnTo>
                    <a:pt x="13026" y="68781"/>
                  </a:lnTo>
                  <a:cubicBezTo>
                    <a:pt x="13626" y="69653"/>
                    <a:pt x="14171" y="70470"/>
                    <a:pt x="14770" y="71288"/>
                  </a:cubicBezTo>
                  <a:cubicBezTo>
                    <a:pt x="16351" y="73250"/>
                    <a:pt x="18041" y="75049"/>
                    <a:pt x="19894" y="76738"/>
                  </a:cubicBezTo>
                  <a:cubicBezTo>
                    <a:pt x="22237" y="79027"/>
                    <a:pt x="25071" y="80771"/>
                    <a:pt x="28123" y="81861"/>
                  </a:cubicBezTo>
                  <a:cubicBezTo>
                    <a:pt x="30739" y="82733"/>
                    <a:pt x="33301" y="83551"/>
                    <a:pt x="35862" y="84423"/>
                  </a:cubicBezTo>
                  <a:cubicBezTo>
                    <a:pt x="38533" y="85240"/>
                    <a:pt x="41258" y="85622"/>
                    <a:pt x="44038" y="85622"/>
                  </a:cubicBezTo>
                  <a:cubicBezTo>
                    <a:pt x="46654" y="85622"/>
                    <a:pt x="49270" y="85731"/>
                    <a:pt x="51886" y="85513"/>
                  </a:cubicBezTo>
                  <a:cubicBezTo>
                    <a:pt x="54447" y="85295"/>
                    <a:pt x="56954" y="84968"/>
                    <a:pt x="59461" y="84532"/>
                  </a:cubicBezTo>
                  <a:cubicBezTo>
                    <a:pt x="60878" y="84259"/>
                    <a:pt x="62296" y="83932"/>
                    <a:pt x="63713" y="83551"/>
                  </a:cubicBezTo>
                  <a:cubicBezTo>
                    <a:pt x="67473" y="82570"/>
                    <a:pt x="71070" y="80989"/>
                    <a:pt x="74395" y="78864"/>
                  </a:cubicBezTo>
                  <a:lnTo>
                    <a:pt x="77883" y="76847"/>
                  </a:lnTo>
                  <a:cubicBezTo>
                    <a:pt x="78319" y="76575"/>
                    <a:pt x="78646" y="76357"/>
                    <a:pt x="78973" y="76139"/>
                  </a:cubicBezTo>
                  <a:cubicBezTo>
                    <a:pt x="80444" y="75267"/>
                    <a:pt x="81807" y="74231"/>
                    <a:pt x="83115" y="73087"/>
                  </a:cubicBezTo>
                  <a:cubicBezTo>
                    <a:pt x="84260" y="71942"/>
                    <a:pt x="85404" y="70797"/>
                    <a:pt x="86603" y="69653"/>
                  </a:cubicBezTo>
                  <a:cubicBezTo>
                    <a:pt x="89056" y="67146"/>
                    <a:pt x="90963" y="64148"/>
                    <a:pt x="92162" y="60824"/>
                  </a:cubicBezTo>
                  <a:cubicBezTo>
                    <a:pt x="92326" y="60551"/>
                    <a:pt x="92489" y="60224"/>
                    <a:pt x="92653" y="59952"/>
                  </a:cubicBezTo>
                  <a:cubicBezTo>
                    <a:pt x="92980" y="59952"/>
                    <a:pt x="93307" y="59897"/>
                    <a:pt x="93579" y="59897"/>
                  </a:cubicBezTo>
                  <a:cubicBezTo>
                    <a:pt x="94560" y="59952"/>
                    <a:pt x="95541" y="59952"/>
                    <a:pt x="96522" y="59897"/>
                  </a:cubicBezTo>
                  <a:cubicBezTo>
                    <a:pt x="97612" y="59843"/>
                    <a:pt x="98702" y="59570"/>
                    <a:pt x="99683" y="59189"/>
                  </a:cubicBezTo>
                  <a:cubicBezTo>
                    <a:pt x="100773" y="58753"/>
                    <a:pt x="101700" y="58044"/>
                    <a:pt x="102408" y="57172"/>
                  </a:cubicBezTo>
                  <a:cubicBezTo>
                    <a:pt x="103171" y="56191"/>
                    <a:pt x="103880" y="55156"/>
                    <a:pt x="104534" y="54120"/>
                  </a:cubicBezTo>
                  <a:cubicBezTo>
                    <a:pt x="104970" y="53412"/>
                    <a:pt x="105188" y="52594"/>
                    <a:pt x="105134" y="51722"/>
                  </a:cubicBezTo>
                  <a:close/>
                  <a:moveTo>
                    <a:pt x="5233" y="64257"/>
                  </a:moveTo>
                  <a:cubicBezTo>
                    <a:pt x="4579" y="63603"/>
                    <a:pt x="3925" y="62895"/>
                    <a:pt x="3380" y="62132"/>
                  </a:cubicBezTo>
                  <a:cubicBezTo>
                    <a:pt x="2780" y="61369"/>
                    <a:pt x="2562" y="60333"/>
                    <a:pt x="2835" y="59352"/>
                  </a:cubicBezTo>
                  <a:cubicBezTo>
                    <a:pt x="3053" y="58753"/>
                    <a:pt x="3162" y="58099"/>
                    <a:pt x="3380" y="57499"/>
                  </a:cubicBezTo>
                  <a:cubicBezTo>
                    <a:pt x="3598" y="56791"/>
                    <a:pt x="4306" y="56300"/>
                    <a:pt x="5069" y="56355"/>
                  </a:cubicBezTo>
                  <a:cubicBezTo>
                    <a:pt x="6650" y="56355"/>
                    <a:pt x="8121" y="56954"/>
                    <a:pt x="9211" y="58044"/>
                  </a:cubicBezTo>
                  <a:cubicBezTo>
                    <a:pt x="9484" y="58371"/>
                    <a:pt x="9702" y="58807"/>
                    <a:pt x="9756" y="59243"/>
                  </a:cubicBezTo>
                  <a:cubicBezTo>
                    <a:pt x="10192" y="60933"/>
                    <a:pt x="10628" y="62622"/>
                    <a:pt x="11119" y="64366"/>
                  </a:cubicBezTo>
                  <a:cubicBezTo>
                    <a:pt x="11282" y="64911"/>
                    <a:pt x="11446" y="65456"/>
                    <a:pt x="11718" y="66165"/>
                  </a:cubicBezTo>
                  <a:cubicBezTo>
                    <a:pt x="9375" y="66655"/>
                    <a:pt x="6922" y="65947"/>
                    <a:pt x="5233" y="64257"/>
                  </a:cubicBezTo>
                  <a:close/>
                  <a:moveTo>
                    <a:pt x="90963" y="53957"/>
                  </a:moveTo>
                  <a:cubicBezTo>
                    <a:pt x="90854" y="55156"/>
                    <a:pt x="90636" y="56300"/>
                    <a:pt x="90255" y="57445"/>
                  </a:cubicBezTo>
                  <a:cubicBezTo>
                    <a:pt x="89655" y="59570"/>
                    <a:pt x="88729" y="61587"/>
                    <a:pt x="87639" y="63549"/>
                  </a:cubicBezTo>
                  <a:cubicBezTo>
                    <a:pt x="86658" y="65129"/>
                    <a:pt x="85459" y="66601"/>
                    <a:pt x="84151" y="67909"/>
                  </a:cubicBezTo>
                  <a:cubicBezTo>
                    <a:pt x="83224" y="68835"/>
                    <a:pt x="82352" y="69707"/>
                    <a:pt x="81425" y="70634"/>
                  </a:cubicBezTo>
                  <a:cubicBezTo>
                    <a:pt x="80172" y="71778"/>
                    <a:pt x="78864" y="72814"/>
                    <a:pt x="77392" y="73632"/>
                  </a:cubicBezTo>
                  <a:cubicBezTo>
                    <a:pt x="75049" y="75103"/>
                    <a:pt x="72705" y="76520"/>
                    <a:pt x="70307" y="77883"/>
                  </a:cubicBezTo>
                  <a:cubicBezTo>
                    <a:pt x="67855" y="79191"/>
                    <a:pt x="65239" y="80172"/>
                    <a:pt x="62568" y="80826"/>
                  </a:cubicBezTo>
                  <a:cubicBezTo>
                    <a:pt x="59952" y="81534"/>
                    <a:pt x="57281" y="82025"/>
                    <a:pt x="54611" y="82297"/>
                  </a:cubicBezTo>
                  <a:cubicBezTo>
                    <a:pt x="52322" y="82570"/>
                    <a:pt x="50087" y="82570"/>
                    <a:pt x="47798" y="82679"/>
                  </a:cubicBezTo>
                  <a:cubicBezTo>
                    <a:pt x="46817" y="82733"/>
                    <a:pt x="45782" y="82679"/>
                    <a:pt x="44801" y="82679"/>
                  </a:cubicBezTo>
                  <a:cubicBezTo>
                    <a:pt x="42948" y="82733"/>
                    <a:pt x="41040" y="82570"/>
                    <a:pt x="39242" y="82243"/>
                  </a:cubicBezTo>
                  <a:cubicBezTo>
                    <a:pt x="38533" y="82134"/>
                    <a:pt x="37824" y="82025"/>
                    <a:pt x="37170" y="81807"/>
                  </a:cubicBezTo>
                  <a:cubicBezTo>
                    <a:pt x="34718" y="81044"/>
                    <a:pt x="32265" y="80281"/>
                    <a:pt x="29867" y="79518"/>
                  </a:cubicBezTo>
                  <a:cubicBezTo>
                    <a:pt x="26543" y="78428"/>
                    <a:pt x="23545" y="76575"/>
                    <a:pt x="21147" y="74122"/>
                  </a:cubicBezTo>
                  <a:cubicBezTo>
                    <a:pt x="19785" y="72760"/>
                    <a:pt x="18477" y="71342"/>
                    <a:pt x="17168" y="69871"/>
                  </a:cubicBezTo>
                  <a:cubicBezTo>
                    <a:pt x="16569" y="69108"/>
                    <a:pt x="15969" y="68345"/>
                    <a:pt x="15479" y="67473"/>
                  </a:cubicBezTo>
                  <a:cubicBezTo>
                    <a:pt x="15152" y="67037"/>
                    <a:pt x="14988" y="66383"/>
                    <a:pt x="14552" y="65620"/>
                  </a:cubicBezTo>
                  <a:cubicBezTo>
                    <a:pt x="13735" y="63985"/>
                    <a:pt x="13135" y="62186"/>
                    <a:pt x="12808" y="60388"/>
                  </a:cubicBezTo>
                  <a:cubicBezTo>
                    <a:pt x="12917" y="60224"/>
                    <a:pt x="11827" y="56409"/>
                    <a:pt x="11718" y="55101"/>
                  </a:cubicBezTo>
                  <a:cubicBezTo>
                    <a:pt x="11500" y="52976"/>
                    <a:pt x="11500" y="50905"/>
                    <a:pt x="11446" y="48779"/>
                  </a:cubicBezTo>
                  <a:cubicBezTo>
                    <a:pt x="11337" y="46926"/>
                    <a:pt x="11609" y="45127"/>
                    <a:pt x="12100" y="43383"/>
                  </a:cubicBezTo>
                  <a:cubicBezTo>
                    <a:pt x="12427" y="42293"/>
                    <a:pt x="12699" y="41203"/>
                    <a:pt x="13026" y="40168"/>
                  </a:cubicBezTo>
                  <a:cubicBezTo>
                    <a:pt x="13190" y="40059"/>
                    <a:pt x="13462" y="40168"/>
                    <a:pt x="13517" y="40386"/>
                  </a:cubicBezTo>
                  <a:cubicBezTo>
                    <a:pt x="13953" y="41258"/>
                    <a:pt x="14716" y="41857"/>
                    <a:pt x="15642" y="42130"/>
                  </a:cubicBezTo>
                  <a:cubicBezTo>
                    <a:pt x="16841" y="42566"/>
                    <a:pt x="18095" y="42838"/>
                    <a:pt x="19403" y="42893"/>
                  </a:cubicBezTo>
                  <a:cubicBezTo>
                    <a:pt x="21256" y="43056"/>
                    <a:pt x="23109" y="42947"/>
                    <a:pt x="24962" y="42620"/>
                  </a:cubicBezTo>
                  <a:cubicBezTo>
                    <a:pt x="26815" y="42293"/>
                    <a:pt x="28614" y="41639"/>
                    <a:pt x="30194" y="40604"/>
                  </a:cubicBezTo>
                  <a:cubicBezTo>
                    <a:pt x="31393" y="39841"/>
                    <a:pt x="32647" y="39187"/>
                    <a:pt x="34009" y="38642"/>
                  </a:cubicBezTo>
                  <a:cubicBezTo>
                    <a:pt x="34282" y="39187"/>
                    <a:pt x="34554" y="39623"/>
                    <a:pt x="34772" y="40113"/>
                  </a:cubicBezTo>
                  <a:cubicBezTo>
                    <a:pt x="35971" y="42620"/>
                    <a:pt x="38151" y="44582"/>
                    <a:pt x="40822" y="45454"/>
                  </a:cubicBezTo>
                  <a:cubicBezTo>
                    <a:pt x="42784" y="46217"/>
                    <a:pt x="44910" y="46545"/>
                    <a:pt x="47035" y="46381"/>
                  </a:cubicBezTo>
                  <a:cubicBezTo>
                    <a:pt x="47471" y="46381"/>
                    <a:pt x="47907" y="46272"/>
                    <a:pt x="48343" y="46163"/>
                  </a:cubicBezTo>
                  <a:cubicBezTo>
                    <a:pt x="51232" y="45291"/>
                    <a:pt x="53739" y="43438"/>
                    <a:pt x="55483" y="40931"/>
                  </a:cubicBezTo>
                  <a:cubicBezTo>
                    <a:pt x="55592" y="40767"/>
                    <a:pt x="55755" y="40658"/>
                    <a:pt x="55973" y="40386"/>
                  </a:cubicBezTo>
                  <a:cubicBezTo>
                    <a:pt x="56518" y="41639"/>
                    <a:pt x="57445" y="42675"/>
                    <a:pt x="58589" y="43329"/>
                  </a:cubicBezTo>
                  <a:cubicBezTo>
                    <a:pt x="59352" y="43765"/>
                    <a:pt x="60170" y="44146"/>
                    <a:pt x="61042" y="44364"/>
                  </a:cubicBezTo>
                  <a:cubicBezTo>
                    <a:pt x="62132" y="44637"/>
                    <a:pt x="63168" y="45182"/>
                    <a:pt x="64312" y="45182"/>
                  </a:cubicBezTo>
                  <a:cubicBezTo>
                    <a:pt x="65402" y="45182"/>
                    <a:pt x="66492" y="45018"/>
                    <a:pt x="67528" y="44691"/>
                  </a:cubicBezTo>
                  <a:cubicBezTo>
                    <a:pt x="68127" y="44473"/>
                    <a:pt x="68672" y="44201"/>
                    <a:pt x="69272" y="43983"/>
                  </a:cubicBezTo>
                  <a:cubicBezTo>
                    <a:pt x="71179" y="43329"/>
                    <a:pt x="72923" y="42239"/>
                    <a:pt x="74395" y="40767"/>
                  </a:cubicBezTo>
                  <a:cubicBezTo>
                    <a:pt x="74504" y="40658"/>
                    <a:pt x="74667" y="40604"/>
                    <a:pt x="74831" y="40549"/>
                  </a:cubicBezTo>
                  <a:cubicBezTo>
                    <a:pt x="75158" y="40713"/>
                    <a:pt x="75485" y="40876"/>
                    <a:pt x="75812" y="41094"/>
                  </a:cubicBezTo>
                  <a:cubicBezTo>
                    <a:pt x="77501" y="42348"/>
                    <a:pt x="79518" y="42947"/>
                    <a:pt x="81643" y="42838"/>
                  </a:cubicBezTo>
                  <a:cubicBezTo>
                    <a:pt x="83061" y="42947"/>
                    <a:pt x="84478" y="42620"/>
                    <a:pt x="85786" y="41966"/>
                  </a:cubicBezTo>
                  <a:cubicBezTo>
                    <a:pt x="86385" y="41639"/>
                    <a:pt x="86985" y="41203"/>
                    <a:pt x="87530" y="40713"/>
                  </a:cubicBezTo>
                  <a:cubicBezTo>
                    <a:pt x="87857" y="40277"/>
                    <a:pt x="88347" y="39950"/>
                    <a:pt x="88892" y="39841"/>
                  </a:cubicBezTo>
                  <a:cubicBezTo>
                    <a:pt x="89056" y="40168"/>
                    <a:pt x="89219" y="40440"/>
                    <a:pt x="89328" y="40767"/>
                  </a:cubicBezTo>
                  <a:cubicBezTo>
                    <a:pt x="89982" y="42293"/>
                    <a:pt x="90473" y="43874"/>
                    <a:pt x="90800" y="45563"/>
                  </a:cubicBezTo>
                  <a:cubicBezTo>
                    <a:pt x="90909" y="46654"/>
                    <a:pt x="91018" y="47798"/>
                    <a:pt x="91018" y="48943"/>
                  </a:cubicBezTo>
                  <a:cubicBezTo>
                    <a:pt x="91072" y="50632"/>
                    <a:pt x="90963" y="52267"/>
                    <a:pt x="90963" y="53957"/>
                  </a:cubicBezTo>
                  <a:close/>
                  <a:moveTo>
                    <a:pt x="74667" y="31938"/>
                  </a:moveTo>
                  <a:cubicBezTo>
                    <a:pt x="74885" y="32211"/>
                    <a:pt x="75049" y="32320"/>
                    <a:pt x="75049" y="32429"/>
                  </a:cubicBezTo>
                  <a:cubicBezTo>
                    <a:pt x="75267" y="33192"/>
                    <a:pt x="75212" y="33955"/>
                    <a:pt x="74940" y="34663"/>
                  </a:cubicBezTo>
                  <a:cubicBezTo>
                    <a:pt x="74613" y="33846"/>
                    <a:pt x="74504" y="32865"/>
                    <a:pt x="74667" y="31938"/>
                  </a:cubicBezTo>
                  <a:close/>
                  <a:moveTo>
                    <a:pt x="90582" y="36734"/>
                  </a:moveTo>
                  <a:cubicBezTo>
                    <a:pt x="90091" y="36353"/>
                    <a:pt x="89546" y="35862"/>
                    <a:pt x="89110" y="35372"/>
                  </a:cubicBezTo>
                  <a:cubicBezTo>
                    <a:pt x="88674" y="34936"/>
                    <a:pt x="88129" y="34663"/>
                    <a:pt x="87530" y="34554"/>
                  </a:cubicBezTo>
                  <a:cubicBezTo>
                    <a:pt x="86767" y="34391"/>
                    <a:pt x="86058" y="35099"/>
                    <a:pt x="86222" y="35862"/>
                  </a:cubicBezTo>
                  <a:cubicBezTo>
                    <a:pt x="86331" y="36462"/>
                    <a:pt x="86494" y="37007"/>
                    <a:pt x="86658" y="37606"/>
                  </a:cubicBezTo>
                  <a:cubicBezTo>
                    <a:pt x="85731" y="39023"/>
                    <a:pt x="84260" y="39895"/>
                    <a:pt x="82624" y="40059"/>
                  </a:cubicBezTo>
                  <a:cubicBezTo>
                    <a:pt x="80499" y="40331"/>
                    <a:pt x="78319" y="39677"/>
                    <a:pt x="76684" y="38260"/>
                  </a:cubicBezTo>
                  <a:cubicBezTo>
                    <a:pt x="76793" y="37933"/>
                    <a:pt x="76902" y="37661"/>
                    <a:pt x="77120" y="37334"/>
                  </a:cubicBezTo>
                  <a:cubicBezTo>
                    <a:pt x="77610" y="36516"/>
                    <a:pt x="77828" y="35590"/>
                    <a:pt x="77828" y="34663"/>
                  </a:cubicBezTo>
                  <a:cubicBezTo>
                    <a:pt x="77992" y="33410"/>
                    <a:pt x="77828" y="32102"/>
                    <a:pt x="77392" y="30903"/>
                  </a:cubicBezTo>
                  <a:cubicBezTo>
                    <a:pt x="76956" y="29922"/>
                    <a:pt x="76139" y="29159"/>
                    <a:pt x="75103" y="28995"/>
                  </a:cubicBezTo>
                  <a:cubicBezTo>
                    <a:pt x="73795" y="28614"/>
                    <a:pt x="72487" y="29486"/>
                    <a:pt x="72160" y="30794"/>
                  </a:cubicBezTo>
                  <a:cubicBezTo>
                    <a:pt x="71779" y="32592"/>
                    <a:pt x="71833" y="34554"/>
                    <a:pt x="72433" y="36298"/>
                  </a:cubicBezTo>
                  <a:cubicBezTo>
                    <a:pt x="72596" y="36952"/>
                    <a:pt x="72869" y="37497"/>
                    <a:pt x="73087" y="38151"/>
                  </a:cubicBezTo>
                  <a:cubicBezTo>
                    <a:pt x="72324" y="39132"/>
                    <a:pt x="71397" y="39950"/>
                    <a:pt x="70307" y="40549"/>
                  </a:cubicBezTo>
                  <a:cubicBezTo>
                    <a:pt x="69163" y="41094"/>
                    <a:pt x="68018" y="41585"/>
                    <a:pt x="66819" y="42075"/>
                  </a:cubicBezTo>
                  <a:cubicBezTo>
                    <a:pt x="65620" y="42566"/>
                    <a:pt x="64258" y="42566"/>
                    <a:pt x="63059" y="42075"/>
                  </a:cubicBezTo>
                  <a:cubicBezTo>
                    <a:pt x="62296" y="41803"/>
                    <a:pt x="61478" y="41530"/>
                    <a:pt x="60660" y="41312"/>
                  </a:cubicBezTo>
                  <a:cubicBezTo>
                    <a:pt x="59897" y="41040"/>
                    <a:pt x="59298" y="40495"/>
                    <a:pt x="58916" y="39841"/>
                  </a:cubicBezTo>
                  <a:cubicBezTo>
                    <a:pt x="57990" y="38260"/>
                    <a:pt x="57390" y="36571"/>
                    <a:pt x="58099" y="34718"/>
                  </a:cubicBezTo>
                  <a:cubicBezTo>
                    <a:pt x="58317" y="34064"/>
                    <a:pt x="58426" y="33301"/>
                    <a:pt x="58262" y="32538"/>
                  </a:cubicBezTo>
                  <a:cubicBezTo>
                    <a:pt x="58208" y="32102"/>
                    <a:pt x="58044" y="31720"/>
                    <a:pt x="57772" y="31339"/>
                  </a:cubicBezTo>
                  <a:cubicBezTo>
                    <a:pt x="57336" y="30739"/>
                    <a:pt x="56464" y="30685"/>
                    <a:pt x="55973" y="31230"/>
                  </a:cubicBezTo>
                  <a:cubicBezTo>
                    <a:pt x="55483" y="31611"/>
                    <a:pt x="55210" y="32156"/>
                    <a:pt x="55156" y="32756"/>
                  </a:cubicBezTo>
                  <a:cubicBezTo>
                    <a:pt x="55156" y="33083"/>
                    <a:pt x="55101" y="33464"/>
                    <a:pt x="55101" y="33791"/>
                  </a:cubicBezTo>
                  <a:cubicBezTo>
                    <a:pt x="54992" y="38260"/>
                    <a:pt x="52049" y="42184"/>
                    <a:pt x="47744" y="43492"/>
                  </a:cubicBezTo>
                  <a:cubicBezTo>
                    <a:pt x="46545" y="43765"/>
                    <a:pt x="45291" y="43765"/>
                    <a:pt x="44092" y="43547"/>
                  </a:cubicBezTo>
                  <a:cubicBezTo>
                    <a:pt x="42893" y="43274"/>
                    <a:pt x="41803" y="42893"/>
                    <a:pt x="40713" y="42402"/>
                  </a:cubicBezTo>
                  <a:cubicBezTo>
                    <a:pt x="38533" y="41312"/>
                    <a:pt x="37334" y="39405"/>
                    <a:pt x="36571" y="37225"/>
                  </a:cubicBezTo>
                  <a:cubicBezTo>
                    <a:pt x="36298" y="36353"/>
                    <a:pt x="36407" y="35426"/>
                    <a:pt x="36898" y="34663"/>
                  </a:cubicBezTo>
                  <a:cubicBezTo>
                    <a:pt x="37443" y="33737"/>
                    <a:pt x="37715" y="32647"/>
                    <a:pt x="37661" y="31557"/>
                  </a:cubicBezTo>
                  <a:cubicBezTo>
                    <a:pt x="37661" y="31230"/>
                    <a:pt x="37606" y="30957"/>
                    <a:pt x="37552" y="30685"/>
                  </a:cubicBezTo>
                  <a:cubicBezTo>
                    <a:pt x="37443" y="30085"/>
                    <a:pt x="36952" y="29704"/>
                    <a:pt x="36407" y="29649"/>
                  </a:cubicBezTo>
                  <a:cubicBezTo>
                    <a:pt x="35862" y="29540"/>
                    <a:pt x="35317" y="29813"/>
                    <a:pt x="35045" y="30358"/>
                  </a:cubicBezTo>
                  <a:cubicBezTo>
                    <a:pt x="34500" y="31393"/>
                    <a:pt x="34064" y="32483"/>
                    <a:pt x="33900" y="33682"/>
                  </a:cubicBezTo>
                  <a:cubicBezTo>
                    <a:pt x="33682" y="35099"/>
                    <a:pt x="32810" y="36244"/>
                    <a:pt x="31502" y="36843"/>
                  </a:cubicBezTo>
                  <a:cubicBezTo>
                    <a:pt x="30303" y="37388"/>
                    <a:pt x="29159" y="38097"/>
                    <a:pt x="28014" y="38751"/>
                  </a:cubicBezTo>
                  <a:cubicBezTo>
                    <a:pt x="26270" y="39677"/>
                    <a:pt x="24308" y="40168"/>
                    <a:pt x="22346" y="40168"/>
                  </a:cubicBezTo>
                  <a:cubicBezTo>
                    <a:pt x="21093" y="40168"/>
                    <a:pt x="19894" y="40168"/>
                    <a:pt x="18640" y="40059"/>
                  </a:cubicBezTo>
                  <a:cubicBezTo>
                    <a:pt x="18259" y="40059"/>
                    <a:pt x="17877" y="40004"/>
                    <a:pt x="17496" y="39841"/>
                  </a:cubicBezTo>
                  <a:cubicBezTo>
                    <a:pt x="15969" y="39459"/>
                    <a:pt x="15697" y="39078"/>
                    <a:pt x="15915" y="37552"/>
                  </a:cubicBezTo>
                  <a:cubicBezTo>
                    <a:pt x="15969" y="36898"/>
                    <a:pt x="16133" y="36298"/>
                    <a:pt x="16460" y="35699"/>
                  </a:cubicBezTo>
                  <a:cubicBezTo>
                    <a:pt x="17550" y="33464"/>
                    <a:pt x="19022" y="31393"/>
                    <a:pt x="20766" y="29595"/>
                  </a:cubicBezTo>
                  <a:cubicBezTo>
                    <a:pt x="21147" y="29159"/>
                    <a:pt x="21583" y="28886"/>
                    <a:pt x="22128" y="28777"/>
                  </a:cubicBezTo>
                  <a:cubicBezTo>
                    <a:pt x="23109" y="28559"/>
                    <a:pt x="24036" y="28232"/>
                    <a:pt x="24962" y="27960"/>
                  </a:cubicBezTo>
                  <a:cubicBezTo>
                    <a:pt x="25780" y="27687"/>
                    <a:pt x="26488" y="27197"/>
                    <a:pt x="27033" y="26543"/>
                  </a:cubicBezTo>
                  <a:cubicBezTo>
                    <a:pt x="27796" y="25780"/>
                    <a:pt x="27415" y="24472"/>
                    <a:pt x="26325" y="24254"/>
                  </a:cubicBezTo>
                  <a:cubicBezTo>
                    <a:pt x="26107" y="24145"/>
                    <a:pt x="25834" y="24145"/>
                    <a:pt x="25616" y="24145"/>
                  </a:cubicBezTo>
                  <a:cubicBezTo>
                    <a:pt x="24417" y="24145"/>
                    <a:pt x="23273" y="24472"/>
                    <a:pt x="22237" y="25071"/>
                  </a:cubicBezTo>
                  <a:cubicBezTo>
                    <a:pt x="21747" y="25398"/>
                    <a:pt x="21202" y="25671"/>
                    <a:pt x="20766" y="26052"/>
                  </a:cubicBezTo>
                  <a:cubicBezTo>
                    <a:pt x="20330" y="26325"/>
                    <a:pt x="19894" y="26543"/>
                    <a:pt x="19403" y="26543"/>
                  </a:cubicBezTo>
                  <a:cubicBezTo>
                    <a:pt x="15697" y="26870"/>
                    <a:pt x="12045" y="25834"/>
                    <a:pt x="9048" y="23654"/>
                  </a:cubicBezTo>
                  <a:lnTo>
                    <a:pt x="8612" y="23273"/>
                  </a:lnTo>
                  <a:cubicBezTo>
                    <a:pt x="8176" y="23000"/>
                    <a:pt x="7958" y="22510"/>
                    <a:pt x="8012" y="22019"/>
                  </a:cubicBezTo>
                  <a:cubicBezTo>
                    <a:pt x="8012" y="21474"/>
                    <a:pt x="8012" y="20929"/>
                    <a:pt x="8012" y="20384"/>
                  </a:cubicBezTo>
                  <a:cubicBezTo>
                    <a:pt x="7903" y="19621"/>
                    <a:pt x="8176" y="18912"/>
                    <a:pt x="8721" y="18367"/>
                  </a:cubicBezTo>
                  <a:cubicBezTo>
                    <a:pt x="9647" y="17168"/>
                    <a:pt x="10901" y="16187"/>
                    <a:pt x="12263" y="15479"/>
                  </a:cubicBezTo>
                  <a:cubicBezTo>
                    <a:pt x="12754" y="15315"/>
                    <a:pt x="13244" y="15043"/>
                    <a:pt x="13735" y="14770"/>
                  </a:cubicBezTo>
                  <a:cubicBezTo>
                    <a:pt x="15751" y="13571"/>
                    <a:pt x="18150" y="13026"/>
                    <a:pt x="20548" y="13135"/>
                  </a:cubicBezTo>
                  <a:lnTo>
                    <a:pt x="24962" y="13135"/>
                  </a:lnTo>
                  <a:cubicBezTo>
                    <a:pt x="25507" y="13190"/>
                    <a:pt x="26052" y="13244"/>
                    <a:pt x="26543" y="13408"/>
                  </a:cubicBezTo>
                  <a:cubicBezTo>
                    <a:pt x="27142" y="13517"/>
                    <a:pt x="27633" y="13953"/>
                    <a:pt x="27851" y="14498"/>
                  </a:cubicBezTo>
                  <a:cubicBezTo>
                    <a:pt x="27905" y="14716"/>
                    <a:pt x="27960" y="14879"/>
                    <a:pt x="28123" y="15043"/>
                  </a:cubicBezTo>
                  <a:cubicBezTo>
                    <a:pt x="28287" y="15370"/>
                    <a:pt x="28723" y="15424"/>
                    <a:pt x="28995" y="15152"/>
                  </a:cubicBezTo>
                  <a:cubicBezTo>
                    <a:pt x="29268" y="14825"/>
                    <a:pt x="29704" y="14661"/>
                    <a:pt x="30140" y="14770"/>
                  </a:cubicBezTo>
                  <a:cubicBezTo>
                    <a:pt x="30249" y="14770"/>
                    <a:pt x="30412" y="14716"/>
                    <a:pt x="30576" y="14661"/>
                  </a:cubicBezTo>
                  <a:cubicBezTo>
                    <a:pt x="31502" y="14334"/>
                    <a:pt x="31720" y="13626"/>
                    <a:pt x="31012" y="12863"/>
                  </a:cubicBezTo>
                  <a:cubicBezTo>
                    <a:pt x="30794" y="12699"/>
                    <a:pt x="30630" y="12590"/>
                    <a:pt x="30412" y="12427"/>
                  </a:cubicBezTo>
                  <a:cubicBezTo>
                    <a:pt x="30249" y="10465"/>
                    <a:pt x="31121" y="9102"/>
                    <a:pt x="32156" y="7794"/>
                  </a:cubicBezTo>
                  <a:cubicBezTo>
                    <a:pt x="32865" y="6868"/>
                    <a:pt x="33737" y="6050"/>
                    <a:pt x="34500" y="5178"/>
                  </a:cubicBezTo>
                  <a:cubicBezTo>
                    <a:pt x="36952" y="2562"/>
                    <a:pt x="39950" y="2072"/>
                    <a:pt x="43220" y="3216"/>
                  </a:cubicBezTo>
                  <a:cubicBezTo>
                    <a:pt x="44256" y="3489"/>
                    <a:pt x="45237" y="3979"/>
                    <a:pt x="46054" y="4688"/>
                  </a:cubicBezTo>
                  <a:cubicBezTo>
                    <a:pt x="46654" y="5124"/>
                    <a:pt x="47090" y="5723"/>
                    <a:pt x="47417" y="6377"/>
                  </a:cubicBezTo>
                  <a:cubicBezTo>
                    <a:pt x="47308" y="6704"/>
                    <a:pt x="47144" y="7086"/>
                    <a:pt x="46981" y="7522"/>
                  </a:cubicBezTo>
                  <a:cubicBezTo>
                    <a:pt x="46163" y="9429"/>
                    <a:pt x="46054" y="11609"/>
                    <a:pt x="46763" y="13571"/>
                  </a:cubicBezTo>
                  <a:cubicBezTo>
                    <a:pt x="46926" y="14225"/>
                    <a:pt x="47362" y="14825"/>
                    <a:pt x="47962" y="15152"/>
                  </a:cubicBezTo>
                  <a:cubicBezTo>
                    <a:pt x="49106" y="15806"/>
                    <a:pt x="50578" y="15206"/>
                    <a:pt x="50905" y="13953"/>
                  </a:cubicBezTo>
                  <a:cubicBezTo>
                    <a:pt x="51123" y="13353"/>
                    <a:pt x="51177" y="12808"/>
                    <a:pt x="51232" y="12209"/>
                  </a:cubicBezTo>
                  <a:cubicBezTo>
                    <a:pt x="51286" y="10792"/>
                    <a:pt x="51123" y="9429"/>
                    <a:pt x="50741" y="8121"/>
                  </a:cubicBezTo>
                  <a:cubicBezTo>
                    <a:pt x="50632" y="7740"/>
                    <a:pt x="50523" y="7358"/>
                    <a:pt x="50414" y="6922"/>
                  </a:cubicBezTo>
                  <a:cubicBezTo>
                    <a:pt x="50741" y="6541"/>
                    <a:pt x="51068" y="6159"/>
                    <a:pt x="51450" y="5887"/>
                  </a:cubicBezTo>
                  <a:cubicBezTo>
                    <a:pt x="53030" y="4524"/>
                    <a:pt x="54883" y="3489"/>
                    <a:pt x="56900" y="2998"/>
                  </a:cubicBezTo>
                  <a:cubicBezTo>
                    <a:pt x="57663" y="2780"/>
                    <a:pt x="58426" y="2726"/>
                    <a:pt x="59243" y="2726"/>
                  </a:cubicBezTo>
                  <a:cubicBezTo>
                    <a:pt x="61096" y="2671"/>
                    <a:pt x="63004" y="2617"/>
                    <a:pt x="64748" y="3325"/>
                  </a:cubicBezTo>
                  <a:cubicBezTo>
                    <a:pt x="65838" y="3761"/>
                    <a:pt x="66928" y="4252"/>
                    <a:pt x="68018" y="4742"/>
                  </a:cubicBezTo>
                  <a:cubicBezTo>
                    <a:pt x="68345" y="4851"/>
                    <a:pt x="68618" y="5069"/>
                    <a:pt x="68945" y="5233"/>
                  </a:cubicBezTo>
                  <a:cubicBezTo>
                    <a:pt x="69817" y="5614"/>
                    <a:pt x="70525" y="6268"/>
                    <a:pt x="70961" y="7086"/>
                  </a:cubicBezTo>
                  <a:cubicBezTo>
                    <a:pt x="70852" y="7413"/>
                    <a:pt x="70689" y="7740"/>
                    <a:pt x="70525" y="8012"/>
                  </a:cubicBezTo>
                  <a:cubicBezTo>
                    <a:pt x="69926" y="8939"/>
                    <a:pt x="69544" y="9974"/>
                    <a:pt x="69490" y="11064"/>
                  </a:cubicBezTo>
                  <a:cubicBezTo>
                    <a:pt x="69163" y="12590"/>
                    <a:pt x="69653" y="14116"/>
                    <a:pt x="70743" y="15152"/>
                  </a:cubicBezTo>
                  <a:cubicBezTo>
                    <a:pt x="71234" y="15642"/>
                    <a:pt x="71942" y="15915"/>
                    <a:pt x="72651" y="15915"/>
                  </a:cubicBezTo>
                  <a:cubicBezTo>
                    <a:pt x="73850" y="15860"/>
                    <a:pt x="74831" y="14879"/>
                    <a:pt x="74885" y="13626"/>
                  </a:cubicBezTo>
                  <a:cubicBezTo>
                    <a:pt x="74994" y="12154"/>
                    <a:pt x="74831" y="10628"/>
                    <a:pt x="74449" y="9211"/>
                  </a:cubicBezTo>
                  <a:cubicBezTo>
                    <a:pt x="74340" y="8721"/>
                    <a:pt x="74231" y="8285"/>
                    <a:pt x="74068" y="7794"/>
                  </a:cubicBezTo>
                  <a:cubicBezTo>
                    <a:pt x="74776" y="6759"/>
                    <a:pt x="75812" y="6050"/>
                    <a:pt x="77011" y="5778"/>
                  </a:cubicBezTo>
                  <a:cubicBezTo>
                    <a:pt x="78319" y="5560"/>
                    <a:pt x="79681" y="5505"/>
                    <a:pt x="80989" y="5614"/>
                  </a:cubicBezTo>
                  <a:cubicBezTo>
                    <a:pt x="81698" y="5614"/>
                    <a:pt x="82352" y="5723"/>
                    <a:pt x="83061" y="5723"/>
                  </a:cubicBezTo>
                  <a:cubicBezTo>
                    <a:pt x="84314" y="5778"/>
                    <a:pt x="85513" y="6268"/>
                    <a:pt x="86385" y="7086"/>
                  </a:cubicBezTo>
                  <a:cubicBezTo>
                    <a:pt x="86712" y="7413"/>
                    <a:pt x="87094" y="7685"/>
                    <a:pt x="87421" y="7958"/>
                  </a:cubicBezTo>
                  <a:cubicBezTo>
                    <a:pt x="88347" y="8721"/>
                    <a:pt x="88947" y="9756"/>
                    <a:pt x="89165" y="10955"/>
                  </a:cubicBezTo>
                  <a:cubicBezTo>
                    <a:pt x="89437" y="12917"/>
                    <a:pt x="89492" y="14879"/>
                    <a:pt x="89274" y="16841"/>
                  </a:cubicBezTo>
                  <a:cubicBezTo>
                    <a:pt x="89274" y="18095"/>
                    <a:pt x="89001" y="19294"/>
                    <a:pt x="88620" y="20493"/>
                  </a:cubicBezTo>
                  <a:cubicBezTo>
                    <a:pt x="88402" y="20984"/>
                    <a:pt x="88184" y="21474"/>
                    <a:pt x="87966" y="21910"/>
                  </a:cubicBezTo>
                  <a:cubicBezTo>
                    <a:pt x="87475" y="22074"/>
                    <a:pt x="86930" y="22128"/>
                    <a:pt x="86440" y="21965"/>
                  </a:cubicBezTo>
                  <a:cubicBezTo>
                    <a:pt x="85949" y="21910"/>
                    <a:pt x="85459" y="22019"/>
                    <a:pt x="85077" y="22346"/>
                  </a:cubicBezTo>
                  <a:cubicBezTo>
                    <a:pt x="84859" y="22455"/>
                    <a:pt x="84641" y="22564"/>
                    <a:pt x="84423" y="22673"/>
                  </a:cubicBezTo>
                  <a:cubicBezTo>
                    <a:pt x="83987" y="22891"/>
                    <a:pt x="83497" y="23000"/>
                    <a:pt x="83333" y="23545"/>
                  </a:cubicBezTo>
                  <a:cubicBezTo>
                    <a:pt x="82952" y="24254"/>
                    <a:pt x="82842" y="25071"/>
                    <a:pt x="82952" y="25889"/>
                  </a:cubicBezTo>
                  <a:cubicBezTo>
                    <a:pt x="83061" y="26216"/>
                    <a:pt x="83333" y="26434"/>
                    <a:pt x="83660" y="26543"/>
                  </a:cubicBezTo>
                  <a:cubicBezTo>
                    <a:pt x="84859" y="27033"/>
                    <a:pt x="86222" y="26924"/>
                    <a:pt x="87366" y="26325"/>
                  </a:cubicBezTo>
                  <a:cubicBezTo>
                    <a:pt x="87857" y="26052"/>
                    <a:pt x="88293" y="25780"/>
                    <a:pt x="88783" y="25453"/>
                  </a:cubicBezTo>
                  <a:cubicBezTo>
                    <a:pt x="89819" y="25889"/>
                    <a:pt x="90745" y="26543"/>
                    <a:pt x="91508" y="27360"/>
                  </a:cubicBezTo>
                  <a:cubicBezTo>
                    <a:pt x="92108" y="27851"/>
                    <a:pt x="92762" y="28287"/>
                    <a:pt x="93416" y="28723"/>
                  </a:cubicBezTo>
                  <a:cubicBezTo>
                    <a:pt x="94833" y="29595"/>
                    <a:pt x="95868" y="30903"/>
                    <a:pt x="96468" y="32429"/>
                  </a:cubicBezTo>
                  <a:cubicBezTo>
                    <a:pt x="97013" y="33628"/>
                    <a:pt x="96468" y="35045"/>
                    <a:pt x="95269" y="35535"/>
                  </a:cubicBezTo>
                  <a:cubicBezTo>
                    <a:pt x="94833" y="35753"/>
                    <a:pt x="94397" y="36026"/>
                    <a:pt x="94070" y="36353"/>
                  </a:cubicBezTo>
                  <a:cubicBezTo>
                    <a:pt x="93634" y="36680"/>
                    <a:pt x="93143" y="36952"/>
                    <a:pt x="92598" y="37116"/>
                  </a:cubicBezTo>
                  <a:cubicBezTo>
                    <a:pt x="91944" y="37334"/>
                    <a:pt x="91181" y="37225"/>
                    <a:pt x="90582" y="36734"/>
                  </a:cubicBezTo>
                  <a:close/>
                  <a:moveTo>
                    <a:pt x="102190" y="52812"/>
                  </a:moveTo>
                  <a:cubicBezTo>
                    <a:pt x="101427" y="54502"/>
                    <a:pt x="100119" y="55864"/>
                    <a:pt x="98539" y="56736"/>
                  </a:cubicBezTo>
                  <a:cubicBezTo>
                    <a:pt x="98103" y="56900"/>
                    <a:pt x="97667" y="57009"/>
                    <a:pt x="97285" y="57118"/>
                  </a:cubicBezTo>
                  <a:cubicBezTo>
                    <a:pt x="96032" y="57281"/>
                    <a:pt x="94778" y="57390"/>
                    <a:pt x="93579" y="57336"/>
                  </a:cubicBezTo>
                  <a:cubicBezTo>
                    <a:pt x="93470" y="57118"/>
                    <a:pt x="93416" y="57063"/>
                    <a:pt x="93470" y="57063"/>
                  </a:cubicBezTo>
                  <a:cubicBezTo>
                    <a:pt x="94015" y="54556"/>
                    <a:pt x="93906" y="51995"/>
                    <a:pt x="93961" y="49433"/>
                  </a:cubicBezTo>
                  <a:cubicBezTo>
                    <a:pt x="93961" y="48834"/>
                    <a:pt x="94070" y="48234"/>
                    <a:pt x="94124" y="47689"/>
                  </a:cubicBezTo>
                  <a:cubicBezTo>
                    <a:pt x="94451" y="47526"/>
                    <a:pt x="94724" y="47362"/>
                    <a:pt x="94996" y="47199"/>
                  </a:cubicBezTo>
                  <a:cubicBezTo>
                    <a:pt x="96141" y="46381"/>
                    <a:pt x="97503" y="46054"/>
                    <a:pt x="98920" y="46272"/>
                  </a:cubicBezTo>
                  <a:cubicBezTo>
                    <a:pt x="99465" y="46272"/>
                    <a:pt x="100065" y="46272"/>
                    <a:pt x="100664" y="46272"/>
                  </a:cubicBezTo>
                  <a:cubicBezTo>
                    <a:pt x="101209" y="46217"/>
                    <a:pt x="101754" y="46599"/>
                    <a:pt x="101863" y="47144"/>
                  </a:cubicBezTo>
                  <a:cubicBezTo>
                    <a:pt x="101972" y="47362"/>
                    <a:pt x="102027" y="47580"/>
                    <a:pt x="102081" y="47798"/>
                  </a:cubicBezTo>
                  <a:cubicBezTo>
                    <a:pt x="102190" y="49106"/>
                    <a:pt x="102354" y="50469"/>
                    <a:pt x="102408" y="51777"/>
                  </a:cubicBezTo>
                  <a:cubicBezTo>
                    <a:pt x="102463" y="52104"/>
                    <a:pt x="102354" y="52485"/>
                    <a:pt x="102190" y="528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59;p69">
              <a:extLst>
                <a:ext uri="{FF2B5EF4-FFF2-40B4-BE49-F238E27FC236}">
                  <a16:creationId xmlns:a16="http://schemas.microsoft.com/office/drawing/2014/main" id="{3BF8D4A0-143F-D775-621B-912427C8AFB6}"/>
                </a:ext>
              </a:extLst>
            </p:cNvPr>
            <p:cNvSpPr/>
            <p:nvPr/>
          </p:nvSpPr>
          <p:spPr>
            <a:xfrm>
              <a:off x="-1376412" y="3456201"/>
              <a:ext cx="446295" cy="160103"/>
            </a:xfrm>
            <a:custGeom>
              <a:avLst/>
              <a:gdLst/>
              <a:ahLst/>
              <a:cxnLst/>
              <a:rect l="l" t="t" r="r" b="b"/>
              <a:pathLst>
                <a:path w="34337" h="12318" extrusionOk="0">
                  <a:moveTo>
                    <a:pt x="17277" y="12209"/>
                  </a:moveTo>
                  <a:lnTo>
                    <a:pt x="15642" y="12209"/>
                  </a:lnTo>
                  <a:cubicBezTo>
                    <a:pt x="13026" y="12318"/>
                    <a:pt x="10410" y="11773"/>
                    <a:pt x="8067" y="10574"/>
                  </a:cubicBezTo>
                  <a:cubicBezTo>
                    <a:pt x="5560" y="9429"/>
                    <a:pt x="3271" y="7849"/>
                    <a:pt x="1309" y="5886"/>
                  </a:cubicBezTo>
                  <a:cubicBezTo>
                    <a:pt x="546" y="5232"/>
                    <a:pt x="110" y="4306"/>
                    <a:pt x="1" y="3325"/>
                  </a:cubicBezTo>
                  <a:cubicBezTo>
                    <a:pt x="1" y="2943"/>
                    <a:pt x="55" y="2616"/>
                    <a:pt x="164" y="2289"/>
                  </a:cubicBezTo>
                  <a:cubicBezTo>
                    <a:pt x="382" y="1690"/>
                    <a:pt x="1200" y="1581"/>
                    <a:pt x="1581" y="2071"/>
                  </a:cubicBezTo>
                  <a:cubicBezTo>
                    <a:pt x="1690" y="2126"/>
                    <a:pt x="1745" y="2235"/>
                    <a:pt x="1799" y="2289"/>
                  </a:cubicBezTo>
                  <a:cubicBezTo>
                    <a:pt x="2562" y="3979"/>
                    <a:pt x="3925" y="5069"/>
                    <a:pt x="5396" y="6104"/>
                  </a:cubicBezTo>
                  <a:cubicBezTo>
                    <a:pt x="7031" y="7249"/>
                    <a:pt x="8830" y="8230"/>
                    <a:pt x="10737" y="8884"/>
                  </a:cubicBezTo>
                  <a:cubicBezTo>
                    <a:pt x="11991" y="9320"/>
                    <a:pt x="13353" y="9538"/>
                    <a:pt x="14661" y="9593"/>
                  </a:cubicBezTo>
                  <a:cubicBezTo>
                    <a:pt x="16405" y="9593"/>
                    <a:pt x="18095" y="9593"/>
                    <a:pt x="19839" y="9484"/>
                  </a:cubicBezTo>
                  <a:cubicBezTo>
                    <a:pt x="22346" y="9484"/>
                    <a:pt x="24744" y="8612"/>
                    <a:pt x="26652" y="7031"/>
                  </a:cubicBezTo>
                  <a:cubicBezTo>
                    <a:pt x="28287" y="5777"/>
                    <a:pt x="29595" y="4251"/>
                    <a:pt x="30521" y="2453"/>
                  </a:cubicBezTo>
                  <a:cubicBezTo>
                    <a:pt x="30848" y="1853"/>
                    <a:pt x="31284" y="1254"/>
                    <a:pt x="31720" y="709"/>
                  </a:cubicBezTo>
                  <a:cubicBezTo>
                    <a:pt x="32156" y="164"/>
                    <a:pt x="32919" y="0"/>
                    <a:pt x="33519" y="436"/>
                  </a:cubicBezTo>
                  <a:cubicBezTo>
                    <a:pt x="34173" y="818"/>
                    <a:pt x="34336" y="1635"/>
                    <a:pt x="33900" y="2235"/>
                  </a:cubicBezTo>
                  <a:cubicBezTo>
                    <a:pt x="33137" y="3488"/>
                    <a:pt x="32320" y="4742"/>
                    <a:pt x="31502" y="5995"/>
                  </a:cubicBezTo>
                  <a:cubicBezTo>
                    <a:pt x="31012" y="6704"/>
                    <a:pt x="30412" y="7358"/>
                    <a:pt x="29704" y="7903"/>
                  </a:cubicBezTo>
                  <a:cubicBezTo>
                    <a:pt x="29050" y="8394"/>
                    <a:pt x="28505" y="8939"/>
                    <a:pt x="27905" y="9429"/>
                  </a:cubicBezTo>
                  <a:cubicBezTo>
                    <a:pt x="25780" y="11119"/>
                    <a:pt x="23109" y="12045"/>
                    <a:pt x="20384" y="12154"/>
                  </a:cubicBezTo>
                  <a:cubicBezTo>
                    <a:pt x="19348" y="12209"/>
                    <a:pt x="18367" y="12154"/>
                    <a:pt x="17277" y="121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60;p69">
              <a:extLst>
                <a:ext uri="{FF2B5EF4-FFF2-40B4-BE49-F238E27FC236}">
                  <a16:creationId xmlns:a16="http://schemas.microsoft.com/office/drawing/2014/main" id="{038304B4-AF51-F117-4345-6DDE6243DA25}"/>
                </a:ext>
              </a:extLst>
            </p:cNvPr>
            <p:cNvSpPr/>
            <p:nvPr/>
          </p:nvSpPr>
          <p:spPr>
            <a:xfrm>
              <a:off x="-1056218" y="3304611"/>
              <a:ext cx="63051" cy="65182"/>
            </a:xfrm>
            <a:custGeom>
              <a:avLst/>
              <a:gdLst/>
              <a:ahLst/>
              <a:cxnLst/>
              <a:rect l="l" t="t" r="r" b="b"/>
              <a:pathLst>
                <a:path w="4851" h="5015" extrusionOk="0">
                  <a:moveTo>
                    <a:pt x="4742" y="2943"/>
                  </a:moveTo>
                  <a:cubicBezTo>
                    <a:pt x="4742" y="4415"/>
                    <a:pt x="4033" y="5014"/>
                    <a:pt x="2616" y="4851"/>
                  </a:cubicBezTo>
                  <a:cubicBezTo>
                    <a:pt x="1036" y="4742"/>
                    <a:pt x="0" y="3161"/>
                    <a:pt x="545" y="1690"/>
                  </a:cubicBezTo>
                  <a:cubicBezTo>
                    <a:pt x="872" y="1036"/>
                    <a:pt x="1417" y="545"/>
                    <a:pt x="2017" y="327"/>
                  </a:cubicBezTo>
                  <a:cubicBezTo>
                    <a:pt x="2562" y="0"/>
                    <a:pt x="2998" y="327"/>
                    <a:pt x="3379" y="545"/>
                  </a:cubicBezTo>
                  <a:cubicBezTo>
                    <a:pt x="4306" y="981"/>
                    <a:pt x="4851" y="1908"/>
                    <a:pt x="4742" y="29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61;p69">
              <a:extLst>
                <a:ext uri="{FF2B5EF4-FFF2-40B4-BE49-F238E27FC236}">
                  <a16:creationId xmlns:a16="http://schemas.microsoft.com/office/drawing/2014/main" id="{D586D3DE-5C12-3F85-27D7-32B141EAA4DF}"/>
                </a:ext>
              </a:extLst>
            </p:cNvPr>
            <p:cNvSpPr/>
            <p:nvPr/>
          </p:nvSpPr>
          <p:spPr>
            <a:xfrm>
              <a:off x="-1406878" y="3349231"/>
              <a:ext cx="51028" cy="66599"/>
            </a:xfrm>
            <a:custGeom>
              <a:avLst/>
              <a:gdLst/>
              <a:ahLst/>
              <a:cxnLst/>
              <a:rect l="l" t="t" r="r" b="b"/>
              <a:pathLst>
                <a:path w="3926" h="5124" extrusionOk="0">
                  <a:moveTo>
                    <a:pt x="3871" y="4252"/>
                  </a:moveTo>
                  <a:cubicBezTo>
                    <a:pt x="3707" y="4361"/>
                    <a:pt x="3598" y="4470"/>
                    <a:pt x="3435" y="4524"/>
                  </a:cubicBezTo>
                  <a:cubicBezTo>
                    <a:pt x="2345" y="5124"/>
                    <a:pt x="1745" y="5015"/>
                    <a:pt x="927" y="4034"/>
                  </a:cubicBezTo>
                  <a:cubicBezTo>
                    <a:pt x="219" y="3271"/>
                    <a:pt x="1" y="2235"/>
                    <a:pt x="328" y="1309"/>
                  </a:cubicBezTo>
                  <a:cubicBezTo>
                    <a:pt x="437" y="764"/>
                    <a:pt x="927" y="328"/>
                    <a:pt x="1473" y="273"/>
                  </a:cubicBezTo>
                  <a:cubicBezTo>
                    <a:pt x="3271" y="1"/>
                    <a:pt x="3871" y="491"/>
                    <a:pt x="3925" y="2399"/>
                  </a:cubicBezTo>
                  <a:lnTo>
                    <a:pt x="3925" y="3870"/>
                  </a:lnTo>
                  <a:cubicBezTo>
                    <a:pt x="3925" y="3979"/>
                    <a:pt x="3925" y="4143"/>
                    <a:pt x="3871" y="42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1962;p69">
            <a:extLst>
              <a:ext uri="{FF2B5EF4-FFF2-40B4-BE49-F238E27FC236}">
                <a16:creationId xmlns:a16="http://schemas.microsoft.com/office/drawing/2014/main" id="{C65512F7-B9F9-6E90-8FDC-4DB760A2F13E}"/>
              </a:ext>
            </a:extLst>
          </p:cNvPr>
          <p:cNvGrpSpPr/>
          <p:nvPr/>
        </p:nvGrpSpPr>
        <p:grpSpPr>
          <a:xfrm rot="1708314">
            <a:off x="6848862" y="4126985"/>
            <a:ext cx="1003228" cy="695128"/>
            <a:chOff x="-3281949" y="3536954"/>
            <a:chExt cx="1275094" cy="1032118"/>
          </a:xfrm>
        </p:grpSpPr>
        <p:sp>
          <p:nvSpPr>
            <p:cNvPr id="39" name="Google Shape;1963;p69">
              <a:extLst>
                <a:ext uri="{FF2B5EF4-FFF2-40B4-BE49-F238E27FC236}">
                  <a16:creationId xmlns:a16="http://schemas.microsoft.com/office/drawing/2014/main" id="{A4606387-77DC-85A4-538B-6F55B7C757E5}"/>
                </a:ext>
              </a:extLst>
            </p:cNvPr>
            <p:cNvSpPr/>
            <p:nvPr/>
          </p:nvSpPr>
          <p:spPr>
            <a:xfrm>
              <a:off x="-3095643" y="3724677"/>
              <a:ext cx="940733" cy="809679"/>
            </a:xfrm>
            <a:custGeom>
              <a:avLst/>
              <a:gdLst/>
              <a:ahLst/>
              <a:cxnLst/>
              <a:rect l="l" t="t" r="r" b="b"/>
              <a:pathLst>
                <a:path w="72378" h="62295" extrusionOk="0">
                  <a:moveTo>
                    <a:pt x="763" y="30630"/>
                  </a:moveTo>
                  <a:cubicBezTo>
                    <a:pt x="1526" y="30030"/>
                    <a:pt x="2507" y="29758"/>
                    <a:pt x="3434" y="29976"/>
                  </a:cubicBezTo>
                  <a:cubicBezTo>
                    <a:pt x="4578" y="30085"/>
                    <a:pt x="5723" y="29976"/>
                    <a:pt x="6758" y="30521"/>
                  </a:cubicBezTo>
                  <a:cubicBezTo>
                    <a:pt x="7412" y="30793"/>
                    <a:pt x="8121" y="30848"/>
                    <a:pt x="8775" y="30630"/>
                  </a:cubicBezTo>
                  <a:cubicBezTo>
                    <a:pt x="11718" y="29976"/>
                    <a:pt x="14715" y="29758"/>
                    <a:pt x="17604" y="28722"/>
                  </a:cubicBezTo>
                  <a:cubicBezTo>
                    <a:pt x="19729" y="27959"/>
                    <a:pt x="21855" y="27142"/>
                    <a:pt x="24035" y="26324"/>
                  </a:cubicBezTo>
                  <a:cubicBezTo>
                    <a:pt x="26542" y="25452"/>
                    <a:pt x="28940" y="24199"/>
                    <a:pt x="31175" y="22673"/>
                  </a:cubicBezTo>
                  <a:cubicBezTo>
                    <a:pt x="31665" y="22237"/>
                    <a:pt x="32265" y="21910"/>
                    <a:pt x="32919" y="21637"/>
                  </a:cubicBezTo>
                  <a:cubicBezTo>
                    <a:pt x="36243" y="20220"/>
                    <a:pt x="38750" y="17659"/>
                    <a:pt x="41530" y="15424"/>
                  </a:cubicBezTo>
                  <a:cubicBezTo>
                    <a:pt x="43056" y="14225"/>
                    <a:pt x="43492" y="12481"/>
                    <a:pt x="44037" y="10737"/>
                  </a:cubicBezTo>
                  <a:cubicBezTo>
                    <a:pt x="44255" y="10137"/>
                    <a:pt x="44473" y="9483"/>
                    <a:pt x="44746" y="8884"/>
                  </a:cubicBezTo>
                  <a:cubicBezTo>
                    <a:pt x="45727" y="7085"/>
                    <a:pt x="45999" y="5069"/>
                    <a:pt x="46490" y="3107"/>
                  </a:cubicBezTo>
                  <a:cubicBezTo>
                    <a:pt x="46544" y="2453"/>
                    <a:pt x="46544" y="1744"/>
                    <a:pt x="46490" y="1090"/>
                  </a:cubicBezTo>
                  <a:cubicBezTo>
                    <a:pt x="46490" y="763"/>
                    <a:pt x="46544" y="436"/>
                    <a:pt x="46599" y="0"/>
                  </a:cubicBezTo>
                  <a:cubicBezTo>
                    <a:pt x="47035" y="109"/>
                    <a:pt x="47416" y="218"/>
                    <a:pt x="47852" y="327"/>
                  </a:cubicBezTo>
                  <a:cubicBezTo>
                    <a:pt x="50850" y="1472"/>
                    <a:pt x="53902" y="2507"/>
                    <a:pt x="56845" y="3761"/>
                  </a:cubicBezTo>
                  <a:cubicBezTo>
                    <a:pt x="58098" y="4306"/>
                    <a:pt x="59243" y="4960"/>
                    <a:pt x="60333" y="5777"/>
                  </a:cubicBezTo>
                  <a:cubicBezTo>
                    <a:pt x="63712" y="8121"/>
                    <a:pt x="66710" y="10955"/>
                    <a:pt x="69217" y="14225"/>
                  </a:cubicBezTo>
                  <a:cubicBezTo>
                    <a:pt x="69598" y="14661"/>
                    <a:pt x="69925" y="15206"/>
                    <a:pt x="70143" y="15751"/>
                  </a:cubicBezTo>
                  <a:cubicBezTo>
                    <a:pt x="70852" y="17822"/>
                    <a:pt x="71560" y="19948"/>
                    <a:pt x="72269" y="22128"/>
                  </a:cubicBezTo>
                  <a:lnTo>
                    <a:pt x="71724" y="22891"/>
                  </a:lnTo>
                  <a:cubicBezTo>
                    <a:pt x="71342" y="23272"/>
                    <a:pt x="71342" y="23817"/>
                    <a:pt x="71724" y="24199"/>
                  </a:cubicBezTo>
                  <a:cubicBezTo>
                    <a:pt x="72105" y="24744"/>
                    <a:pt x="72323" y="25398"/>
                    <a:pt x="72269" y="26052"/>
                  </a:cubicBezTo>
                  <a:cubicBezTo>
                    <a:pt x="72378" y="27741"/>
                    <a:pt x="72051" y="29431"/>
                    <a:pt x="71288" y="30957"/>
                  </a:cubicBezTo>
                  <a:cubicBezTo>
                    <a:pt x="70525" y="32428"/>
                    <a:pt x="69925" y="34009"/>
                    <a:pt x="69271" y="35535"/>
                  </a:cubicBezTo>
                  <a:cubicBezTo>
                    <a:pt x="68944" y="36407"/>
                    <a:pt x="68454" y="37224"/>
                    <a:pt x="67800" y="37933"/>
                  </a:cubicBezTo>
                  <a:cubicBezTo>
                    <a:pt x="62404" y="44419"/>
                    <a:pt x="61586" y="45182"/>
                    <a:pt x="55210" y="50359"/>
                  </a:cubicBezTo>
                  <a:cubicBezTo>
                    <a:pt x="54556" y="50850"/>
                    <a:pt x="53902" y="51286"/>
                    <a:pt x="53193" y="51667"/>
                  </a:cubicBezTo>
                  <a:cubicBezTo>
                    <a:pt x="50523" y="53139"/>
                    <a:pt x="47907" y="54665"/>
                    <a:pt x="45236" y="56082"/>
                  </a:cubicBezTo>
                  <a:cubicBezTo>
                    <a:pt x="42402" y="57608"/>
                    <a:pt x="39404" y="58752"/>
                    <a:pt x="36298" y="59624"/>
                  </a:cubicBezTo>
                  <a:cubicBezTo>
                    <a:pt x="33246" y="60442"/>
                    <a:pt x="30139" y="61150"/>
                    <a:pt x="27087" y="61859"/>
                  </a:cubicBezTo>
                  <a:cubicBezTo>
                    <a:pt x="26651" y="62022"/>
                    <a:pt x="26161" y="62131"/>
                    <a:pt x="25725" y="62131"/>
                  </a:cubicBezTo>
                  <a:cubicBezTo>
                    <a:pt x="22564" y="62295"/>
                    <a:pt x="19402" y="62131"/>
                    <a:pt x="16296" y="61695"/>
                  </a:cubicBezTo>
                  <a:cubicBezTo>
                    <a:pt x="15914" y="61641"/>
                    <a:pt x="15533" y="61477"/>
                    <a:pt x="15206" y="61259"/>
                  </a:cubicBezTo>
                  <a:cubicBezTo>
                    <a:pt x="14225" y="60823"/>
                    <a:pt x="13244" y="60387"/>
                    <a:pt x="12317" y="59897"/>
                  </a:cubicBezTo>
                  <a:cubicBezTo>
                    <a:pt x="10846" y="59243"/>
                    <a:pt x="9211" y="58970"/>
                    <a:pt x="7848" y="58044"/>
                  </a:cubicBezTo>
                  <a:cubicBezTo>
                    <a:pt x="5450" y="56463"/>
                    <a:pt x="3597" y="54174"/>
                    <a:pt x="2453" y="51449"/>
                  </a:cubicBezTo>
                  <a:cubicBezTo>
                    <a:pt x="1799" y="49869"/>
                    <a:pt x="1254" y="48179"/>
                    <a:pt x="600" y="46544"/>
                  </a:cubicBezTo>
                  <a:cubicBezTo>
                    <a:pt x="327" y="45727"/>
                    <a:pt x="164" y="44855"/>
                    <a:pt x="164" y="43983"/>
                  </a:cubicBezTo>
                  <a:cubicBezTo>
                    <a:pt x="164" y="40713"/>
                    <a:pt x="109" y="37442"/>
                    <a:pt x="55" y="34118"/>
                  </a:cubicBezTo>
                  <a:cubicBezTo>
                    <a:pt x="0" y="32919"/>
                    <a:pt x="273" y="31720"/>
                    <a:pt x="763" y="30630"/>
                  </a:cubicBezTo>
                  <a:close/>
                  <a:moveTo>
                    <a:pt x="31883" y="56954"/>
                  </a:moveTo>
                  <a:lnTo>
                    <a:pt x="31883" y="56954"/>
                  </a:lnTo>
                  <a:cubicBezTo>
                    <a:pt x="32646" y="56954"/>
                    <a:pt x="33464" y="56899"/>
                    <a:pt x="34281" y="56954"/>
                  </a:cubicBezTo>
                  <a:cubicBezTo>
                    <a:pt x="35371" y="57008"/>
                    <a:pt x="36461" y="56736"/>
                    <a:pt x="37388" y="56245"/>
                  </a:cubicBezTo>
                  <a:cubicBezTo>
                    <a:pt x="38859" y="55428"/>
                    <a:pt x="40385" y="54774"/>
                    <a:pt x="42020" y="54283"/>
                  </a:cubicBezTo>
                  <a:cubicBezTo>
                    <a:pt x="42565" y="54065"/>
                    <a:pt x="43110" y="53793"/>
                    <a:pt x="43547" y="53357"/>
                  </a:cubicBezTo>
                  <a:cubicBezTo>
                    <a:pt x="45345" y="51994"/>
                    <a:pt x="47144" y="50523"/>
                    <a:pt x="48997" y="49160"/>
                  </a:cubicBezTo>
                  <a:cubicBezTo>
                    <a:pt x="51885" y="47144"/>
                    <a:pt x="53575" y="44146"/>
                    <a:pt x="55264" y="41149"/>
                  </a:cubicBezTo>
                  <a:cubicBezTo>
                    <a:pt x="55428" y="40931"/>
                    <a:pt x="55482" y="40658"/>
                    <a:pt x="55591" y="40386"/>
                  </a:cubicBezTo>
                  <a:cubicBezTo>
                    <a:pt x="56354" y="38042"/>
                    <a:pt x="56245" y="35644"/>
                    <a:pt x="56027" y="33246"/>
                  </a:cubicBezTo>
                  <a:cubicBezTo>
                    <a:pt x="55864" y="32374"/>
                    <a:pt x="55537" y="31556"/>
                    <a:pt x="55046" y="30848"/>
                  </a:cubicBezTo>
                  <a:cubicBezTo>
                    <a:pt x="54828" y="30521"/>
                    <a:pt x="54501" y="30248"/>
                    <a:pt x="54120" y="30139"/>
                  </a:cubicBezTo>
                  <a:cubicBezTo>
                    <a:pt x="53520" y="29867"/>
                    <a:pt x="52812" y="30303"/>
                    <a:pt x="52812" y="30957"/>
                  </a:cubicBezTo>
                  <a:cubicBezTo>
                    <a:pt x="52866" y="31556"/>
                    <a:pt x="52921" y="32156"/>
                    <a:pt x="53084" y="32755"/>
                  </a:cubicBezTo>
                  <a:cubicBezTo>
                    <a:pt x="53520" y="34608"/>
                    <a:pt x="53520" y="36461"/>
                    <a:pt x="53193" y="38314"/>
                  </a:cubicBezTo>
                  <a:cubicBezTo>
                    <a:pt x="53139" y="39187"/>
                    <a:pt x="52812" y="40059"/>
                    <a:pt x="52267" y="40767"/>
                  </a:cubicBezTo>
                  <a:cubicBezTo>
                    <a:pt x="51940" y="41258"/>
                    <a:pt x="51613" y="41748"/>
                    <a:pt x="51340" y="42293"/>
                  </a:cubicBezTo>
                  <a:cubicBezTo>
                    <a:pt x="50741" y="43601"/>
                    <a:pt x="49869" y="44691"/>
                    <a:pt x="48779" y="45618"/>
                  </a:cubicBezTo>
                  <a:cubicBezTo>
                    <a:pt x="46490" y="47525"/>
                    <a:pt x="44201" y="49378"/>
                    <a:pt x="41857" y="51177"/>
                  </a:cubicBezTo>
                  <a:cubicBezTo>
                    <a:pt x="41257" y="51613"/>
                    <a:pt x="40603" y="51885"/>
                    <a:pt x="39895" y="52103"/>
                  </a:cubicBezTo>
                  <a:cubicBezTo>
                    <a:pt x="38968" y="52321"/>
                    <a:pt x="38096" y="52703"/>
                    <a:pt x="37333" y="53248"/>
                  </a:cubicBezTo>
                  <a:cubicBezTo>
                    <a:pt x="36407" y="53902"/>
                    <a:pt x="35262" y="54229"/>
                    <a:pt x="34118" y="54174"/>
                  </a:cubicBezTo>
                  <a:lnTo>
                    <a:pt x="30085" y="54174"/>
                  </a:lnTo>
                  <a:cubicBezTo>
                    <a:pt x="29049" y="54229"/>
                    <a:pt x="28068" y="54065"/>
                    <a:pt x="27142" y="53629"/>
                  </a:cubicBezTo>
                  <a:cubicBezTo>
                    <a:pt x="26106" y="53193"/>
                    <a:pt x="25016" y="52757"/>
                    <a:pt x="23926" y="52430"/>
                  </a:cubicBezTo>
                  <a:cubicBezTo>
                    <a:pt x="22945" y="52158"/>
                    <a:pt x="22128" y="51558"/>
                    <a:pt x="21528" y="50741"/>
                  </a:cubicBezTo>
                  <a:cubicBezTo>
                    <a:pt x="21201" y="50305"/>
                    <a:pt x="20819" y="49869"/>
                    <a:pt x="20492" y="49487"/>
                  </a:cubicBezTo>
                  <a:cubicBezTo>
                    <a:pt x="19729" y="48506"/>
                    <a:pt x="19130" y="47471"/>
                    <a:pt x="19838" y="46163"/>
                  </a:cubicBezTo>
                  <a:cubicBezTo>
                    <a:pt x="19947" y="45999"/>
                    <a:pt x="19729" y="45509"/>
                    <a:pt x="19511" y="45291"/>
                  </a:cubicBezTo>
                  <a:cubicBezTo>
                    <a:pt x="19184" y="45018"/>
                    <a:pt x="18748" y="45018"/>
                    <a:pt x="18421" y="45291"/>
                  </a:cubicBezTo>
                  <a:cubicBezTo>
                    <a:pt x="17985" y="45618"/>
                    <a:pt x="17658" y="46108"/>
                    <a:pt x="17604" y="46599"/>
                  </a:cubicBezTo>
                  <a:cubicBezTo>
                    <a:pt x="17331" y="47798"/>
                    <a:pt x="17549" y="49051"/>
                    <a:pt x="18203" y="50087"/>
                  </a:cubicBezTo>
                  <a:cubicBezTo>
                    <a:pt x="18639" y="50795"/>
                    <a:pt x="19130" y="51449"/>
                    <a:pt x="19566" y="52103"/>
                  </a:cubicBezTo>
                  <a:cubicBezTo>
                    <a:pt x="20383" y="53357"/>
                    <a:pt x="21582" y="54283"/>
                    <a:pt x="23000" y="54719"/>
                  </a:cubicBezTo>
                  <a:cubicBezTo>
                    <a:pt x="23327" y="54828"/>
                    <a:pt x="23654" y="54937"/>
                    <a:pt x="23926" y="55101"/>
                  </a:cubicBezTo>
                  <a:cubicBezTo>
                    <a:pt x="26379" y="56300"/>
                    <a:pt x="28886" y="57172"/>
                    <a:pt x="31665" y="56845"/>
                  </a:cubicBezTo>
                  <a:close/>
                  <a:moveTo>
                    <a:pt x="45127" y="26706"/>
                  </a:moveTo>
                  <a:cubicBezTo>
                    <a:pt x="45127" y="26978"/>
                    <a:pt x="45127" y="27305"/>
                    <a:pt x="45127" y="27578"/>
                  </a:cubicBezTo>
                  <a:cubicBezTo>
                    <a:pt x="45127" y="28068"/>
                    <a:pt x="45400" y="28504"/>
                    <a:pt x="45781" y="28722"/>
                  </a:cubicBezTo>
                  <a:cubicBezTo>
                    <a:pt x="46326" y="28940"/>
                    <a:pt x="46926" y="28777"/>
                    <a:pt x="47253" y="28341"/>
                  </a:cubicBezTo>
                  <a:cubicBezTo>
                    <a:pt x="47580" y="27905"/>
                    <a:pt x="47852" y="27360"/>
                    <a:pt x="48070" y="26815"/>
                  </a:cubicBezTo>
                  <a:cubicBezTo>
                    <a:pt x="48452" y="25670"/>
                    <a:pt x="48070" y="25071"/>
                    <a:pt x="46817" y="24962"/>
                  </a:cubicBezTo>
                  <a:cubicBezTo>
                    <a:pt x="45999" y="24798"/>
                    <a:pt x="45182" y="25343"/>
                    <a:pt x="45127" y="26215"/>
                  </a:cubicBezTo>
                  <a:cubicBezTo>
                    <a:pt x="45127" y="26379"/>
                    <a:pt x="45127" y="26542"/>
                    <a:pt x="45127" y="26706"/>
                  </a:cubicBezTo>
                  <a:close/>
                  <a:moveTo>
                    <a:pt x="17113" y="39786"/>
                  </a:moveTo>
                  <a:cubicBezTo>
                    <a:pt x="18367" y="39786"/>
                    <a:pt x="18857" y="39296"/>
                    <a:pt x="18857" y="38423"/>
                  </a:cubicBezTo>
                  <a:cubicBezTo>
                    <a:pt x="18857" y="36952"/>
                    <a:pt x="18040" y="36407"/>
                    <a:pt x="16677" y="37115"/>
                  </a:cubicBezTo>
                  <a:cubicBezTo>
                    <a:pt x="16459" y="37224"/>
                    <a:pt x="16241" y="37333"/>
                    <a:pt x="16023" y="37497"/>
                  </a:cubicBezTo>
                  <a:cubicBezTo>
                    <a:pt x="15642" y="37769"/>
                    <a:pt x="15478" y="38260"/>
                    <a:pt x="15587" y="38750"/>
                  </a:cubicBezTo>
                  <a:cubicBezTo>
                    <a:pt x="15696" y="39187"/>
                    <a:pt x="16023" y="39568"/>
                    <a:pt x="16514" y="39677"/>
                  </a:cubicBezTo>
                  <a:cubicBezTo>
                    <a:pt x="16786" y="39732"/>
                    <a:pt x="17059" y="39786"/>
                    <a:pt x="17113" y="397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64;p69">
              <a:extLst>
                <a:ext uri="{FF2B5EF4-FFF2-40B4-BE49-F238E27FC236}">
                  <a16:creationId xmlns:a16="http://schemas.microsoft.com/office/drawing/2014/main" id="{A101A0DD-287D-7081-9108-8C416C5BCECA}"/>
                </a:ext>
              </a:extLst>
            </p:cNvPr>
            <p:cNvSpPr/>
            <p:nvPr/>
          </p:nvSpPr>
          <p:spPr>
            <a:xfrm>
              <a:off x="-3249364" y="3566004"/>
              <a:ext cx="1211341" cy="937900"/>
            </a:xfrm>
            <a:custGeom>
              <a:avLst/>
              <a:gdLst/>
              <a:ahLst/>
              <a:cxnLst/>
              <a:rect l="l" t="t" r="r" b="b"/>
              <a:pathLst>
                <a:path w="93198" h="72160" extrusionOk="0">
                  <a:moveTo>
                    <a:pt x="12645" y="65183"/>
                  </a:moveTo>
                  <a:cubicBezTo>
                    <a:pt x="13789" y="67690"/>
                    <a:pt x="15533" y="69870"/>
                    <a:pt x="17713" y="71614"/>
                  </a:cubicBezTo>
                  <a:cubicBezTo>
                    <a:pt x="17604" y="72159"/>
                    <a:pt x="17277" y="72105"/>
                    <a:pt x="16950" y="72105"/>
                  </a:cubicBezTo>
                  <a:cubicBezTo>
                    <a:pt x="15642" y="72105"/>
                    <a:pt x="14389" y="72105"/>
                    <a:pt x="13135" y="72050"/>
                  </a:cubicBezTo>
                  <a:cubicBezTo>
                    <a:pt x="12100" y="72105"/>
                    <a:pt x="11118" y="71832"/>
                    <a:pt x="10246" y="71233"/>
                  </a:cubicBezTo>
                  <a:cubicBezTo>
                    <a:pt x="9865" y="70960"/>
                    <a:pt x="9429" y="70851"/>
                    <a:pt x="8938" y="70851"/>
                  </a:cubicBezTo>
                  <a:cubicBezTo>
                    <a:pt x="7249" y="71015"/>
                    <a:pt x="5559" y="70579"/>
                    <a:pt x="4197" y="69598"/>
                  </a:cubicBezTo>
                  <a:cubicBezTo>
                    <a:pt x="3924" y="69380"/>
                    <a:pt x="3597" y="69271"/>
                    <a:pt x="3270" y="69162"/>
                  </a:cubicBezTo>
                  <a:cubicBezTo>
                    <a:pt x="2180" y="68944"/>
                    <a:pt x="1908" y="68181"/>
                    <a:pt x="1853" y="67254"/>
                  </a:cubicBezTo>
                  <a:cubicBezTo>
                    <a:pt x="1799" y="66328"/>
                    <a:pt x="1853" y="65510"/>
                    <a:pt x="1853" y="64638"/>
                  </a:cubicBezTo>
                  <a:cubicBezTo>
                    <a:pt x="1853" y="64039"/>
                    <a:pt x="1744" y="63439"/>
                    <a:pt x="1581" y="62840"/>
                  </a:cubicBezTo>
                  <a:cubicBezTo>
                    <a:pt x="1363" y="61804"/>
                    <a:pt x="1090" y="60769"/>
                    <a:pt x="709" y="59788"/>
                  </a:cubicBezTo>
                  <a:cubicBezTo>
                    <a:pt x="218" y="58153"/>
                    <a:pt x="0" y="56518"/>
                    <a:pt x="109" y="54828"/>
                  </a:cubicBezTo>
                  <a:lnTo>
                    <a:pt x="109" y="40712"/>
                  </a:lnTo>
                  <a:cubicBezTo>
                    <a:pt x="109" y="39949"/>
                    <a:pt x="164" y="39241"/>
                    <a:pt x="273" y="38478"/>
                  </a:cubicBezTo>
                  <a:cubicBezTo>
                    <a:pt x="545" y="36897"/>
                    <a:pt x="654" y="35317"/>
                    <a:pt x="818" y="33736"/>
                  </a:cubicBezTo>
                  <a:cubicBezTo>
                    <a:pt x="981" y="31774"/>
                    <a:pt x="1417" y="29867"/>
                    <a:pt x="2071" y="28068"/>
                  </a:cubicBezTo>
                  <a:cubicBezTo>
                    <a:pt x="3270" y="24852"/>
                    <a:pt x="4742" y="21746"/>
                    <a:pt x="6540" y="18803"/>
                  </a:cubicBezTo>
                  <a:cubicBezTo>
                    <a:pt x="6922" y="18203"/>
                    <a:pt x="7358" y="17604"/>
                    <a:pt x="7903" y="17059"/>
                  </a:cubicBezTo>
                  <a:cubicBezTo>
                    <a:pt x="9647" y="15260"/>
                    <a:pt x="11445" y="13407"/>
                    <a:pt x="13299" y="11609"/>
                  </a:cubicBezTo>
                  <a:cubicBezTo>
                    <a:pt x="13735" y="11173"/>
                    <a:pt x="14280" y="10737"/>
                    <a:pt x="14825" y="10355"/>
                  </a:cubicBezTo>
                  <a:cubicBezTo>
                    <a:pt x="17168" y="8775"/>
                    <a:pt x="19621" y="7249"/>
                    <a:pt x="21855" y="5559"/>
                  </a:cubicBezTo>
                  <a:cubicBezTo>
                    <a:pt x="24798" y="3488"/>
                    <a:pt x="28068" y="1908"/>
                    <a:pt x="31556" y="818"/>
                  </a:cubicBezTo>
                  <a:cubicBezTo>
                    <a:pt x="33028" y="382"/>
                    <a:pt x="34554" y="164"/>
                    <a:pt x="36135" y="109"/>
                  </a:cubicBezTo>
                  <a:cubicBezTo>
                    <a:pt x="38369" y="0"/>
                    <a:pt x="40658" y="109"/>
                    <a:pt x="42947" y="109"/>
                  </a:cubicBezTo>
                  <a:cubicBezTo>
                    <a:pt x="44800" y="109"/>
                    <a:pt x="46544" y="709"/>
                    <a:pt x="48288" y="1090"/>
                  </a:cubicBezTo>
                  <a:cubicBezTo>
                    <a:pt x="49542" y="1417"/>
                    <a:pt x="50741" y="1799"/>
                    <a:pt x="51940" y="2289"/>
                  </a:cubicBezTo>
                  <a:cubicBezTo>
                    <a:pt x="52594" y="2562"/>
                    <a:pt x="53248" y="2943"/>
                    <a:pt x="53793" y="3434"/>
                  </a:cubicBezTo>
                  <a:cubicBezTo>
                    <a:pt x="54610" y="4088"/>
                    <a:pt x="55483" y="4796"/>
                    <a:pt x="55374" y="6050"/>
                  </a:cubicBezTo>
                  <a:cubicBezTo>
                    <a:pt x="55428" y="6268"/>
                    <a:pt x="55483" y="6431"/>
                    <a:pt x="55646" y="6595"/>
                  </a:cubicBezTo>
                  <a:cubicBezTo>
                    <a:pt x="55864" y="7031"/>
                    <a:pt x="56518" y="7194"/>
                    <a:pt x="56791" y="6813"/>
                  </a:cubicBezTo>
                  <a:cubicBezTo>
                    <a:pt x="57554" y="5668"/>
                    <a:pt x="58753" y="4905"/>
                    <a:pt x="60061" y="4687"/>
                  </a:cubicBezTo>
                  <a:cubicBezTo>
                    <a:pt x="61968" y="4251"/>
                    <a:pt x="63876" y="3815"/>
                    <a:pt x="65838" y="4524"/>
                  </a:cubicBezTo>
                  <a:cubicBezTo>
                    <a:pt x="66764" y="4905"/>
                    <a:pt x="67745" y="5178"/>
                    <a:pt x="68726" y="5396"/>
                  </a:cubicBezTo>
                  <a:cubicBezTo>
                    <a:pt x="70416" y="5777"/>
                    <a:pt x="72051" y="6540"/>
                    <a:pt x="73359" y="7685"/>
                  </a:cubicBezTo>
                  <a:cubicBezTo>
                    <a:pt x="74340" y="8393"/>
                    <a:pt x="75430" y="8993"/>
                    <a:pt x="76411" y="9647"/>
                  </a:cubicBezTo>
                  <a:cubicBezTo>
                    <a:pt x="77010" y="10028"/>
                    <a:pt x="77610" y="10464"/>
                    <a:pt x="78155" y="10955"/>
                  </a:cubicBezTo>
                  <a:cubicBezTo>
                    <a:pt x="80063" y="12753"/>
                    <a:pt x="81861" y="14661"/>
                    <a:pt x="83714" y="16514"/>
                  </a:cubicBezTo>
                  <a:cubicBezTo>
                    <a:pt x="84205" y="17004"/>
                    <a:pt x="84641" y="17495"/>
                    <a:pt x="85022" y="18040"/>
                  </a:cubicBezTo>
                  <a:cubicBezTo>
                    <a:pt x="85676" y="18803"/>
                    <a:pt x="86276" y="19620"/>
                    <a:pt x="86875" y="20438"/>
                  </a:cubicBezTo>
                  <a:cubicBezTo>
                    <a:pt x="89927" y="24525"/>
                    <a:pt x="89982" y="24525"/>
                    <a:pt x="91726" y="29376"/>
                  </a:cubicBezTo>
                  <a:cubicBezTo>
                    <a:pt x="92707" y="31829"/>
                    <a:pt x="93197" y="34445"/>
                    <a:pt x="93197" y="37061"/>
                  </a:cubicBezTo>
                  <a:cubicBezTo>
                    <a:pt x="93143" y="39132"/>
                    <a:pt x="93143" y="41203"/>
                    <a:pt x="93197" y="43328"/>
                  </a:cubicBezTo>
                  <a:cubicBezTo>
                    <a:pt x="93197" y="45399"/>
                    <a:pt x="92816" y="47470"/>
                    <a:pt x="91998" y="49378"/>
                  </a:cubicBezTo>
                  <a:cubicBezTo>
                    <a:pt x="91780" y="49487"/>
                    <a:pt x="91617" y="49596"/>
                    <a:pt x="91453" y="49705"/>
                  </a:cubicBezTo>
                  <a:cubicBezTo>
                    <a:pt x="90309" y="50522"/>
                    <a:pt x="88783" y="50631"/>
                    <a:pt x="87475" y="49977"/>
                  </a:cubicBezTo>
                  <a:cubicBezTo>
                    <a:pt x="86984" y="49814"/>
                    <a:pt x="86439" y="49759"/>
                    <a:pt x="85894" y="49814"/>
                  </a:cubicBezTo>
                  <a:lnTo>
                    <a:pt x="83169" y="49814"/>
                  </a:lnTo>
                  <a:cubicBezTo>
                    <a:pt x="83333" y="49269"/>
                    <a:pt x="83442" y="48778"/>
                    <a:pt x="83605" y="48397"/>
                  </a:cubicBezTo>
                  <a:cubicBezTo>
                    <a:pt x="84368" y="46598"/>
                    <a:pt x="85131" y="44800"/>
                    <a:pt x="85894" y="43001"/>
                  </a:cubicBezTo>
                  <a:cubicBezTo>
                    <a:pt x="86385" y="41966"/>
                    <a:pt x="86657" y="40821"/>
                    <a:pt x="86603" y="39677"/>
                  </a:cubicBezTo>
                  <a:cubicBezTo>
                    <a:pt x="86548" y="38805"/>
                    <a:pt x="86603" y="37933"/>
                    <a:pt x="86603" y="37061"/>
                  </a:cubicBezTo>
                  <a:cubicBezTo>
                    <a:pt x="86548" y="36407"/>
                    <a:pt x="86821" y="35753"/>
                    <a:pt x="87366" y="35317"/>
                  </a:cubicBezTo>
                  <a:cubicBezTo>
                    <a:pt x="88946" y="33954"/>
                    <a:pt x="89382" y="32101"/>
                    <a:pt x="89382" y="30085"/>
                  </a:cubicBezTo>
                  <a:cubicBezTo>
                    <a:pt x="89382" y="29758"/>
                    <a:pt x="89382" y="29431"/>
                    <a:pt x="89382" y="29104"/>
                  </a:cubicBezTo>
                  <a:cubicBezTo>
                    <a:pt x="89764" y="26978"/>
                    <a:pt x="88728" y="25507"/>
                    <a:pt x="87475" y="23980"/>
                  </a:cubicBezTo>
                  <a:cubicBezTo>
                    <a:pt x="87148" y="23599"/>
                    <a:pt x="86657" y="23326"/>
                    <a:pt x="86112" y="23326"/>
                  </a:cubicBezTo>
                  <a:cubicBezTo>
                    <a:pt x="84859" y="23217"/>
                    <a:pt x="83551" y="23435"/>
                    <a:pt x="82352" y="23980"/>
                  </a:cubicBezTo>
                  <a:lnTo>
                    <a:pt x="81698" y="23326"/>
                  </a:lnTo>
                  <a:cubicBezTo>
                    <a:pt x="78755" y="20056"/>
                    <a:pt x="75430" y="17168"/>
                    <a:pt x="71724" y="14824"/>
                  </a:cubicBezTo>
                  <a:cubicBezTo>
                    <a:pt x="71233" y="14497"/>
                    <a:pt x="70688" y="14170"/>
                    <a:pt x="70143" y="13952"/>
                  </a:cubicBezTo>
                  <a:cubicBezTo>
                    <a:pt x="65947" y="12372"/>
                    <a:pt x="61696" y="10846"/>
                    <a:pt x="57499" y="9265"/>
                  </a:cubicBezTo>
                  <a:cubicBezTo>
                    <a:pt x="57336" y="9265"/>
                    <a:pt x="57172" y="9265"/>
                    <a:pt x="57063" y="9265"/>
                  </a:cubicBezTo>
                  <a:cubicBezTo>
                    <a:pt x="56682" y="9647"/>
                    <a:pt x="56900" y="10137"/>
                    <a:pt x="56845" y="10573"/>
                  </a:cubicBezTo>
                  <a:cubicBezTo>
                    <a:pt x="56845" y="10955"/>
                    <a:pt x="56845" y="11500"/>
                    <a:pt x="56791" y="11936"/>
                  </a:cubicBezTo>
                  <a:cubicBezTo>
                    <a:pt x="56736" y="12426"/>
                    <a:pt x="56791" y="12862"/>
                    <a:pt x="56573" y="13135"/>
                  </a:cubicBezTo>
                  <a:cubicBezTo>
                    <a:pt x="55810" y="13898"/>
                    <a:pt x="56028" y="14879"/>
                    <a:pt x="55973" y="15805"/>
                  </a:cubicBezTo>
                  <a:cubicBezTo>
                    <a:pt x="55973" y="17658"/>
                    <a:pt x="55264" y="19511"/>
                    <a:pt x="54120" y="20983"/>
                  </a:cubicBezTo>
                  <a:cubicBezTo>
                    <a:pt x="53793" y="21419"/>
                    <a:pt x="53520" y="21855"/>
                    <a:pt x="53302" y="22345"/>
                  </a:cubicBezTo>
                  <a:lnTo>
                    <a:pt x="52430" y="23926"/>
                  </a:lnTo>
                  <a:cubicBezTo>
                    <a:pt x="52212" y="24307"/>
                    <a:pt x="51831" y="24743"/>
                    <a:pt x="51831" y="25125"/>
                  </a:cubicBezTo>
                  <a:cubicBezTo>
                    <a:pt x="51776" y="25888"/>
                    <a:pt x="51340" y="26542"/>
                    <a:pt x="50686" y="26924"/>
                  </a:cubicBezTo>
                  <a:cubicBezTo>
                    <a:pt x="49324" y="27905"/>
                    <a:pt x="48016" y="28940"/>
                    <a:pt x="46708" y="29976"/>
                  </a:cubicBezTo>
                  <a:cubicBezTo>
                    <a:pt x="45945" y="30630"/>
                    <a:pt x="45073" y="31066"/>
                    <a:pt x="44092" y="31284"/>
                  </a:cubicBezTo>
                  <a:cubicBezTo>
                    <a:pt x="44146" y="30303"/>
                    <a:pt x="44364" y="29376"/>
                    <a:pt x="44855" y="28559"/>
                  </a:cubicBezTo>
                  <a:cubicBezTo>
                    <a:pt x="45672" y="26924"/>
                    <a:pt x="46272" y="25180"/>
                    <a:pt x="46599" y="23435"/>
                  </a:cubicBezTo>
                  <a:cubicBezTo>
                    <a:pt x="46708" y="22400"/>
                    <a:pt x="47089" y="21473"/>
                    <a:pt x="47634" y="20601"/>
                  </a:cubicBezTo>
                  <a:cubicBezTo>
                    <a:pt x="48288" y="19675"/>
                    <a:pt x="48125" y="18694"/>
                    <a:pt x="47852" y="17713"/>
                  </a:cubicBezTo>
                  <a:cubicBezTo>
                    <a:pt x="47743" y="17440"/>
                    <a:pt x="47580" y="17277"/>
                    <a:pt x="47307" y="17168"/>
                  </a:cubicBezTo>
                  <a:cubicBezTo>
                    <a:pt x="46708" y="16950"/>
                    <a:pt x="46163" y="17386"/>
                    <a:pt x="46272" y="17931"/>
                  </a:cubicBezTo>
                  <a:cubicBezTo>
                    <a:pt x="46381" y="18639"/>
                    <a:pt x="46163" y="19402"/>
                    <a:pt x="45672" y="19947"/>
                  </a:cubicBezTo>
                  <a:cubicBezTo>
                    <a:pt x="45291" y="20656"/>
                    <a:pt x="44964" y="21364"/>
                    <a:pt x="44691" y="22127"/>
                  </a:cubicBezTo>
                  <a:cubicBezTo>
                    <a:pt x="44255" y="24089"/>
                    <a:pt x="43601" y="25997"/>
                    <a:pt x="42729" y="27850"/>
                  </a:cubicBezTo>
                  <a:cubicBezTo>
                    <a:pt x="42348" y="28668"/>
                    <a:pt x="42130" y="29594"/>
                    <a:pt x="42075" y="30575"/>
                  </a:cubicBezTo>
                  <a:cubicBezTo>
                    <a:pt x="42075" y="31066"/>
                    <a:pt x="42184" y="31611"/>
                    <a:pt x="42348" y="32101"/>
                  </a:cubicBezTo>
                  <a:cubicBezTo>
                    <a:pt x="40113" y="34172"/>
                    <a:pt x="34990" y="36679"/>
                    <a:pt x="31992" y="37115"/>
                  </a:cubicBezTo>
                  <a:cubicBezTo>
                    <a:pt x="32210" y="36625"/>
                    <a:pt x="32374" y="36134"/>
                    <a:pt x="32537" y="35644"/>
                  </a:cubicBezTo>
                  <a:cubicBezTo>
                    <a:pt x="32646" y="35371"/>
                    <a:pt x="32810" y="34990"/>
                    <a:pt x="32701" y="34881"/>
                  </a:cubicBezTo>
                  <a:cubicBezTo>
                    <a:pt x="32047" y="34009"/>
                    <a:pt x="32701" y="33409"/>
                    <a:pt x="32973" y="32701"/>
                  </a:cubicBezTo>
                  <a:cubicBezTo>
                    <a:pt x="34227" y="29267"/>
                    <a:pt x="35971" y="26052"/>
                    <a:pt x="37388" y="22727"/>
                  </a:cubicBezTo>
                  <a:cubicBezTo>
                    <a:pt x="37770" y="21746"/>
                    <a:pt x="38369" y="20819"/>
                    <a:pt x="39187" y="20111"/>
                  </a:cubicBezTo>
                  <a:cubicBezTo>
                    <a:pt x="39950" y="19402"/>
                    <a:pt x="40440" y="18476"/>
                    <a:pt x="40549" y="17440"/>
                  </a:cubicBezTo>
                  <a:cubicBezTo>
                    <a:pt x="40604" y="17277"/>
                    <a:pt x="40549" y="17059"/>
                    <a:pt x="40495" y="16895"/>
                  </a:cubicBezTo>
                  <a:cubicBezTo>
                    <a:pt x="40331" y="16568"/>
                    <a:pt x="39950" y="16459"/>
                    <a:pt x="39623" y="16623"/>
                  </a:cubicBezTo>
                  <a:cubicBezTo>
                    <a:pt x="39459" y="16732"/>
                    <a:pt x="39241" y="16895"/>
                    <a:pt x="39241" y="17059"/>
                  </a:cubicBezTo>
                  <a:cubicBezTo>
                    <a:pt x="38860" y="18149"/>
                    <a:pt x="38206" y="19075"/>
                    <a:pt x="37334" y="19838"/>
                  </a:cubicBezTo>
                  <a:cubicBezTo>
                    <a:pt x="36952" y="20220"/>
                    <a:pt x="36625" y="20656"/>
                    <a:pt x="36407" y="21146"/>
                  </a:cubicBezTo>
                  <a:cubicBezTo>
                    <a:pt x="34609" y="24580"/>
                    <a:pt x="32755" y="27905"/>
                    <a:pt x="31229" y="31393"/>
                  </a:cubicBezTo>
                  <a:cubicBezTo>
                    <a:pt x="30139" y="33682"/>
                    <a:pt x="29213" y="36080"/>
                    <a:pt x="28450" y="38532"/>
                  </a:cubicBezTo>
                  <a:cubicBezTo>
                    <a:pt x="25888" y="39677"/>
                    <a:pt x="23109" y="39677"/>
                    <a:pt x="20493" y="40440"/>
                  </a:cubicBezTo>
                  <a:cubicBezTo>
                    <a:pt x="20166" y="40004"/>
                    <a:pt x="20493" y="39677"/>
                    <a:pt x="20602" y="39350"/>
                  </a:cubicBezTo>
                  <a:cubicBezTo>
                    <a:pt x="21964" y="36134"/>
                    <a:pt x="23327" y="32919"/>
                    <a:pt x="24798" y="29758"/>
                  </a:cubicBezTo>
                  <a:cubicBezTo>
                    <a:pt x="25507" y="28232"/>
                    <a:pt x="26324" y="26706"/>
                    <a:pt x="27196" y="25289"/>
                  </a:cubicBezTo>
                  <a:cubicBezTo>
                    <a:pt x="27578" y="24743"/>
                    <a:pt x="28068" y="24253"/>
                    <a:pt x="28559" y="23817"/>
                  </a:cubicBezTo>
                  <a:cubicBezTo>
                    <a:pt x="28668" y="23272"/>
                    <a:pt x="28232" y="23163"/>
                    <a:pt x="27850" y="22999"/>
                  </a:cubicBezTo>
                  <a:cubicBezTo>
                    <a:pt x="27523" y="22781"/>
                    <a:pt x="27033" y="22836"/>
                    <a:pt x="26706" y="23108"/>
                  </a:cubicBezTo>
                  <a:cubicBezTo>
                    <a:pt x="26324" y="23435"/>
                    <a:pt x="25943" y="23817"/>
                    <a:pt x="25616" y="24253"/>
                  </a:cubicBezTo>
                  <a:cubicBezTo>
                    <a:pt x="24689" y="25888"/>
                    <a:pt x="23708" y="27469"/>
                    <a:pt x="22891" y="29158"/>
                  </a:cubicBezTo>
                  <a:cubicBezTo>
                    <a:pt x="21855" y="31338"/>
                    <a:pt x="20874" y="33573"/>
                    <a:pt x="19893" y="35753"/>
                  </a:cubicBezTo>
                  <a:cubicBezTo>
                    <a:pt x="19130" y="37170"/>
                    <a:pt x="18585" y="38696"/>
                    <a:pt x="18313" y="40276"/>
                  </a:cubicBezTo>
                  <a:cubicBezTo>
                    <a:pt x="18204" y="40494"/>
                    <a:pt x="18149" y="40712"/>
                    <a:pt x="17986" y="40930"/>
                  </a:cubicBezTo>
                  <a:cubicBezTo>
                    <a:pt x="16133" y="40821"/>
                    <a:pt x="14334" y="40276"/>
                    <a:pt x="12754" y="39295"/>
                  </a:cubicBezTo>
                  <a:lnTo>
                    <a:pt x="11118" y="41148"/>
                  </a:lnTo>
                  <a:cubicBezTo>
                    <a:pt x="11064" y="41257"/>
                    <a:pt x="10955" y="41366"/>
                    <a:pt x="10955" y="41530"/>
                  </a:cubicBezTo>
                  <a:cubicBezTo>
                    <a:pt x="10791" y="43001"/>
                    <a:pt x="10028" y="44309"/>
                    <a:pt x="10028" y="45835"/>
                  </a:cubicBezTo>
                  <a:cubicBezTo>
                    <a:pt x="10083" y="47906"/>
                    <a:pt x="10028" y="49977"/>
                    <a:pt x="9974" y="52049"/>
                  </a:cubicBezTo>
                  <a:cubicBezTo>
                    <a:pt x="9974" y="52594"/>
                    <a:pt x="9865" y="53139"/>
                    <a:pt x="9810" y="53793"/>
                  </a:cubicBezTo>
                  <a:cubicBezTo>
                    <a:pt x="9211" y="53738"/>
                    <a:pt x="8557" y="53684"/>
                    <a:pt x="7957" y="53629"/>
                  </a:cubicBezTo>
                  <a:cubicBezTo>
                    <a:pt x="6922" y="53411"/>
                    <a:pt x="5886" y="53793"/>
                    <a:pt x="5287" y="54665"/>
                  </a:cubicBezTo>
                  <a:cubicBezTo>
                    <a:pt x="4687" y="55428"/>
                    <a:pt x="4088" y="56245"/>
                    <a:pt x="3543" y="57117"/>
                  </a:cubicBezTo>
                  <a:cubicBezTo>
                    <a:pt x="3379" y="57444"/>
                    <a:pt x="3270" y="57826"/>
                    <a:pt x="3325" y="58262"/>
                  </a:cubicBezTo>
                  <a:cubicBezTo>
                    <a:pt x="3270" y="58970"/>
                    <a:pt x="3270" y="59733"/>
                    <a:pt x="3325" y="60496"/>
                  </a:cubicBezTo>
                  <a:cubicBezTo>
                    <a:pt x="3325" y="61859"/>
                    <a:pt x="4033" y="63112"/>
                    <a:pt x="5178" y="63875"/>
                  </a:cubicBezTo>
                  <a:cubicBezTo>
                    <a:pt x="5505" y="64039"/>
                    <a:pt x="5832" y="64257"/>
                    <a:pt x="6159" y="64529"/>
                  </a:cubicBezTo>
                  <a:cubicBezTo>
                    <a:pt x="6813" y="65020"/>
                    <a:pt x="7630" y="65292"/>
                    <a:pt x="8448" y="65183"/>
                  </a:cubicBezTo>
                  <a:cubicBezTo>
                    <a:pt x="9810" y="65183"/>
                    <a:pt x="11173" y="65183"/>
                    <a:pt x="12645" y="651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65;p69">
              <a:extLst>
                <a:ext uri="{FF2B5EF4-FFF2-40B4-BE49-F238E27FC236}">
                  <a16:creationId xmlns:a16="http://schemas.microsoft.com/office/drawing/2014/main" id="{C2E3C120-C827-C0ED-CC1D-79059EBE71C4}"/>
                </a:ext>
              </a:extLst>
            </p:cNvPr>
            <p:cNvSpPr/>
            <p:nvPr/>
          </p:nvSpPr>
          <p:spPr>
            <a:xfrm>
              <a:off x="-3182778" y="4281464"/>
              <a:ext cx="83600" cy="106969"/>
            </a:xfrm>
            <a:custGeom>
              <a:avLst/>
              <a:gdLst/>
              <a:ahLst/>
              <a:cxnLst/>
              <a:rect l="l" t="t" r="r" b="b"/>
              <a:pathLst>
                <a:path w="6432" h="8230" extrusionOk="0">
                  <a:moveTo>
                    <a:pt x="4033" y="382"/>
                  </a:moveTo>
                  <a:cubicBezTo>
                    <a:pt x="4851" y="2943"/>
                    <a:pt x="5614" y="5396"/>
                    <a:pt x="6432" y="7957"/>
                  </a:cubicBezTo>
                  <a:cubicBezTo>
                    <a:pt x="5341" y="8230"/>
                    <a:pt x="4197" y="8230"/>
                    <a:pt x="3052" y="8012"/>
                  </a:cubicBezTo>
                  <a:cubicBezTo>
                    <a:pt x="1635" y="7739"/>
                    <a:pt x="0" y="6758"/>
                    <a:pt x="164" y="4796"/>
                  </a:cubicBezTo>
                  <a:cubicBezTo>
                    <a:pt x="164" y="3870"/>
                    <a:pt x="327" y="2943"/>
                    <a:pt x="709" y="2126"/>
                  </a:cubicBezTo>
                  <a:cubicBezTo>
                    <a:pt x="1199" y="763"/>
                    <a:pt x="2671" y="0"/>
                    <a:pt x="4033" y="3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66;p69">
              <a:extLst>
                <a:ext uri="{FF2B5EF4-FFF2-40B4-BE49-F238E27FC236}">
                  <a16:creationId xmlns:a16="http://schemas.microsoft.com/office/drawing/2014/main" id="{8ED17409-7170-3D64-7DF6-FB967C331FD5}"/>
                </a:ext>
              </a:extLst>
            </p:cNvPr>
            <p:cNvSpPr/>
            <p:nvPr/>
          </p:nvSpPr>
          <p:spPr>
            <a:xfrm>
              <a:off x="-2160590" y="3893268"/>
              <a:ext cx="46765" cy="99184"/>
            </a:xfrm>
            <a:custGeom>
              <a:avLst/>
              <a:gdLst/>
              <a:ahLst/>
              <a:cxnLst/>
              <a:rect l="l" t="t" r="r" b="b"/>
              <a:pathLst>
                <a:path w="3598" h="7631" extrusionOk="0">
                  <a:moveTo>
                    <a:pt x="2562" y="7631"/>
                  </a:moveTo>
                  <a:cubicBezTo>
                    <a:pt x="2453" y="7467"/>
                    <a:pt x="2344" y="7249"/>
                    <a:pt x="2235" y="7086"/>
                  </a:cubicBezTo>
                  <a:cubicBezTo>
                    <a:pt x="1581" y="5124"/>
                    <a:pt x="873" y="3162"/>
                    <a:pt x="273" y="1200"/>
                  </a:cubicBezTo>
                  <a:cubicBezTo>
                    <a:pt x="1" y="655"/>
                    <a:pt x="437" y="55"/>
                    <a:pt x="1036" y="110"/>
                  </a:cubicBezTo>
                  <a:cubicBezTo>
                    <a:pt x="1636" y="1"/>
                    <a:pt x="2235" y="219"/>
                    <a:pt x="2562" y="709"/>
                  </a:cubicBezTo>
                  <a:cubicBezTo>
                    <a:pt x="3271" y="1527"/>
                    <a:pt x="3598" y="2617"/>
                    <a:pt x="3543" y="3652"/>
                  </a:cubicBezTo>
                  <a:cubicBezTo>
                    <a:pt x="3598" y="5069"/>
                    <a:pt x="3216" y="6432"/>
                    <a:pt x="2562" y="76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67;p69">
              <a:extLst>
                <a:ext uri="{FF2B5EF4-FFF2-40B4-BE49-F238E27FC236}">
                  <a16:creationId xmlns:a16="http://schemas.microsoft.com/office/drawing/2014/main" id="{749F8B29-47E3-3A2E-20B9-B9BB967EC859}"/>
                </a:ext>
              </a:extLst>
            </p:cNvPr>
            <p:cNvSpPr/>
            <p:nvPr/>
          </p:nvSpPr>
          <p:spPr>
            <a:xfrm>
              <a:off x="-2356098" y="3971188"/>
              <a:ext cx="191271" cy="242273"/>
            </a:xfrm>
            <a:custGeom>
              <a:avLst/>
              <a:gdLst/>
              <a:ahLst/>
              <a:cxnLst/>
              <a:rect l="l" t="t" r="r" b="b"/>
              <a:pathLst>
                <a:path w="14716" h="18640" extrusionOk="0">
                  <a:moveTo>
                    <a:pt x="13353" y="6105"/>
                  </a:moveTo>
                  <a:cubicBezTo>
                    <a:pt x="13190" y="4306"/>
                    <a:pt x="12318" y="2671"/>
                    <a:pt x="10901" y="1581"/>
                  </a:cubicBezTo>
                  <a:cubicBezTo>
                    <a:pt x="8721" y="1"/>
                    <a:pt x="5723" y="219"/>
                    <a:pt x="3761" y="2017"/>
                  </a:cubicBezTo>
                  <a:cubicBezTo>
                    <a:pt x="3379" y="2344"/>
                    <a:pt x="3052" y="2726"/>
                    <a:pt x="2725" y="3162"/>
                  </a:cubicBezTo>
                  <a:cubicBezTo>
                    <a:pt x="2507" y="3325"/>
                    <a:pt x="2344" y="3543"/>
                    <a:pt x="2235" y="3816"/>
                  </a:cubicBezTo>
                  <a:cubicBezTo>
                    <a:pt x="2180" y="3925"/>
                    <a:pt x="2071" y="4034"/>
                    <a:pt x="2017" y="4143"/>
                  </a:cubicBezTo>
                  <a:cubicBezTo>
                    <a:pt x="109" y="7140"/>
                    <a:pt x="0" y="11010"/>
                    <a:pt x="1799" y="14062"/>
                  </a:cubicBezTo>
                  <a:cubicBezTo>
                    <a:pt x="4633" y="18640"/>
                    <a:pt x="10737" y="17277"/>
                    <a:pt x="13408" y="13408"/>
                  </a:cubicBezTo>
                  <a:cubicBezTo>
                    <a:pt x="14716" y="11337"/>
                    <a:pt x="14498" y="8448"/>
                    <a:pt x="13353" y="61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68;p69">
              <a:extLst>
                <a:ext uri="{FF2B5EF4-FFF2-40B4-BE49-F238E27FC236}">
                  <a16:creationId xmlns:a16="http://schemas.microsoft.com/office/drawing/2014/main" id="{38C74602-7BF1-E260-2B54-45E73A768F37}"/>
                </a:ext>
              </a:extLst>
            </p:cNvPr>
            <p:cNvSpPr/>
            <p:nvPr/>
          </p:nvSpPr>
          <p:spPr>
            <a:xfrm>
              <a:off x="-3060225" y="4229747"/>
              <a:ext cx="208974" cy="253607"/>
            </a:xfrm>
            <a:custGeom>
              <a:avLst/>
              <a:gdLst/>
              <a:ahLst/>
              <a:cxnLst/>
              <a:rect l="l" t="t" r="r" b="b"/>
              <a:pathLst>
                <a:path w="16078" h="19512" extrusionOk="0">
                  <a:moveTo>
                    <a:pt x="15533" y="7794"/>
                  </a:moveTo>
                  <a:cubicBezTo>
                    <a:pt x="15424" y="7031"/>
                    <a:pt x="15206" y="6323"/>
                    <a:pt x="14824" y="5669"/>
                  </a:cubicBezTo>
                  <a:cubicBezTo>
                    <a:pt x="12808" y="1799"/>
                    <a:pt x="6540" y="0"/>
                    <a:pt x="3979" y="3816"/>
                  </a:cubicBezTo>
                  <a:cubicBezTo>
                    <a:pt x="3761" y="3870"/>
                    <a:pt x="3488" y="3979"/>
                    <a:pt x="3270" y="4088"/>
                  </a:cubicBezTo>
                  <a:cubicBezTo>
                    <a:pt x="164" y="5669"/>
                    <a:pt x="0" y="10465"/>
                    <a:pt x="1908" y="13299"/>
                  </a:cubicBezTo>
                  <a:cubicBezTo>
                    <a:pt x="1962" y="14825"/>
                    <a:pt x="2562" y="16296"/>
                    <a:pt x="3543" y="17495"/>
                  </a:cubicBezTo>
                  <a:cubicBezTo>
                    <a:pt x="4742" y="18694"/>
                    <a:pt x="6540" y="19076"/>
                    <a:pt x="8066" y="18422"/>
                  </a:cubicBezTo>
                  <a:cubicBezTo>
                    <a:pt x="12154" y="19512"/>
                    <a:pt x="16078" y="13626"/>
                    <a:pt x="15969" y="9865"/>
                  </a:cubicBezTo>
                  <a:cubicBezTo>
                    <a:pt x="15969" y="9102"/>
                    <a:pt x="15805" y="8448"/>
                    <a:pt x="15533" y="77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69;p69">
              <a:extLst>
                <a:ext uri="{FF2B5EF4-FFF2-40B4-BE49-F238E27FC236}">
                  <a16:creationId xmlns:a16="http://schemas.microsoft.com/office/drawing/2014/main" id="{FB4E7873-6E97-3340-DE78-FEAA22910F7D}"/>
                </a:ext>
              </a:extLst>
            </p:cNvPr>
            <p:cNvSpPr/>
            <p:nvPr/>
          </p:nvSpPr>
          <p:spPr>
            <a:xfrm>
              <a:off x="-3281949" y="3536954"/>
              <a:ext cx="1275094" cy="1032118"/>
            </a:xfrm>
            <a:custGeom>
              <a:avLst/>
              <a:gdLst/>
              <a:ahLst/>
              <a:cxnLst/>
              <a:rect l="l" t="t" r="r" b="b"/>
              <a:pathLst>
                <a:path w="98103" h="79409" extrusionOk="0">
                  <a:moveTo>
                    <a:pt x="1472" y="70743"/>
                  </a:moveTo>
                  <a:cubicBezTo>
                    <a:pt x="2017" y="71124"/>
                    <a:pt x="2507" y="71724"/>
                    <a:pt x="2889" y="72378"/>
                  </a:cubicBezTo>
                  <a:cubicBezTo>
                    <a:pt x="3107" y="72814"/>
                    <a:pt x="3488" y="73195"/>
                    <a:pt x="3979" y="73413"/>
                  </a:cubicBezTo>
                  <a:cubicBezTo>
                    <a:pt x="5123" y="73795"/>
                    <a:pt x="6268" y="74285"/>
                    <a:pt x="7303" y="74830"/>
                  </a:cubicBezTo>
                  <a:cubicBezTo>
                    <a:pt x="8230" y="75266"/>
                    <a:pt x="9211" y="75484"/>
                    <a:pt x="10246" y="75430"/>
                  </a:cubicBezTo>
                  <a:cubicBezTo>
                    <a:pt x="10955" y="75321"/>
                    <a:pt x="11718" y="75321"/>
                    <a:pt x="12426" y="75539"/>
                  </a:cubicBezTo>
                  <a:cubicBezTo>
                    <a:pt x="14225" y="76193"/>
                    <a:pt x="16024" y="75975"/>
                    <a:pt x="17822" y="76084"/>
                  </a:cubicBezTo>
                  <a:cubicBezTo>
                    <a:pt x="18422" y="76029"/>
                    <a:pt x="19021" y="76084"/>
                    <a:pt x="19621" y="76302"/>
                  </a:cubicBezTo>
                  <a:cubicBezTo>
                    <a:pt x="20983" y="76847"/>
                    <a:pt x="22182" y="76792"/>
                    <a:pt x="23327" y="75702"/>
                  </a:cubicBezTo>
                  <a:cubicBezTo>
                    <a:pt x="24798" y="76465"/>
                    <a:pt x="26215" y="77228"/>
                    <a:pt x="27632" y="77937"/>
                  </a:cubicBezTo>
                  <a:cubicBezTo>
                    <a:pt x="28232" y="78264"/>
                    <a:pt x="28831" y="78482"/>
                    <a:pt x="29485" y="78591"/>
                  </a:cubicBezTo>
                  <a:cubicBezTo>
                    <a:pt x="33137" y="79245"/>
                    <a:pt x="36843" y="79408"/>
                    <a:pt x="40495" y="79136"/>
                  </a:cubicBezTo>
                  <a:cubicBezTo>
                    <a:pt x="44364" y="78700"/>
                    <a:pt x="48234" y="77446"/>
                    <a:pt x="51994" y="76411"/>
                  </a:cubicBezTo>
                  <a:cubicBezTo>
                    <a:pt x="53684" y="75975"/>
                    <a:pt x="55373" y="75430"/>
                    <a:pt x="57063" y="74776"/>
                  </a:cubicBezTo>
                  <a:cubicBezTo>
                    <a:pt x="58371" y="74176"/>
                    <a:pt x="59679" y="73522"/>
                    <a:pt x="60878" y="72814"/>
                  </a:cubicBezTo>
                  <a:lnTo>
                    <a:pt x="66001" y="69980"/>
                  </a:lnTo>
                  <a:cubicBezTo>
                    <a:pt x="67582" y="69108"/>
                    <a:pt x="69162" y="68236"/>
                    <a:pt x="70634" y="67255"/>
                  </a:cubicBezTo>
                  <a:cubicBezTo>
                    <a:pt x="73522" y="65184"/>
                    <a:pt x="76193" y="62895"/>
                    <a:pt x="78645" y="60388"/>
                  </a:cubicBezTo>
                  <a:cubicBezTo>
                    <a:pt x="80608" y="58426"/>
                    <a:pt x="82352" y="56191"/>
                    <a:pt x="84041" y="54175"/>
                  </a:cubicBezTo>
                  <a:lnTo>
                    <a:pt x="87311" y="54175"/>
                  </a:lnTo>
                  <a:cubicBezTo>
                    <a:pt x="89001" y="54120"/>
                    <a:pt x="90745" y="54556"/>
                    <a:pt x="92271" y="55428"/>
                  </a:cubicBezTo>
                  <a:cubicBezTo>
                    <a:pt x="92870" y="55810"/>
                    <a:pt x="93688" y="55755"/>
                    <a:pt x="94287" y="55319"/>
                  </a:cubicBezTo>
                  <a:cubicBezTo>
                    <a:pt x="95268" y="54720"/>
                    <a:pt x="96031" y="53793"/>
                    <a:pt x="96522" y="52757"/>
                  </a:cubicBezTo>
                  <a:cubicBezTo>
                    <a:pt x="97448" y="50686"/>
                    <a:pt x="97993" y="48452"/>
                    <a:pt x="97993" y="46163"/>
                  </a:cubicBezTo>
                  <a:cubicBezTo>
                    <a:pt x="97939" y="44201"/>
                    <a:pt x="97939" y="42239"/>
                    <a:pt x="97993" y="40277"/>
                  </a:cubicBezTo>
                  <a:cubicBezTo>
                    <a:pt x="98102" y="37879"/>
                    <a:pt x="97775" y="35426"/>
                    <a:pt x="97067" y="33137"/>
                  </a:cubicBezTo>
                  <a:cubicBezTo>
                    <a:pt x="95922" y="29377"/>
                    <a:pt x="94669" y="25561"/>
                    <a:pt x="92053" y="22509"/>
                  </a:cubicBezTo>
                  <a:cubicBezTo>
                    <a:pt x="91072" y="21365"/>
                    <a:pt x="90254" y="20111"/>
                    <a:pt x="89328" y="18967"/>
                  </a:cubicBezTo>
                  <a:cubicBezTo>
                    <a:pt x="89001" y="18476"/>
                    <a:pt x="88619" y="18040"/>
                    <a:pt x="88183" y="17604"/>
                  </a:cubicBezTo>
                  <a:cubicBezTo>
                    <a:pt x="86112" y="15479"/>
                    <a:pt x="84041" y="13408"/>
                    <a:pt x="81916" y="11337"/>
                  </a:cubicBezTo>
                  <a:cubicBezTo>
                    <a:pt x="81534" y="10955"/>
                    <a:pt x="81098" y="10574"/>
                    <a:pt x="80662" y="10356"/>
                  </a:cubicBezTo>
                  <a:cubicBezTo>
                    <a:pt x="79027" y="9538"/>
                    <a:pt x="77501" y="8557"/>
                    <a:pt x="76084" y="7413"/>
                  </a:cubicBezTo>
                  <a:cubicBezTo>
                    <a:pt x="74994" y="6650"/>
                    <a:pt x="73740" y="6105"/>
                    <a:pt x="72432" y="5778"/>
                  </a:cubicBezTo>
                  <a:cubicBezTo>
                    <a:pt x="71179" y="5505"/>
                    <a:pt x="69925" y="5233"/>
                    <a:pt x="68726" y="4851"/>
                  </a:cubicBezTo>
                  <a:cubicBezTo>
                    <a:pt x="67309" y="4415"/>
                    <a:pt x="65783" y="4361"/>
                    <a:pt x="64366" y="4742"/>
                  </a:cubicBezTo>
                  <a:cubicBezTo>
                    <a:pt x="62786" y="5124"/>
                    <a:pt x="61260" y="5560"/>
                    <a:pt x="59570" y="6050"/>
                  </a:cubicBezTo>
                  <a:cubicBezTo>
                    <a:pt x="59189" y="5669"/>
                    <a:pt x="58698" y="5233"/>
                    <a:pt x="58262" y="4688"/>
                  </a:cubicBezTo>
                  <a:cubicBezTo>
                    <a:pt x="57281" y="3543"/>
                    <a:pt x="55918" y="2671"/>
                    <a:pt x="54392" y="2290"/>
                  </a:cubicBezTo>
                  <a:cubicBezTo>
                    <a:pt x="52212" y="1636"/>
                    <a:pt x="50032" y="981"/>
                    <a:pt x="47852" y="436"/>
                  </a:cubicBezTo>
                  <a:cubicBezTo>
                    <a:pt x="47144" y="218"/>
                    <a:pt x="46381" y="109"/>
                    <a:pt x="45672" y="109"/>
                  </a:cubicBezTo>
                  <a:cubicBezTo>
                    <a:pt x="43220" y="109"/>
                    <a:pt x="40822" y="0"/>
                    <a:pt x="38424" y="109"/>
                  </a:cubicBezTo>
                  <a:cubicBezTo>
                    <a:pt x="36680" y="164"/>
                    <a:pt x="34935" y="436"/>
                    <a:pt x="33246" y="927"/>
                  </a:cubicBezTo>
                  <a:cubicBezTo>
                    <a:pt x="29485" y="2126"/>
                    <a:pt x="25888" y="3870"/>
                    <a:pt x="22673" y="6159"/>
                  </a:cubicBezTo>
                  <a:cubicBezTo>
                    <a:pt x="20493" y="7740"/>
                    <a:pt x="18204" y="9157"/>
                    <a:pt x="15969" y="10628"/>
                  </a:cubicBezTo>
                  <a:cubicBezTo>
                    <a:pt x="15370" y="11064"/>
                    <a:pt x="14770" y="11500"/>
                    <a:pt x="14280" y="11991"/>
                  </a:cubicBezTo>
                  <a:cubicBezTo>
                    <a:pt x="12372" y="13844"/>
                    <a:pt x="10519" y="15642"/>
                    <a:pt x="8666" y="17550"/>
                  </a:cubicBezTo>
                  <a:cubicBezTo>
                    <a:pt x="8012" y="18204"/>
                    <a:pt x="7467" y="18967"/>
                    <a:pt x="6922" y="19730"/>
                  </a:cubicBezTo>
                  <a:cubicBezTo>
                    <a:pt x="5069" y="22782"/>
                    <a:pt x="3488" y="25943"/>
                    <a:pt x="2235" y="29268"/>
                  </a:cubicBezTo>
                  <a:cubicBezTo>
                    <a:pt x="1417" y="31502"/>
                    <a:pt x="927" y="33791"/>
                    <a:pt x="763" y="36135"/>
                  </a:cubicBezTo>
                  <a:cubicBezTo>
                    <a:pt x="654" y="37279"/>
                    <a:pt x="491" y="38424"/>
                    <a:pt x="382" y="39568"/>
                  </a:cubicBezTo>
                  <a:cubicBezTo>
                    <a:pt x="273" y="40549"/>
                    <a:pt x="109" y="41530"/>
                    <a:pt x="109" y="42566"/>
                  </a:cubicBezTo>
                  <a:lnTo>
                    <a:pt x="109" y="56464"/>
                  </a:lnTo>
                  <a:cubicBezTo>
                    <a:pt x="109" y="60224"/>
                    <a:pt x="164" y="63985"/>
                    <a:pt x="109" y="67745"/>
                  </a:cubicBezTo>
                  <a:cubicBezTo>
                    <a:pt x="0" y="68890"/>
                    <a:pt x="491" y="70034"/>
                    <a:pt x="1472" y="70743"/>
                  </a:cubicBezTo>
                  <a:close/>
                  <a:moveTo>
                    <a:pt x="83660" y="49978"/>
                  </a:moveTo>
                  <a:cubicBezTo>
                    <a:pt x="83278" y="50850"/>
                    <a:pt x="82788" y="51667"/>
                    <a:pt x="82134" y="52376"/>
                  </a:cubicBezTo>
                  <a:cubicBezTo>
                    <a:pt x="76738" y="58862"/>
                    <a:pt x="75975" y="59625"/>
                    <a:pt x="69544" y="64802"/>
                  </a:cubicBezTo>
                  <a:cubicBezTo>
                    <a:pt x="68890" y="65293"/>
                    <a:pt x="68236" y="65729"/>
                    <a:pt x="67527" y="66110"/>
                  </a:cubicBezTo>
                  <a:cubicBezTo>
                    <a:pt x="64857" y="67582"/>
                    <a:pt x="62241" y="69108"/>
                    <a:pt x="59570" y="70525"/>
                  </a:cubicBezTo>
                  <a:cubicBezTo>
                    <a:pt x="56736" y="72051"/>
                    <a:pt x="53738" y="73195"/>
                    <a:pt x="50632" y="74067"/>
                  </a:cubicBezTo>
                  <a:cubicBezTo>
                    <a:pt x="47580" y="74885"/>
                    <a:pt x="44473" y="75593"/>
                    <a:pt x="41421" y="76302"/>
                  </a:cubicBezTo>
                  <a:cubicBezTo>
                    <a:pt x="40985" y="76465"/>
                    <a:pt x="40549" y="76574"/>
                    <a:pt x="40059" y="76574"/>
                  </a:cubicBezTo>
                  <a:cubicBezTo>
                    <a:pt x="36898" y="76738"/>
                    <a:pt x="33736" y="76574"/>
                    <a:pt x="30630" y="76138"/>
                  </a:cubicBezTo>
                  <a:cubicBezTo>
                    <a:pt x="30248" y="76084"/>
                    <a:pt x="29867" y="75920"/>
                    <a:pt x="29540" y="75702"/>
                  </a:cubicBezTo>
                  <a:cubicBezTo>
                    <a:pt x="28559" y="75266"/>
                    <a:pt x="27578" y="74830"/>
                    <a:pt x="26651" y="74340"/>
                  </a:cubicBezTo>
                  <a:cubicBezTo>
                    <a:pt x="25180" y="73686"/>
                    <a:pt x="23599" y="73413"/>
                    <a:pt x="22237" y="72487"/>
                  </a:cubicBezTo>
                  <a:cubicBezTo>
                    <a:pt x="19784" y="70906"/>
                    <a:pt x="17931" y="68617"/>
                    <a:pt x="16787" y="65892"/>
                  </a:cubicBezTo>
                  <a:cubicBezTo>
                    <a:pt x="16133" y="64312"/>
                    <a:pt x="15588" y="62622"/>
                    <a:pt x="14934" y="60987"/>
                  </a:cubicBezTo>
                  <a:cubicBezTo>
                    <a:pt x="14661" y="60170"/>
                    <a:pt x="14498" y="59298"/>
                    <a:pt x="14498" y="58426"/>
                  </a:cubicBezTo>
                  <a:cubicBezTo>
                    <a:pt x="14498" y="55156"/>
                    <a:pt x="14498" y="51885"/>
                    <a:pt x="14389" y="48561"/>
                  </a:cubicBezTo>
                  <a:cubicBezTo>
                    <a:pt x="14389" y="47362"/>
                    <a:pt x="14607" y="46163"/>
                    <a:pt x="15097" y="45073"/>
                  </a:cubicBezTo>
                  <a:cubicBezTo>
                    <a:pt x="15860" y="44473"/>
                    <a:pt x="16841" y="44255"/>
                    <a:pt x="17768" y="44419"/>
                  </a:cubicBezTo>
                  <a:cubicBezTo>
                    <a:pt x="18912" y="44528"/>
                    <a:pt x="20002" y="44419"/>
                    <a:pt x="21092" y="44964"/>
                  </a:cubicBezTo>
                  <a:cubicBezTo>
                    <a:pt x="21746" y="45236"/>
                    <a:pt x="22400" y="45291"/>
                    <a:pt x="23054" y="45127"/>
                  </a:cubicBezTo>
                  <a:cubicBezTo>
                    <a:pt x="25997" y="44419"/>
                    <a:pt x="29049" y="44255"/>
                    <a:pt x="31938" y="43220"/>
                  </a:cubicBezTo>
                  <a:cubicBezTo>
                    <a:pt x="34063" y="42402"/>
                    <a:pt x="36189" y="41585"/>
                    <a:pt x="38315" y="40767"/>
                  </a:cubicBezTo>
                  <a:cubicBezTo>
                    <a:pt x="40876" y="39895"/>
                    <a:pt x="43274" y="38642"/>
                    <a:pt x="45509" y="37116"/>
                  </a:cubicBezTo>
                  <a:cubicBezTo>
                    <a:pt x="45999" y="36680"/>
                    <a:pt x="46599" y="36353"/>
                    <a:pt x="47253" y="36080"/>
                  </a:cubicBezTo>
                  <a:cubicBezTo>
                    <a:pt x="50577" y="34663"/>
                    <a:pt x="53084" y="32102"/>
                    <a:pt x="55864" y="29867"/>
                  </a:cubicBezTo>
                  <a:cubicBezTo>
                    <a:pt x="57390" y="28668"/>
                    <a:pt x="57826" y="26924"/>
                    <a:pt x="58371" y="25180"/>
                  </a:cubicBezTo>
                  <a:cubicBezTo>
                    <a:pt x="58589" y="24580"/>
                    <a:pt x="58807" y="23926"/>
                    <a:pt x="59080" y="23327"/>
                  </a:cubicBezTo>
                  <a:cubicBezTo>
                    <a:pt x="60061" y="21528"/>
                    <a:pt x="60333" y="19512"/>
                    <a:pt x="60824" y="17550"/>
                  </a:cubicBezTo>
                  <a:cubicBezTo>
                    <a:pt x="60878" y="16896"/>
                    <a:pt x="60878" y="16187"/>
                    <a:pt x="60824" y="15533"/>
                  </a:cubicBezTo>
                  <a:cubicBezTo>
                    <a:pt x="60824" y="15206"/>
                    <a:pt x="60878" y="14879"/>
                    <a:pt x="60933" y="14443"/>
                  </a:cubicBezTo>
                  <a:cubicBezTo>
                    <a:pt x="61369" y="14552"/>
                    <a:pt x="61750" y="14661"/>
                    <a:pt x="62186" y="14770"/>
                  </a:cubicBezTo>
                  <a:cubicBezTo>
                    <a:pt x="65184" y="15915"/>
                    <a:pt x="68236" y="16950"/>
                    <a:pt x="71179" y="18204"/>
                  </a:cubicBezTo>
                  <a:cubicBezTo>
                    <a:pt x="72432" y="18749"/>
                    <a:pt x="73577" y="19403"/>
                    <a:pt x="74667" y="20220"/>
                  </a:cubicBezTo>
                  <a:cubicBezTo>
                    <a:pt x="78046" y="22564"/>
                    <a:pt x="81044" y="25398"/>
                    <a:pt x="83551" y="28668"/>
                  </a:cubicBezTo>
                  <a:cubicBezTo>
                    <a:pt x="83932" y="29104"/>
                    <a:pt x="84259" y="29649"/>
                    <a:pt x="84477" y="30194"/>
                  </a:cubicBezTo>
                  <a:cubicBezTo>
                    <a:pt x="85186" y="32265"/>
                    <a:pt x="85894" y="34391"/>
                    <a:pt x="86603" y="36571"/>
                  </a:cubicBezTo>
                  <a:lnTo>
                    <a:pt x="86058" y="37334"/>
                  </a:lnTo>
                  <a:cubicBezTo>
                    <a:pt x="85676" y="37715"/>
                    <a:pt x="85676" y="38260"/>
                    <a:pt x="86058" y="38642"/>
                  </a:cubicBezTo>
                  <a:cubicBezTo>
                    <a:pt x="86439" y="39187"/>
                    <a:pt x="86657" y="39841"/>
                    <a:pt x="86603" y="40495"/>
                  </a:cubicBezTo>
                  <a:cubicBezTo>
                    <a:pt x="86712" y="42184"/>
                    <a:pt x="86385" y="43874"/>
                    <a:pt x="85622" y="45400"/>
                  </a:cubicBezTo>
                  <a:cubicBezTo>
                    <a:pt x="84859" y="46871"/>
                    <a:pt x="84259" y="48452"/>
                    <a:pt x="83660" y="49978"/>
                  </a:cubicBezTo>
                  <a:close/>
                  <a:moveTo>
                    <a:pt x="87311" y="27524"/>
                  </a:moveTo>
                  <a:cubicBezTo>
                    <a:pt x="87911" y="27415"/>
                    <a:pt x="88510" y="27633"/>
                    <a:pt x="88892" y="28178"/>
                  </a:cubicBezTo>
                  <a:cubicBezTo>
                    <a:pt x="89546" y="28995"/>
                    <a:pt x="89873" y="30031"/>
                    <a:pt x="89818" y="31066"/>
                  </a:cubicBezTo>
                  <a:cubicBezTo>
                    <a:pt x="89873" y="32483"/>
                    <a:pt x="89546" y="33846"/>
                    <a:pt x="88837" y="35045"/>
                  </a:cubicBezTo>
                  <a:cubicBezTo>
                    <a:pt x="88728" y="34881"/>
                    <a:pt x="88619" y="34663"/>
                    <a:pt x="88510" y="34500"/>
                  </a:cubicBezTo>
                  <a:cubicBezTo>
                    <a:pt x="87856" y="32538"/>
                    <a:pt x="87148" y="30576"/>
                    <a:pt x="86548" y="28614"/>
                  </a:cubicBezTo>
                  <a:cubicBezTo>
                    <a:pt x="86276" y="28069"/>
                    <a:pt x="86712" y="27469"/>
                    <a:pt x="87311" y="27524"/>
                  </a:cubicBezTo>
                  <a:close/>
                  <a:moveTo>
                    <a:pt x="2616" y="42947"/>
                  </a:moveTo>
                  <a:cubicBezTo>
                    <a:pt x="2562" y="42184"/>
                    <a:pt x="2616" y="41476"/>
                    <a:pt x="2725" y="40767"/>
                  </a:cubicBezTo>
                  <a:cubicBezTo>
                    <a:pt x="2998" y="39132"/>
                    <a:pt x="3161" y="37552"/>
                    <a:pt x="3325" y="35971"/>
                  </a:cubicBezTo>
                  <a:cubicBezTo>
                    <a:pt x="3488" y="34009"/>
                    <a:pt x="3924" y="32102"/>
                    <a:pt x="4578" y="30303"/>
                  </a:cubicBezTo>
                  <a:cubicBezTo>
                    <a:pt x="5723" y="27087"/>
                    <a:pt x="7249" y="23981"/>
                    <a:pt x="8993" y="21038"/>
                  </a:cubicBezTo>
                  <a:cubicBezTo>
                    <a:pt x="9429" y="20438"/>
                    <a:pt x="9865" y="19839"/>
                    <a:pt x="10355" y="19294"/>
                  </a:cubicBezTo>
                  <a:cubicBezTo>
                    <a:pt x="12154" y="17495"/>
                    <a:pt x="13952" y="15642"/>
                    <a:pt x="15751" y="13844"/>
                  </a:cubicBezTo>
                  <a:cubicBezTo>
                    <a:pt x="16242" y="13408"/>
                    <a:pt x="16787" y="12972"/>
                    <a:pt x="17332" y="12590"/>
                  </a:cubicBezTo>
                  <a:cubicBezTo>
                    <a:pt x="19621" y="11010"/>
                    <a:pt x="22073" y="9484"/>
                    <a:pt x="24308" y="7794"/>
                  </a:cubicBezTo>
                  <a:cubicBezTo>
                    <a:pt x="27305" y="5723"/>
                    <a:pt x="30575" y="4143"/>
                    <a:pt x="34063" y="3053"/>
                  </a:cubicBezTo>
                  <a:cubicBezTo>
                    <a:pt x="35535" y="2617"/>
                    <a:pt x="37061" y="2399"/>
                    <a:pt x="38587" y="2344"/>
                  </a:cubicBezTo>
                  <a:cubicBezTo>
                    <a:pt x="40876" y="2235"/>
                    <a:pt x="43165" y="2344"/>
                    <a:pt x="45454" y="2344"/>
                  </a:cubicBezTo>
                  <a:cubicBezTo>
                    <a:pt x="47307" y="2344"/>
                    <a:pt x="48997" y="2944"/>
                    <a:pt x="50795" y="3380"/>
                  </a:cubicBezTo>
                  <a:cubicBezTo>
                    <a:pt x="51994" y="3652"/>
                    <a:pt x="53248" y="4034"/>
                    <a:pt x="54392" y="4524"/>
                  </a:cubicBezTo>
                  <a:cubicBezTo>
                    <a:pt x="55101" y="4797"/>
                    <a:pt x="55755" y="5178"/>
                    <a:pt x="56300" y="5669"/>
                  </a:cubicBezTo>
                  <a:cubicBezTo>
                    <a:pt x="57117" y="6323"/>
                    <a:pt x="57990" y="7031"/>
                    <a:pt x="57881" y="8285"/>
                  </a:cubicBezTo>
                  <a:cubicBezTo>
                    <a:pt x="57935" y="8503"/>
                    <a:pt x="57990" y="8666"/>
                    <a:pt x="58099" y="8830"/>
                  </a:cubicBezTo>
                  <a:cubicBezTo>
                    <a:pt x="58371" y="9320"/>
                    <a:pt x="59025" y="9429"/>
                    <a:pt x="59298" y="9048"/>
                  </a:cubicBezTo>
                  <a:cubicBezTo>
                    <a:pt x="60061" y="7903"/>
                    <a:pt x="61205" y="7140"/>
                    <a:pt x="62568" y="6922"/>
                  </a:cubicBezTo>
                  <a:cubicBezTo>
                    <a:pt x="64475" y="6486"/>
                    <a:pt x="66383" y="6105"/>
                    <a:pt x="68345" y="6813"/>
                  </a:cubicBezTo>
                  <a:cubicBezTo>
                    <a:pt x="69271" y="7140"/>
                    <a:pt x="70198" y="7467"/>
                    <a:pt x="71233" y="7631"/>
                  </a:cubicBezTo>
                  <a:cubicBezTo>
                    <a:pt x="72923" y="8012"/>
                    <a:pt x="74503" y="8775"/>
                    <a:pt x="75866" y="9920"/>
                  </a:cubicBezTo>
                  <a:cubicBezTo>
                    <a:pt x="76792" y="10628"/>
                    <a:pt x="77882" y="11228"/>
                    <a:pt x="78863" y="11882"/>
                  </a:cubicBezTo>
                  <a:cubicBezTo>
                    <a:pt x="79517" y="12263"/>
                    <a:pt x="80117" y="12699"/>
                    <a:pt x="80662" y="13190"/>
                  </a:cubicBezTo>
                  <a:cubicBezTo>
                    <a:pt x="82515" y="14988"/>
                    <a:pt x="84368" y="16896"/>
                    <a:pt x="86221" y="18749"/>
                  </a:cubicBezTo>
                  <a:cubicBezTo>
                    <a:pt x="86657" y="19239"/>
                    <a:pt x="87093" y="19730"/>
                    <a:pt x="87529" y="20275"/>
                  </a:cubicBezTo>
                  <a:cubicBezTo>
                    <a:pt x="88129" y="21038"/>
                    <a:pt x="88728" y="21855"/>
                    <a:pt x="89328" y="22673"/>
                  </a:cubicBezTo>
                  <a:cubicBezTo>
                    <a:pt x="92434" y="26760"/>
                    <a:pt x="92489" y="26760"/>
                    <a:pt x="94233" y="31611"/>
                  </a:cubicBezTo>
                  <a:cubicBezTo>
                    <a:pt x="95214" y="34064"/>
                    <a:pt x="95704" y="36680"/>
                    <a:pt x="95650" y="39296"/>
                  </a:cubicBezTo>
                  <a:cubicBezTo>
                    <a:pt x="95650" y="41367"/>
                    <a:pt x="95595" y="43492"/>
                    <a:pt x="95650" y="45563"/>
                  </a:cubicBezTo>
                  <a:cubicBezTo>
                    <a:pt x="95704" y="47634"/>
                    <a:pt x="95268" y="49705"/>
                    <a:pt x="94505" y="51613"/>
                  </a:cubicBezTo>
                  <a:cubicBezTo>
                    <a:pt x="94287" y="51722"/>
                    <a:pt x="94124" y="51831"/>
                    <a:pt x="93960" y="51940"/>
                  </a:cubicBezTo>
                  <a:cubicBezTo>
                    <a:pt x="92816" y="52812"/>
                    <a:pt x="91235" y="52866"/>
                    <a:pt x="89982" y="52212"/>
                  </a:cubicBezTo>
                  <a:cubicBezTo>
                    <a:pt x="89437" y="52049"/>
                    <a:pt x="88892" y="51994"/>
                    <a:pt x="88401" y="52049"/>
                  </a:cubicBezTo>
                  <a:lnTo>
                    <a:pt x="85676" y="52049"/>
                  </a:lnTo>
                  <a:cubicBezTo>
                    <a:pt x="85840" y="51504"/>
                    <a:pt x="85949" y="51068"/>
                    <a:pt x="86112" y="50632"/>
                  </a:cubicBezTo>
                  <a:cubicBezTo>
                    <a:pt x="86821" y="48833"/>
                    <a:pt x="87584" y="47035"/>
                    <a:pt x="88401" y="45236"/>
                  </a:cubicBezTo>
                  <a:cubicBezTo>
                    <a:pt x="88892" y="44201"/>
                    <a:pt x="89110" y="43056"/>
                    <a:pt x="89055" y="41912"/>
                  </a:cubicBezTo>
                  <a:cubicBezTo>
                    <a:pt x="89055" y="41040"/>
                    <a:pt x="89055" y="40168"/>
                    <a:pt x="89055" y="39296"/>
                  </a:cubicBezTo>
                  <a:cubicBezTo>
                    <a:pt x="89055" y="38642"/>
                    <a:pt x="89328" y="37988"/>
                    <a:pt x="89818" y="37552"/>
                  </a:cubicBezTo>
                  <a:cubicBezTo>
                    <a:pt x="91453" y="36189"/>
                    <a:pt x="91889" y="34336"/>
                    <a:pt x="91889" y="32320"/>
                  </a:cubicBezTo>
                  <a:cubicBezTo>
                    <a:pt x="91835" y="31993"/>
                    <a:pt x="91835" y="31666"/>
                    <a:pt x="91889" y="31339"/>
                  </a:cubicBezTo>
                  <a:cubicBezTo>
                    <a:pt x="92271" y="29268"/>
                    <a:pt x="91181" y="27742"/>
                    <a:pt x="89982" y="26270"/>
                  </a:cubicBezTo>
                  <a:cubicBezTo>
                    <a:pt x="89655" y="25834"/>
                    <a:pt x="89164" y="25616"/>
                    <a:pt x="88619" y="25561"/>
                  </a:cubicBezTo>
                  <a:cubicBezTo>
                    <a:pt x="87311" y="25452"/>
                    <a:pt x="86003" y="25725"/>
                    <a:pt x="84859" y="26270"/>
                  </a:cubicBezTo>
                  <a:cubicBezTo>
                    <a:pt x="84641" y="26052"/>
                    <a:pt x="84423" y="25779"/>
                    <a:pt x="84150" y="25561"/>
                  </a:cubicBezTo>
                  <a:cubicBezTo>
                    <a:pt x="81262" y="22291"/>
                    <a:pt x="77882" y="19403"/>
                    <a:pt x="74231" y="17059"/>
                  </a:cubicBezTo>
                  <a:cubicBezTo>
                    <a:pt x="73740" y="16732"/>
                    <a:pt x="73195" y="16405"/>
                    <a:pt x="72650" y="16187"/>
                  </a:cubicBezTo>
                  <a:cubicBezTo>
                    <a:pt x="68454" y="14607"/>
                    <a:pt x="64203" y="13081"/>
                    <a:pt x="60006" y="11500"/>
                  </a:cubicBezTo>
                  <a:cubicBezTo>
                    <a:pt x="59843" y="11500"/>
                    <a:pt x="59679" y="11500"/>
                    <a:pt x="59570" y="11500"/>
                  </a:cubicBezTo>
                  <a:cubicBezTo>
                    <a:pt x="59189" y="11882"/>
                    <a:pt x="59407" y="12372"/>
                    <a:pt x="59352" y="12808"/>
                  </a:cubicBezTo>
                  <a:cubicBezTo>
                    <a:pt x="59352" y="13190"/>
                    <a:pt x="59352" y="13735"/>
                    <a:pt x="59298" y="14171"/>
                  </a:cubicBezTo>
                  <a:cubicBezTo>
                    <a:pt x="59243" y="14661"/>
                    <a:pt x="59298" y="15097"/>
                    <a:pt x="59080" y="15370"/>
                  </a:cubicBezTo>
                  <a:cubicBezTo>
                    <a:pt x="58317" y="16133"/>
                    <a:pt x="58535" y="17114"/>
                    <a:pt x="58480" y="18040"/>
                  </a:cubicBezTo>
                  <a:cubicBezTo>
                    <a:pt x="58480" y="19893"/>
                    <a:pt x="57771" y="21746"/>
                    <a:pt x="56627" y="23218"/>
                  </a:cubicBezTo>
                  <a:cubicBezTo>
                    <a:pt x="56300" y="23654"/>
                    <a:pt x="56027" y="24090"/>
                    <a:pt x="55809" y="24580"/>
                  </a:cubicBezTo>
                  <a:lnTo>
                    <a:pt x="54937" y="26161"/>
                  </a:lnTo>
                  <a:cubicBezTo>
                    <a:pt x="54719" y="26542"/>
                    <a:pt x="54338" y="26978"/>
                    <a:pt x="54338" y="27360"/>
                  </a:cubicBezTo>
                  <a:cubicBezTo>
                    <a:pt x="54283" y="28123"/>
                    <a:pt x="53847" y="28777"/>
                    <a:pt x="53193" y="29159"/>
                  </a:cubicBezTo>
                  <a:cubicBezTo>
                    <a:pt x="51831" y="30140"/>
                    <a:pt x="50523" y="31175"/>
                    <a:pt x="49215" y="32211"/>
                  </a:cubicBezTo>
                  <a:cubicBezTo>
                    <a:pt x="48452" y="32865"/>
                    <a:pt x="47580" y="33301"/>
                    <a:pt x="46599" y="33519"/>
                  </a:cubicBezTo>
                  <a:cubicBezTo>
                    <a:pt x="46653" y="32538"/>
                    <a:pt x="46871" y="31611"/>
                    <a:pt x="47362" y="30794"/>
                  </a:cubicBezTo>
                  <a:cubicBezTo>
                    <a:pt x="48179" y="29159"/>
                    <a:pt x="48779" y="27415"/>
                    <a:pt x="49106" y="25670"/>
                  </a:cubicBezTo>
                  <a:cubicBezTo>
                    <a:pt x="49215" y="24635"/>
                    <a:pt x="49596" y="23708"/>
                    <a:pt x="50141" y="22836"/>
                  </a:cubicBezTo>
                  <a:cubicBezTo>
                    <a:pt x="50795" y="21910"/>
                    <a:pt x="50632" y="20929"/>
                    <a:pt x="50359" y="19948"/>
                  </a:cubicBezTo>
                  <a:cubicBezTo>
                    <a:pt x="50250" y="19675"/>
                    <a:pt x="50087" y="19512"/>
                    <a:pt x="49814" y="19403"/>
                  </a:cubicBezTo>
                  <a:cubicBezTo>
                    <a:pt x="49215" y="19185"/>
                    <a:pt x="48670" y="19621"/>
                    <a:pt x="48779" y="20166"/>
                  </a:cubicBezTo>
                  <a:cubicBezTo>
                    <a:pt x="48888" y="20874"/>
                    <a:pt x="48670" y="21637"/>
                    <a:pt x="48179" y="22182"/>
                  </a:cubicBezTo>
                  <a:cubicBezTo>
                    <a:pt x="47798" y="22891"/>
                    <a:pt x="47471" y="23599"/>
                    <a:pt x="47198" y="24362"/>
                  </a:cubicBezTo>
                  <a:cubicBezTo>
                    <a:pt x="46762" y="26324"/>
                    <a:pt x="46108" y="28232"/>
                    <a:pt x="45236" y="30085"/>
                  </a:cubicBezTo>
                  <a:cubicBezTo>
                    <a:pt x="44855" y="30903"/>
                    <a:pt x="44637" y="31829"/>
                    <a:pt x="44582" y="32810"/>
                  </a:cubicBezTo>
                  <a:cubicBezTo>
                    <a:pt x="44582" y="33301"/>
                    <a:pt x="44691" y="33846"/>
                    <a:pt x="44855" y="34336"/>
                  </a:cubicBezTo>
                  <a:cubicBezTo>
                    <a:pt x="42620" y="36407"/>
                    <a:pt x="37497" y="38914"/>
                    <a:pt x="34499" y="39350"/>
                  </a:cubicBezTo>
                  <a:cubicBezTo>
                    <a:pt x="34717" y="38860"/>
                    <a:pt x="34881" y="38369"/>
                    <a:pt x="35044" y="37879"/>
                  </a:cubicBezTo>
                  <a:cubicBezTo>
                    <a:pt x="35153" y="37606"/>
                    <a:pt x="35317" y="37225"/>
                    <a:pt x="35208" y="37116"/>
                  </a:cubicBezTo>
                  <a:cubicBezTo>
                    <a:pt x="34554" y="36244"/>
                    <a:pt x="35208" y="35644"/>
                    <a:pt x="35480" y="34936"/>
                  </a:cubicBezTo>
                  <a:cubicBezTo>
                    <a:pt x="36734" y="31502"/>
                    <a:pt x="38478" y="28287"/>
                    <a:pt x="39895" y="24962"/>
                  </a:cubicBezTo>
                  <a:cubicBezTo>
                    <a:pt x="40277" y="23981"/>
                    <a:pt x="40876" y="23054"/>
                    <a:pt x="41694" y="22346"/>
                  </a:cubicBezTo>
                  <a:cubicBezTo>
                    <a:pt x="42457" y="21637"/>
                    <a:pt x="42947" y="20711"/>
                    <a:pt x="43056" y="19675"/>
                  </a:cubicBezTo>
                  <a:cubicBezTo>
                    <a:pt x="43111" y="19512"/>
                    <a:pt x="43056" y="19294"/>
                    <a:pt x="43002" y="19130"/>
                  </a:cubicBezTo>
                  <a:cubicBezTo>
                    <a:pt x="42838" y="18803"/>
                    <a:pt x="42457" y="18694"/>
                    <a:pt x="42130" y="18858"/>
                  </a:cubicBezTo>
                  <a:cubicBezTo>
                    <a:pt x="41966" y="18967"/>
                    <a:pt x="41748" y="19130"/>
                    <a:pt x="41748" y="19294"/>
                  </a:cubicBezTo>
                  <a:cubicBezTo>
                    <a:pt x="41367" y="20384"/>
                    <a:pt x="40713" y="21310"/>
                    <a:pt x="39841" y="22073"/>
                  </a:cubicBezTo>
                  <a:cubicBezTo>
                    <a:pt x="39459" y="22455"/>
                    <a:pt x="39132" y="22891"/>
                    <a:pt x="38914" y="23381"/>
                  </a:cubicBezTo>
                  <a:cubicBezTo>
                    <a:pt x="37116" y="26815"/>
                    <a:pt x="35262" y="30140"/>
                    <a:pt x="33736" y="33628"/>
                  </a:cubicBezTo>
                  <a:cubicBezTo>
                    <a:pt x="32646" y="35917"/>
                    <a:pt x="31720" y="38315"/>
                    <a:pt x="30957" y="40767"/>
                  </a:cubicBezTo>
                  <a:cubicBezTo>
                    <a:pt x="28395" y="41912"/>
                    <a:pt x="25616" y="41912"/>
                    <a:pt x="23000" y="42675"/>
                  </a:cubicBezTo>
                  <a:cubicBezTo>
                    <a:pt x="22673" y="42239"/>
                    <a:pt x="23000" y="41912"/>
                    <a:pt x="23109" y="41585"/>
                  </a:cubicBezTo>
                  <a:cubicBezTo>
                    <a:pt x="24471" y="38369"/>
                    <a:pt x="25834" y="35154"/>
                    <a:pt x="27305" y="31993"/>
                  </a:cubicBezTo>
                  <a:cubicBezTo>
                    <a:pt x="28014" y="30467"/>
                    <a:pt x="28831" y="28941"/>
                    <a:pt x="29703" y="27524"/>
                  </a:cubicBezTo>
                  <a:cubicBezTo>
                    <a:pt x="30085" y="26978"/>
                    <a:pt x="30575" y="26488"/>
                    <a:pt x="31066" y="26052"/>
                  </a:cubicBezTo>
                  <a:cubicBezTo>
                    <a:pt x="31175" y="25507"/>
                    <a:pt x="30739" y="25398"/>
                    <a:pt x="30357" y="25234"/>
                  </a:cubicBezTo>
                  <a:cubicBezTo>
                    <a:pt x="30030" y="25016"/>
                    <a:pt x="29540" y="25071"/>
                    <a:pt x="29213" y="25343"/>
                  </a:cubicBezTo>
                  <a:cubicBezTo>
                    <a:pt x="28831" y="25670"/>
                    <a:pt x="28450" y="26052"/>
                    <a:pt x="28123" y="26488"/>
                  </a:cubicBezTo>
                  <a:cubicBezTo>
                    <a:pt x="27196" y="28123"/>
                    <a:pt x="26215" y="29704"/>
                    <a:pt x="25398" y="31393"/>
                  </a:cubicBezTo>
                  <a:cubicBezTo>
                    <a:pt x="24362" y="33573"/>
                    <a:pt x="23381" y="35808"/>
                    <a:pt x="22400" y="37988"/>
                  </a:cubicBezTo>
                  <a:cubicBezTo>
                    <a:pt x="21637" y="39405"/>
                    <a:pt x="21092" y="40931"/>
                    <a:pt x="20820" y="42511"/>
                  </a:cubicBezTo>
                  <a:cubicBezTo>
                    <a:pt x="20711" y="42729"/>
                    <a:pt x="20656" y="42947"/>
                    <a:pt x="20493" y="43165"/>
                  </a:cubicBezTo>
                  <a:cubicBezTo>
                    <a:pt x="18640" y="43056"/>
                    <a:pt x="16841" y="42511"/>
                    <a:pt x="15261" y="41530"/>
                  </a:cubicBezTo>
                  <a:lnTo>
                    <a:pt x="13625" y="43383"/>
                  </a:lnTo>
                  <a:cubicBezTo>
                    <a:pt x="13571" y="43492"/>
                    <a:pt x="13462" y="43601"/>
                    <a:pt x="13462" y="43765"/>
                  </a:cubicBezTo>
                  <a:cubicBezTo>
                    <a:pt x="13298" y="45236"/>
                    <a:pt x="12535" y="46544"/>
                    <a:pt x="12535" y="48070"/>
                  </a:cubicBezTo>
                  <a:cubicBezTo>
                    <a:pt x="12590" y="50141"/>
                    <a:pt x="12535" y="52212"/>
                    <a:pt x="12481" y="54284"/>
                  </a:cubicBezTo>
                  <a:cubicBezTo>
                    <a:pt x="12481" y="54829"/>
                    <a:pt x="12372" y="55374"/>
                    <a:pt x="12317" y="56028"/>
                  </a:cubicBezTo>
                  <a:cubicBezTo>
                    <a:pt x="11718" y="55973"/>
                    <a:pt x="11064" y="55919"/>
                    <a:pt x="10464" y="55864"/>
                  </a:cubicBezTo>
                  <a:cubicBezTo>
                    <a:pt x="9429" y="55646"/>
                    <a:pt x="8393" y="56028"/>
                    <a:pt x="7794" y="56900"/>
                  </a:cubicBezTo>
                  <a:cubicBezTo>
                    <a:pt x="7194" y="57663"/>
                    <a:pt x="6595" y="58480"/>
                    <a:pt x="6050" y="59352"/>
                  </a:cubicBezTo>
                  <a:cubicBezTo>
                    <a:pt x="5886" y="59679"/>
                    <a:pt x="5777" y="60061"/>
                    <a:pt x="5777" y="60497"/>
                  </a:cubicBezTo>
                  <a:lnTo>
                    <a:pt x="5777" y="62731"/>
                  </a:lnTo>
                  <a:cubicBezTo>
                    <a:pt x="5832" y="64094"/>
                    <a:pt x="6486" y="65347"/>
                    <a:pt x="7630" y="66110"/>
                  </a:cubicBezTo>
                  <a:cubicBezTo>
                    <a:pt x="8012" y="66274"/>
                    <a:pt x="8339" y="66492"/>
                    <a:pt x="8666" y="66764"/>
                  </a:cubicBezTo>
                  <a:cubicBezTo>
                    <a:pt x="9320" y="67255"/>
                    <a:pt x="10137" y="67527"/>
                    <a:pt x="10900" y="67418"/>
                  </a:cubicBezTo>
                  <a:lnTo>
                    <a:pt x="15152" y="67418"/>
                  </a:lnTo>
                  <a:cubicBezTo>
                    <a:pt x="16351" y="69925"/>
                    <a:pt x="18095" y="72105"/>
                    <a:pt x="20275" y="73849"/>
                  </a:cubicBezTo>
                  <a:cubicBezTo>
                    <a:pt x="20166" y="74340"/>
                    <a:pt x="19784" y="74285"/>
                    <a:pt x="19512" y="74285"/>
                  </a:cubicBezTo>
                  <a:cubicBezTo>
                    <a:pt x="18204" y="74285"/>
                    <a:pt x="16950" y="74285"/>
                    <a:pt x="15642" y="74285"/>
                  </a:cubicBezTo>
                  <a:cubicBezTo>
                    <a:pt x="14661" y="74340"/>
                    <a:pt x="13625" y="74067"/>
                    <a:pt x="12808" y="73468"/>
                  </a:cubicBezTo>
                  <a:cubicBezTo>
                    <a:pt x="12426" y="73195"/>
                    <a:pt x="11990" y="73032"/>
                    <a:pt x="11500" y="73086"/>
                  </a:cubicBezTo>
                  <a:cubicBezTo>
                    <a:pt x="9810" y="73250"/>
                    <a:pt x="8121" y="72814"/>
                    <a:pt x="6758" y="71833"/>
                  </a:cubicBezTo>
                  <a:cubicBezTo>
                    <a:pt x="6486" y="71615"/>
                    <a:pt x="6159" y="71506"/>
                    <a:pt x="5832" y="71397"/>
                  </a:cubicBezTo>
                  <a:cubicBezTo>
                    <a:pt x="4742" y="71179"/>
                    <a:pt x="4469" y="70416"/>
                    <a:pt x="4415" y="69489"/>
                  </a:cubicBezTo>
                  <a:cubicBezTo>
                    <a:pt x="4360" y="68563"/>
                    <a:pt x="4415" y="67745"/>
                    <a:pt x="4415" y="66873"/>
                  </a:cubicBezTo>
                  <a:cubicBezTo>
                    <a:pt x="4360" y="66274"/>
                    <a:pt x="4306" y="65674"/>
                    <a:pt x="4142" y="65075"/>
                  </a:cubicBezTo>
                  <a:cubicBezTo>
                    <a:pt x="3924" y="64039"/>
                    <a:pt x="3652" y="63004"/>
                    <a:pt x="3270" y="62023"/>
                  </a:cubicBezTo>
                  <a:cubicBezTo>
                    <a:pt x="2780" y="60388"/>
                    <a:pt x="2562" y="58698"/>
                    <a:pt x="2671" y="57009"/>
                  </a:cubicBezTo>
                  <a:cubicBezTo>
                    <a:pt x="2616" y="52376"/>
                    <a:pt x="2562" y="47634"/>
                    <a:pt x="2616" y="42947"/>
                  </a:cubicBezTo>
                  <a:close/>
                  <a:moveTo>
                    <a:pt x="14062" y="65238"/>
                  </a:moveTo>
                  <a:cubicBezTo>
                    <a:pt x="12971" y="65511"/>
                    <a:pt x="11827" y="65511"/>
                    <a:pt x="10682" y="65293"/>
                  </a:cubicBezTo>
                  <a:cubicBezTo>
                    <a:pt x="9265" y="65020"/>
                    <a:pt x="7630" y="64094"/>
                    <a:pt x="7794" y="62077"/>
                  </a:cubicBezTo>
                  <a:cubicBezTo>
                    <a:pt x="7794" y="61151"/>
                    <a:pt x="7957" y="60279"/>
                    <a:pt x="8339" y="59407"/>
                  </a:cubicBezTo>
                  <a:cubicBezTo>
                    <a:pt x="8829" y="58044"/>
                    <a:pt x="10301" y="57281"/>
                    <a:pt x="11663" y="57663"/>
                  </a:cubicBezTo>
                  <a:cubicBezTo>
                    <a:pt x="12481" y="60224"/>
                    <a:pt x="13244" y="62731"/>
                    <a:pt x="14062" y="652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70;p69">
              <a:extLst>
                <a:ext uri="{FF2B5EF4-FFF2-40B4-BE49-F238E27FC236}">
                  <a16:creationId xmlns:a16="http://schemas.microsoft.com/office/drawing/2014/main" id="{5E48D7DB-CBD8-38A0-546F-A8AADCBA73E1}"/>
                </a:ext>
              </a:extLst>
            </p:cNvPr>
            <p:cNvSpPr/>
            <p:nvPr/>
          </p:nvSpPr>
          <p:spPr>
            <a:xfrm>
              <a:off x="-2870383" y="4114277"/>
              <a:ext cx="507214" cy="354910"/>
            </a:xfrm>
            <a:custGeom>
              <a:avLst/>
              <a:gdLst/>
              <a:ahLst/>
              <a:cxnLst/>
              <a:rect l="l" t="t" r="r" b="b"/>
              <a:pathLst>
                <a:path w="39024" h="27306" extrusionOk="0">
                  <a:moveTo>
                    <a:pt x="14552" y="26979"/>
                  </a:moveTo>
                  <a:lnTo>
                    <a:pt x="14334" y="26979"/>
                  </a:lnTo>
                  <a:cubicBezTo>
                    <a:pt x="11555" y="27306"/>
                    <a:pt x="9048" y="26434"/>
                    <a:pt x="6595" y="25235"/>
                  </a:cubicBezTo>
                  <a:cubicBezTo>
                    <a:pt x="6323" y="25071"/>
                    <a:pt x="5996" y="24908"/>
                    <a:pt x="5669" y="24853"/>
                  </a:cubicBezTo>
                  <a:cubicBezTo>
                    <a:pt x="4251" y="24417"/>
                    <a:pt x="2998" y="23491"/>
                    <a:pt x="2235" y="22183"/>
                  </a:cubicBezTo>
                  <a:cubicBezTo>
                    <a:pt x="1744" y="21529"/>
                    <a:pt x="1308" y="20875"/>
                    <a:pt x="872" y="20221"/>
                  </a:cubicBezTo>
                  <a:cubicBezTo>
                    <a:pt x="218" y="19185"/>
                    <a:pt x="0" y="17932"/>
                    <a:pt x="273" y="16733"/>
                  </a:cubicBezTo>
                  <a:cubicBezTo>
                    <a:pt x="327" y="16188"/>
                    <a:pt x="600" y="15697"/>
                    <a:pt x="1090" y="15425"/>
                  </a:cubicBezTo>
                  <a:cubicBezTo>
                    <a:pt x="1417" y="15152"/>
                    <a:pt x="1853" y="15152"/>
                    <a:pt x="2180" y="15425"/>
                  </a:cubicBezTo>
                  <a:cubicBezTo>
                    <a:pt x="2398" y="15588"/>
                    <a:pt x="2616" y="16079"/>
                    <a:pt x="2507" y="16297"/>
                  </a:cubicBezTo>
                  <a:cubicBezTo>
                    <a:pt x="1799" y="17605"/>
                    <a:pt x="2398" y="18586"/>
                    <a:pt x="3161" y="19567"/>
                  </a:cubicBezTo>
                  <a:cubicBezTo>
                    <a:pt x="3488" y="20003"/>
                    <a:pt x="3870" y="20439"/>
                    <a:pt x="4197" y="20875"/>
                  </a:cubicBezTo>
                  <a:cubicBezTo>
                    <a:pt x="4797" y="21638"/>
                    <a:pt x="5614" y="22237"/>
                    <a:pt x="6595" y="22564"/>
                  </a:cubicBezTo>
                  <a:cubicBezTo>
                    <a:pt x="7685" y="22891"/>
                    <a:pt x="8775" y="23273"/>
                    <a:pt x="9811" y="23763"/>
                  </a:cubicBezTo>
                  <a:cubicBezTo>
                    <a:pt x="10737" y="24145"/>
                    <a:pt x="11718" y="24363"/>
                    <a:pt x="12754" y="24308"/>
                  </a:cubicBezTo>
                  <a:cubicBezTo>
                    <a:pt x="14116" y="24254"/>
                    <a:pt x="15424" y="24254"/>
                    <a:pt x="16787" y="24308"/>
                  </a:cubicBezTo>
                  <a:cubicBezTo>
                    <a:pt x="17931" y="24363"/>
                    <a:pt x="19021" y="24036"/>
                    <a:pt x="20002" y="23327"/>
                  </a:cubicBezTo>
                  <a:cubicBezTo>
                    <a:pt x="20765" y="22837"/>
                    <a:pt x="21637" y="22455"/>
                    <a:pt x="22564" y="22183"/>
                  </a:cubicBezTo>
                  <a:cubicBezTo>
                    <a:pt x="23272" y="22019"/>
                    <a:pt x="23926" y="21692"/>
                    <a:pt x="24526" y="21311"/>
                  </a:cubicBezTo>
                  <a:cubicBezTo>
                    <a:pt x="26870" y="19458"/>
                    <a:pt x="29159" y="17605"/>
                    <a:pt x="31448" y="15752"/>
                  </a:cubicBezTo>
                  <a:cubicBezTo>
                    <a:pt x="32483" y="14825"/>
                    <a:pt x="33410" y="13681"/>
                    <a:pt x="34009" y="12427"/>
                  </a:cubicBezTo>
                  <a:cubicBezTo>
                    <a:pt x="34282" y="11882"/>
                    <a:pt x="34609" y="11392"/>
                    <a:pt x="34936" y="10847"/>
                  </a:cubicBezTo>
                  <a:cubicBezTo>
                    <a:pt x="35426" y="10138"/>
                    <a:pt x="35753" y="9321"/>
                    <a:pt x="35862" y="8448"/>
                  </a:cubicBezTo>
                  <a:cubicBezTo>
                    <a:pt x="36189" y="6595"/>
                    <a:pt x="36135" y="4688"/>
                    <a:pt x="35753" y="2889"/>
                  </a:cubicBezTo>
                  <a:cubicBezTo>
                    <a:pt x="35590" y="2290"/>
                    <a:pt x="35481" y="1690"/>
                    <a:pt x="35481" y="1091"/>
                  </a:cubicBezTo>
                  <a:cubicBezTo>
                    <a:pt x="35481" y="437"/>
                    <a:pt x="36189" y="1"/>
                    <a:pt x="36789" y="273"/>
                  </a:cubicBezTo>
                  <a:cubicBezTo>
                    <a:pt x="37170" y="382"/>
                    <a:pt x="37497" y="600"/>
                    <a:pt x="37715" y="927"/>
                  </a:cubicBezTo>
                  <a:cubicBezTo>
                    <a:pt x="38206" y="1636"/>
                    <a:pt x="38533" y="2453"/>
                    <a:pt x="38696" y="3325"/>
                  </a:cubicBezTo>
                  <a:cubicBezTo>
                    <a:pt x="38914" y="5723"/>
                    <a:pt x="39023" y="8121"/>
                    <a:pt x="38206" y="10465"/>
                  </a:cubicBezTo>
                  <a:cubicBezTo>
                    <a:pt x="38151" y="10738"/>
                    <a:pt x="38042" y="11010"/>
                    <a:pt x="37933" y="11228"/>
                  </a:cubicBezTo>
                  <a:cubicBezTo>
                    <a:pt x="36189" y="14226"/>
                    <a:pt x="34500" y="17169"/>
                    <a:pt x="31611" y="19240"/>
                  </a:cubicBezTo>
                  <a:cubicBezTo>
                    <a:pt x="29813" y="20602"/>
                    <a:pt x="28014" y="22074"/>
                    <a:pt x="26161" y="23436"/>
                  </a:cubicBezTo>
                  <a:cubicBezTo>
                    <a:pt x="25725" y="23818"/>
                    <a:pt x="25234" y="24145"/>
                    <a:pt x="24635" y="24363"/>
                  </a:cubicBezTo>
                  <a:cubicBezTo>
                    <a:pt x="23054" y="24853"/>
                    <a:pt x="21474" y="25507"/>
                    <a:pt x="20057" y="26325"/>
                  </a:cubicBezTo>
                  <a:cubicBezTo>
                    <a:pt x="19076" y="26815"/>
                    <a:pt x="17986" y="27088"/>
                    <a:pt x="16950" y="27033"/>
                  </a:cubicBezTo>
                  <a:cubicBezTo>
                    <a:pt x="16133" y="26979"/>
                    <a:pt x="15315" y="27033"/>
                    <a:pt x="14498" y="270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71;p69">
              <a:extLst>
                <a:ext uri="{FF2B5EF4-FFF2-40B4-BE49-F238E27FC236}">
                  <a16:creationId xmlns:a16="http://schemas.microsoft.com/office/drawing/2014/main" id="{7EC5B6D0-EA5E-FCD8-6207-98903B2203AD}"/>
                </a:ext>
              </a:extLst>
            </p:cNvPr>
            <p:cNvSpPr/>
            <p:nvPr/>
          </p:nvSpPr>
          <p:spPr>
            <a:xfrm>
              <a:off x="-2509105" y="4046989"/>
              <a:ext cx="43932" cy="53849"/>
            </a:xfrm>
            <a:custGeom>
              <a:avLst/>
              <a:gdLst/>
              <a:ahLst/>
              <a:cxnLst/>
              <a:rect l="l" t="t" r="r" b="b"/>
              <a:pathLst>
                <a:path w="3380" h="4143" extrusionOk="0">
                  <a:moveTo>
                    <a:pt x="0" y="1908"/>
                  </a:moveTo>
                  <a:cubicBezTo>
                    <a:pt x="0" y="1744"/>
                    <a:pt x="0" y="1581"/>
                    <a:pt x="55" y="1417"/>
                  </a:cubicBezTo>
                  <a:cubicBezTo>
                    <a:pt x="109" y="545"/>
                    <a:pt x="927" y="0"/>
                    <a:pt x="1744" y="164"/>
                  </a:cubicBezTo>
                  <a:cubicBezTo>
                    <a:pt x="2943" y="273"/>
                    <a:pt x="3379" y="818"/>
                    <a:pt x="2998" y="2017"/>
                  </a:cubicBezTo>
                  <a:cubicBezTo>
                    <a:pt x="2780" y="2562"/>
                    <a:pt x="2507" y="3107"/>
                    <a:pt x="2126" y="3543"/>
                  </a:cubicBezTo>
                  <a:cubicBezTo>
                    <a:pt x="1799" y="3979"/>
                    <a:pt x="1199" y="4142"/>
                    <a:pt x="709" y="3924"/>
                  </a:cubicBezTo>
                  <a:cubicBezTo>
                    <a:pt x="273" y="3706"/>
                    <a:pt x="0" y="3270"/>
                    <a:pt x="55" y="2780"/>
                  </a:cubicBezTo>
                  <a:cubicBezTo>
                    <a:pt x="0" y="2507"/>
                    <a:pt x="0" y="2180"/>
                    <a:pt x="0" y="19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72;p69">
              <a:extLst>
                <a:ext uri="{FF2B5EF4-FFF2-40B4-BE49-F238E27FC236}">
                  <a16:creationId xmlns:a16="http://schemas.microsoft.com/office/drawing/2014/main" id="{BC20B0C1-97A8-97B1-7978-2F02D8323436}"/>
                </a:ext>
              </a:extLst>
            </p:cNvPr>
            <p:cNvSpPr/>
            <p:nvPr/>
          </p:nvSpPr>
          <p:spPr>
            <a:xfrm>
              <a:off x="-2894468" y="4197864"/>
              <a:ext cx="44633" cy="43945"/>
            </a:xfrm>
            <a:custGeom>
              <a:avLst/>
              <a:gdLst/>
              <a:ahLst/>
              <a:cxnLst/>
              <a:rect l="l" t="t" r="r" b="b"/>
              <a:pathLst>
                <a:path w="3434" h="3381" extrusionOk="0">
                  <a:moveTo>
                    <a:pt x="1635" y="3380"/>
                  </a:moveTo>
                  <a:cubicBezTo>
                    <a:pt x="1581" y="3380"/>
                    <a:pt x="1308" y="3326"/>
                    <a:pt x="1036" y="3271"/>
                  </a:cubicBezTo>
                  <a:cubicBezTo>
                    <a:pt x="545" y="3162"/>
                    <a:pt x="218" y="2781"/>
                    <a:pt x="109" y="2344"/>
                  </a:cubicBezTo>
                  <a:cubicBezTo>
                    <a:pt x="0" y="1854"/>
                    <a:pt x="164" y="1363"/>
                    <a:pt x="545" y="1091"/>
                  </a:cubicBezTo>
                  <a:cubicBezTo>
                    <a:pt x="763" y="927"/>
                    <a:pt x="981" y="764"/>
                    <a:pt x="1199" y="655"/>
                  </a:cubicBezTo>
                  <a:cubicBezTo>
                    <a:pt x="2562" y="1"/>
                    <a:pt x="3434" y="546"/>
                    <a:pt x="3379" y="2017"/>
                  </a:cubicBezTo>
                  <a:cubicBezTo>
                    <a:pt x="3434" y="2890"/>
                    <a:pt x="2834" y="3380"/>
                    <a:pt x="1635" y="33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7860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nodeType="with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p:cTn id="12" dur="500" fill="hold"/>
                                        <p:tgtEl>
                                          <p:spTgt spid="1025"/>
                                        </p:tgtEl>
                                        <p:attrNameLst>
                                          <p:attrName>ppt_w</p:attrName>
                                        </p:attrNameLst>
                                      </p:cBhvr>
                                      <p:tavLst>
                                        <p:tav tm="0">
                                          <p:val>
                                            <p:fltVal val="0"/>
                                          </p:val>
                                        </p:tav>
                                        <p:tav tm="100000">
                                          <p:val>
                                            <p:strVal val="#ppt_w"/>
                                          </p:val>
                                        </p:tav>
                                      </p:tavLst>
                                    </p:anim>
                                    <p:anim calcmode="lin" valueType="num">
                                      <p:cBhvr>
                                        <p:cTn id="13" dur="500" fill="hold"/>
                                        <p:tgtEl>
                                          <p:spTgt spid="1025"/>
                                        </p:tgtEl>
                                        <p:attrNameLst>
                                          <p:attrName>ppt_h</p:attrName>
                                        </p:attrNameLst>
                                      </p:cBhvr>
                                      <p:tavLst>
                                        <p:tav tm="0">
                                          <p:val>
                                            <p:fltVal val="0"/>
                                          </p:val>
                                        </p:tav>
                                        <p:tav tm="100000">
                                          <p:val>
                                            <p:strVal val="#ppt_h"/>
                                          </p:val>
                                        </p:tav>
                                      </p:tavLst>
                                    </p:anim>
                                    <p:animEffect transition="in" filter="fade">
                                      <p:cBhvr>
                                        <p:cTn id="14" dur="500"/>
                                        <p:tgtEl>
                                          <p:spTgt spid="1025"/>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37D8-291C-9520-EC0F-0F3169F083F2}"/>
              </a:ext>
            </a:extLst>
          </p:cNvPr>
          <p:cNvSpPr>
            <a:spLocks noGrp="1"/>
          </p:cNvSpPr>
          <p:nvPr>
            <p:ph type="title"/>
          </p:nvPr>
        </p:nvSpPr>
        <p:spPr>
          <a:xfrm>
            <a:off x="1277700" y="1435650"/>
            <a:ext cx="6588600" cy="1136100"/>
          </a:xfrm>
        </p:spPr>
        <p:txBody>
          <a:bodyPr/>
          <a:lstStyle/>
          <a:p>
            <a:r>
              <a:rPr lang="en-US">
                <a:solidFill>
                  <a:srgbClr val="FF0000"/>
                </a:solidFill>
              </a:rPr>
              <a:t>Nhập xét tiết học</a:t>
            </a:r>
            <a:br>
              <a:rPr lang="en-US">
                <a:solidFill>
                  <a:srgbClr val="FF0000"/>
                </a:solidFill>
              </a:rPr>
            </a:br>
            <a:r>
              <a:rPr lang="en-US">
                <a:solidFill>
                  <a:srgbClr val="FF0000"/>
                </a:solidFill>
              </a:rPr>
              <a:t>Dặn dò học sinh</a:t>
            </a:r>
          </a:p>
        </p:txBody>
      </p:sp>
      <p:grpSp>
        <p:nvGrpSpPr>
          <p:cNvPr id="5" name="Google Shape;165;p33">
            <a:extLst>
              <a:ext uri="{FF2B5EF4-FFF2-40B4-BE49-F238E27FC236}">
                <a16:creationId xmlns:a16="http://schemas.microsoft.com/office/drawing/2014/main" id="{CA206E4A-E928-5410-EE22-4413195C7876}"/>
              </a:ext>
            </a:extLst>
          </p:cNvPr>
          <p:cNvGrpSpPr/>
          <p:nvPr/>
        </p:nvGrpSpPr>
        <p:grpSpPr>
          <a:xfrm>
            <a:off x="1860075" y="2103500"/>
            <a:ext cx="956750" cy="553975"/>
            <a:chOff x="-1199475" y="2658325"/>
            <a:chExt cx="956750" cy="553975"/>
          </a:xfrm>
        </p:grpSpPr>
        <p:sp>
          <p:nvSpPr>
            <p:cNvPr id="6" name="Google Shape;166;p33">
              <a:extLst>
                <a:ext uri="{FF2B5EF4-FFF2-40B4-BE49-F238E27FC236}">
                  <a16:creationId xmlns:a16="http://schemas.microsoft.com/office/drawing/2014/main" id="{0E84C720-905C-E68C-1949-E8CA813501C2}"/>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p33">
              <a:extLst>
                <a:ext uri="{FF2B5EF4-FFF2-40B4-BE49-F238E27FC236}">
                  <a16:creationId xmlns:a16="http://schemas.microsoft.com/office/drawing/2014/main" id="{A8389100-95A7-F878-9FF8-197ECA03C248}"/>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8;p33">
              <a:extLst>
                <a:ext uri="{FF2B5EF4-FFF2-40B4-BE49-F238E27FC236}">
                  <a16:creationId xmlns:a16="http://schemas.microsoft.com/office/drawing/2014/main" id="{6370129A-4A94-3513-4EF4-01AED70820C5}"/>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9;p33">
              <a:extLst>
                <a:ext uri="{FF2B5EF4-FFF2-40B4-BE49-F238E27FC236}">
                  <a16:creationId xmlns:a16="http://schemas.microsoft.com/office/drawing/2014/main" id="{263C0742-D648-43B2-E735-B1BB63CE1DA7}"/>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0;p33">
              <a:extLst>
                <a:ext uri="{FF2B5EF4-FFF2-40B4-BE49-F238E27FC236}">
                  <a16:creationId xmlns:a16="http://schemas.microsoft.com/office/drawing/2014/main" id="{1A6EAFBF-5EFB-AE3C-D8E1-87FD58D49323}"/>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1;p33">
              <a:extLst>
                <a:ext uri="{FF2B5EF4-FFF2-40B4-BE49-F238E27FC236}">
                  <a16:creationId xmlns:a16="http://schemas.microsoft.com/office/drawing/2014/main" id="{4B40B49D-C46B-EDEA-21BE-6A45C9B002AD}"/>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p33">
              <a:extLst>
                <a:ext uri="{FF2B5EF4-FFF2-40B4-BE49-F238E27FC236}">
                  <a16:creationId xmlns:a16="http://schemas.microsoft.com/office/drawing/2014/main" id="{8506D28C-830B-6566-12EE-F92934941B56}"/>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3;p33">
              <a:extLst>
                <a:ext uri="{FF2B5EF4-FFF2-40B4-BE49-F238E27FC236}">
                  <a16:creationId xmlns:a16="http://schemas.microsoft.com/office/drawing/2014/main" id="{78224392-D26D-6EBF-719D-90C058BA95C7}"/>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4;p33">
              <a:extLst>
                <a:ext uri="{FF2B5EF4-FFF2-40B4-BE49-F238E27FC236}">
                  <a16:creationId xmlns:a16="http://schemas.microsoft.com/office/drawing/2014/main" id="{4D88D639-F56C-3088-BBCE-2AD2410BF839}"/>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5;p33">
              <a:extLst>
                <a:ext uri="{FF2B5EF4-FFF2-40B4-BE49-F238E27FC236}">
                  <a16:creationId xmlns:a16="http://schemas.microsoft.com/office/drawing/2014/main" id="{9C22BA13-7309-7D58-B0F3-1D750FD05B59}"/>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6;p33">
              <a:extLst>
                <a:ext uri="{FF2B5EF4-FFF2-40B4-BE49-F238E27FC236}">
                  <a16:creationId xmlns:a16="http://schemas.microsoft.com/office/drawing/2014/main" id="{AC10DD49-F82E-D733-6E33-4A46AF7B8938}"/>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7;p33">
              <a:extLst>
                <a:ext uri="{FF2B5EF4-FFF2-40B4-BE49-F238E27FC236}">
                  <a16:creationId xmlns:a16="http://schemas.microsoft.com/office/drawing/2014/main" id="{8BE250E2-0A15-B940-3640-FAC61D675881}"/>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78;p33">
            <a:extLst>
              <a:ext uri="{FF2B5EF4-FFF2-40B4-BE49-F238E27FC236}">
                <a16:creationId xmlns:a16="http://schemas.microsoft.com/office/drawing/2014/main" id="{86547194-BC4A-4AB2-DCE8-A4C602C9F42D}"/>
              </a:ext>
            </a:extLst>
          </p:cNvPr>
          <p:cNvGrpSpPr/>
          <p:nvPr/>
        </p:nvGrpSpPr>
        <p:grpSpPr>
          <a:xfrm>
            <a:off x="-33525" y="285812"/>
            <a:ext cx="1767550" cy="2473200"/>
            <a:chOff x="347000" y="2571750"/>
            <a:chExt cx="1767550" cy="2473200"/>
          </a:xfrm>
        </p:grpSpPr>
        <p:sp>
          <p:nvSpPr>
            <p:cNvPr id="19" name="Google Shape;179;p33">
              <a:extLst>
                <a:ext uri="{FF2B5EF4-FFF2-40B4-BE49-F238E27FC236}">
                  <a16:creationId xmlns:a16="http://schemas.microsoft.com/office/drawing/2014/main" id="{3D6DC58E-B89E-3D58-E373-82C70FC1E1C0}"/>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0;p33">
              <a:extLst>
                <a:ext uri="{FF2B5EF4-FFF2-40B4-BE49-F238E27FC236}">
                  <a16:creationId xmlns:a16="http://schemas.microsoft.com/office/drawing/2014/main" id="{31C8DDE6-A10B-D844-86D2-D00E5F101B01}"/>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1;p33">
              <a:extLst>
                <a:ext uri="{FF2B5EF4-FFF2-40B4-BE49-F238E27FC236}">
                  <a16:creationId xmlns:a16="http://schemas.microsoft.com/office/drawing/2014/main" id="{42B89DD0-54F0-9105-C0E7-193B2E734537}"/>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2;p33">
              <a:extLst>
                <a:ext uri="{FF2B5EF4-FFF2-40B4-BE49-F238E27FC236}">
                  <a16:creationId xmlns:a16="http://schemas.microsoft.com/office/drawing/2014/main" id="{D5DDE983-ACA8-375D-D318-DA1A2E08C5A9}"/>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3;p33">
              <a:extLst>
                <a:ext uri="{FF2B5EF4-FFF2-40B4-BE49-F238E27FC236}">
                  <a16:creationId xmlns:a16="http://schemas.microsoft.com/office/drawing/2014/main" id="{94EEC184-63A5-CFEF-CA4F-67C9E9A50A6E}"/>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4;p33">
              <a:extLst>
                <a:ext uri="{FF2B5EF4-FFF2-40B4-BE49-F238E27FC236}">
                  <a16:creationId xmlns:a16="http://schemas.microsoft.com/office/drawing/2014/main" id="{02CC639A-5DFB-60B1-EB4E-7A615EECFB42}"/>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5;p33">
              <a:extLst>
                <a:ext uri="{FF2B5EF4-FFF2-40B4-BE49-F238E27FC236}">
                  <a16:creationId xmlns:a16="http://schemas.microsoft.com/office/drawing/2014/main" id="{53DB3564-7E93-AA18-1334-BA85BEE787E0}"/>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6;p33">
              <a:extLst>
                <a:ext uri="{FF2B5EF4-FFF2-40B4-BE49-F238E27FC236}">
                  <a16:creationId xmlns:a16="http://schemas.microsoft.com/office/drawing/2014/main" id="{17825EED-A928-A80B-52A3-DA642725ABEE}"/>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7;p33">
              <a:extLst>
                <a:ext uri="{FF2B5EF4-FFF2-40B4-BE49-F238E27FC236}">
                  <a16:creationId xmlns:a16="http://schemas.microsoft.com/office/drawing/2014/main" id="{21C3D671-85E1-9220-0C0C-B9CDF34ACB9C}"/>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8;p33">
              <a:extLst>
                <a:ext uri="{FF2B5EF4-FFF2-40B4-BE49-F238E27FC236}">
                  <a16:creationId xmlns:a16="http://schemas.microsoft.com/office/drawing/2014/main" id="{4C072012-1EB7-623C-A2C2-874E449967B2}"/>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9;p33">
              <a:extLst>
                <a:ext uri="{FF2B5EF4-FFF2-40B4-BE49-F238E27FC236}">
                  <a16:creationId xmlns:a16="http://schemas.microsoft.com/office/drawing/2014/main" id="{144311F2-C601-30FE-8A02-C4B779DD8ABB}"/>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0;p33">
              <a:extLst>
                <a:ext uri="{FF2B5EF4-FFF2-40B4-BE49-F238E27FC236}">
                  <a16:creationId xmlns:a16="http://schemas.microsoft.com/office/drawing/2014/main" id="{A2A36048-3A4C-DBB4-0CA8-6254ACF63F00}"/>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1;p33">
              <a:extLst>
                <a:ext uri="{FF2B5EF4-FFF2-40B4-BE49-F238E27FC236}">
                  <a16:creationId xmlns:a16="http://schemas.microsoft.com/office/drawing/2014/main" id="{FFDA9888-29B1-95AA-D7E6-F44932B8051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2;p33">
              <a:extLst>
                <a:ext uri="{FF2B5EF4-FFF2-40B4-BE49-F238E27FC236}">
                  <a16:creationId xmlns:a16="http://schemas.microsoft.com/office/drawing/2014/main" id="{FF4FB79C-705F-29A1-49C0-AB7BF88BE459}"/>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3;p33">
              <a:extLst>
                <a:ext uri="{FF2B5EF4-FFF2-40B4-BE49-F238E27FC236}">
                  <a16:creationId xmlns:a16="http://schemas.microsoft.com/office/drawing/2014/main" id="{C78FDA88-D024-C66E-3152-1A4EA2403B9B}"/>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4;p33">
              <a:extLst>
                <a:ext uri="{FF2B5EF4-FFF2-40B4-BE49-F238E27FC236}">
                  <a16:creationId xmlns:a16="http://schemas.microsoft.com/office/drawing/2014/main" id="{1C1B7ADB-F6AE-1EE0-CD9C-5A0EC16D8E3F}"/>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5;p33">
              <a:extLst>
                <a:ext uri="{FF2B5EF4-FFF2-40B4-BE49-F238E27FC236}">
                  <a16:creationId xmlns:a16="http://schemas.microsoft.com/office/drawing/2014/main" id="{BAE568A4-647C-FA07-F07E-7CB2D211DD8F}"/>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6;p33">
              <a:extLst>
                <a:ext uri="{FF2B5EF4-FFF2-40B4-BE49-F238E27FC236}">
                  <a16:creationId xmlns:a16="http://schemas.microsoft.com/office/drawing/2014/main" id="{CE369C91-1899-0FBE-7481-A2EDCE5EBF12}"/>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7;p33">
              <a:extLst>
                <a:ext uri="{FF2B5EF4-FFF2-40B4-BE49-F238E27FC236}">
                  <a16:creationId xmlns:a16="http://schemas.microsoft.com/office/drawing/2014/main" id="{75F7BAFE-35F2-2789-FD09-ABFE1CF648A8}"/>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p33">
              <a:extLst>
                <a:ext uri="{FF2B5EF4-FFF2-40B4-BE49-F238E27FC236}">
                  <a16:creationId xmlns:a16="http://schemas.microsoft.com/office/drawing/2014/main" id="{5DD7F170-0820-1D16-88DA-FB6DE91526D6}"/>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p33">
              <a:extLst>
                <a:ext uri="{FF2B5EF4-FFF2-40B4-BE49-F238E27FC236}">
                  <a16:creationId xmlns:a16="http://schemas.microsoft.com/office/drawing/2014/main" id="{74C1A54F-8C79-99A0-C83F-DE54264E29F1}"/>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0;p33">
              <a:extLst>
                <a:ext uri="{FF2B5EF4-FFF2-40B4-BE49-F238E27FC236}">
                  <a16:creationId xmlns:a16="http://schemas.microsoft.com/office/drawing/2014/main" id="{83D02BF9-B1BB-C045-7B55-90F1E19EE1C9}"/>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1;p33">
              <a:extLst>
                <a:ext uri="{FF2B5EF4-FFF2-40B4-BE49-F238E27FC236}">
                  <a16:creationId xmlns:a16="http://schemas.microsoft.com/office/drawing/2014/main" id="{EA51D5FF-229D-E139-0112-0C0E04E3E543}"/>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2;p33">
              <a:extLst>
                <a:ext uri="{FF2B5EF4-FFF2-40B4-BE49-F238E27FC236}">
                  <a16:creationId xmlns:a16="http://schemas.microsoft.com/office/drawing/2014/main" id="{977FF397-B423-7BBE-6656-6CA56ACAD6BC}"/>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3;p33">
              <a:extLst>
                <a:ext uri="{FF2B5EF4-FFF2-40B4-BE49-F238E27FC236}">
                  <a16:creationId xmlns:a16="http://schemas.microsoft.com/office/drawing/2014/main" id="{62385856-BBCE-2D6E-DE65-FA71E6645158}"/>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4;p33">
              <a:extLst>
                <a:ext uri="{FF2B5EF4-FFF2-40B4-BE49-F238E27FC236}">
                  <a16:creationId xmlns:a16="http://schemas.microsoft.com/office/drawing/2014/main" id="{8AAFAF8C-057C-B785-A998-4F1984524FF3}"/>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5;p33">
              <a:extLst>
                <a:ext uri="{FF2B5EF4-FFF2-40B4-BE49-F238E27FC236}">
                  <a16:creationId xmlns:a16="http://schemas.microsoft.com/office/drawing/2014/main" id="{4FBBF569-8F52-ED0A-9C3B-CDF869B551BD}"/>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6;p33">
              <a:extLst>
                <a:ext uri="{FF2B5EF4-FFF2-40B4-BE49-F238E27FC236}">
                  <a16:creationId xmlns:a16="http://schemas.microsoft.com/office/drawing/2014/main" id="{874A96D0-9415-3112-370C-4788AF0A166B}"/>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p33">
              <a:extLst>
                <a:ext uri="{FF2B5EF4-FFF2-40B4-BE49-F238E27FC236}">
                  <a16:creationId xmlns:a16="http://schemas.microsoft.com/office/drawing/2014/main" id="{2737E642-4DCA-18DC-EA2F-2CB25E62879F}"/>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8;p33">
              <a:extLst>
                <a:ext uri="{FF2B5EF4-FFF2-40B4-BE49-F238E27FC236}">
                  <a16:creationId xmlns:a16="http://schemas.microsoft.com/office/drawing/2014/main" id="{05D0E313-6A2E-95FC-4D0B-35712E238FA6}"/>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9;p33">
              <a:extLst>
                <a:ext uri="{FF2B5EF4-FFF2-40B4-BE49-F238E27FC236}">
                  <a16:creationId xmlns:a16="http://schemas.microsoft.com/office/drawing/2014/main" id="{C1A5AD0D-42CE-1639-0DEE-26578B2EAE87}"/>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p33">
              <a:extLst>
                <a:ext uri="{FF2B5EF4-FFF2-40B4-BE49-F238E27FC236}">
                  <a16:creationId xmlns:a16="http://schemas.microsoft.com/office/drawing/2014/main" id="{12AF9186-6889-5DA3-660B-9A9260C9639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1;p33">
              <a:extLst>
                <a:ext uri="{FF2B5EF4-FFF2-40B4-BE49-F238E27FC236}">
                  <a16:creationId xmlns:a16="http://schemas.microsoft.com/office/drawing/2014/main" id="{A750FD3B-4068-6A09-B847-22F04D500860}"/>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2;p33">
              <a:extLst>
                <a:ext uri="{FF2B5EF4-FFF2-40B4-BE49-F238E27FC236}">
                  <a16:creationId xmlns:a16="http://schemas.microsoft.com/office/drawing/2014/main" id="{323B9685-4DB8-138C-0CC7-6FB7B84DA2B1}"/>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3;p33">
              <a:extLst>
                <a:ext uri="{FF2B5EF4-FFF2-40B4-BE49-F238E27FC236}">
                  <a16:creationId xmlns:a16="http://schemas.microsoft.com/office/drawing/2014/main" id="{4D3BEF34-CF3F-6C6D-877E-7237FB1905D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p33">
              <a:extLst>
                <a:ext uri="{FF2B5EF4-FFF2-40B4-BE49-F238E27FC236}">
                  <a16:creationId xmlns:a16="http://schemas.microsoft.com/office/drawing/2014/main" id="{754E6C08-937A-853B-4E05-31A078BAA6DB}"/>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p33">
              <a:extLst>
                <a:ext uri="{FF2B5EF4-FFF2-40B4-BE49-F238E27FC236}">
                  <a16:creationId xmlns:a16="http://schemas.microsoft.com/office/drawing/2014/main" id="{462DFD56-DF03-EE8F-6738-619A6EFE2498}"/>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p33">
              <a:extLst>
                <a:ext uri="{FF2B5EF4-FFF2-40B4-BE49-F238E27FC236}">
                  <a16:creationId xmlns:a16="http://schemas.microsoft.com/office/drawing/2014/main" id="{97829C8D-8F0B-542C-6CA3-33AFE275489C}"/>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p33">
              <a:extLst>
                <a:ext uri="{FF2B5EF4-FFF2-40B4-BE49-F238E27FC236}">
                  <a16:creationId xmlns:a16="http://schemas.microsoft.com/office/drawing/2014/main" id="{F99E9DA1-43B5-E067-5910-58838E7FDB69}"/>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p33">
              <a:extLst>
                <a:ext uri="{FF2B5EF4-FFF2-40B4-BE49-F238E27FC236}">
                  <a16:creationId xmlns:a16="http://schemas.microsoft.com/office/drawing/2014/main" id="{81019963-7A1C-B4FF-65A1-626423342E8C}"/>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p33">
              <a:extLst>
                <a:ext uri="{FF2B5EF4-FFF2-40B4-BE49-F238E27FC236}">
                  <a16:creationId xmlns:a16="http://schemas.microsoft.com/office/drawing/2014/main" id="{6A481324-F4E3-65CE-631B-80301312AEF4}"/>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p33">
              <a:extLst>
                <a:ext uri="{FF2B5EF4-FFF2-40B4-BE49-F238E27FC236}">
                  <a16:creationId xmlns:a16="http://schemas.microsoft.com/office/drawing/2014/main" id="{0863B5CD-EBD9-C306-D95C-6220D516EB52}"/>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1;p33">
              <a:extLst>
                <a:ext uri="{FF2B5EF4-FFF2-40B4-BE49-F238E27FC236}">
                  <a16:creationId xmlns:a16="http://schemas.microsoft.com/office/drawing/2014/main" id="{8A672C10-9D67-4186-0508-F9DCCAFFD19E}"/>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2;p33">
              <a:extLst>
                <a:ext uri="{FF2B5EF4-FFF2-40B4-BE49-F238E27FC236}">
                  <a16:creationId xmlns:a16="http://schemas.microsoft.com/office/drawing/2014/main" id="{FB1418CF-B94D-F47F-CED0-04A8C0EC6ADC}"/>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3;p33">
              <a:extLst>
                <a:ext uri="{FF2B5EF4-FFF2-40B4-BE49-F238E27FC236}">
                  <a16:creationId xmlns:a16="http://schemas.microsoft.com/office/drawing/2014/main" id="{90A08C5E-FAA6-7421-0643-B5309176BC5E}"/>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4;p33">
              <a:extLst>
                <a:ext uri="{FF2B5EF4-FFF2-40B4-BE49-F238E27FC236}">
                  <a16:creationId xmlns:a16="http://schemas.microsoft.com/office/drawing/2014/main" id="{A5CA14F2-8B25-85F1-BA34-E467EEA1015D}"/>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5;p33">
              <a:extLst>
                <a:ext uri="{FF2B5EF4-FFF2-40B4-BE49-F238E27FC236}">
                  <a16:creationId xmlns:a16="http://schemas.microsoft.com/office/drawing/2014/main" id="{296CA77C-2764-4318-69DD-97C89946BC67}"/>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6;p33">
              <a:extLst>
                <a:ext uri="{FF2B5EF4-FFF2-40B4-BE49-F238E27FC236}">
                  <a16:creationId xmlns:a16="http://schemas.microsoft.com/office/drawing/2014/main" id="{6C87217A-AF71-ADFE-3EBF-21A375377679}"/>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227;p33">
            <a:extLst>
              <a:ext uri="{FF2B5EF4-FFF2-40B4-BE49-F238E27FC236}">
                <a16:creationId xmlns:a16="http://schemas.microsoft.com/office/drawing/2014/main" id="{C9FBD41A-8EEC-D186-3FB9-B9FADEE99A4A}"/>
              </a:ext>
            </a:extLst>
          </p:cNvPr>
          <p:cNvGrpSpPr/>
          <p:nvPr/>
        </p:nvGrpSpPr>
        <p:grpSpPr>
          <a:xfrm>
            <a:off x="6237175" y="979162"/>
            <a:ext cx="2372800" cy="1808625"/>
            <a:chOff x="6368425" y="3177488"/>
            <a:chExt cx="2372800" cy="1808625"/>
          </a:xfrm>
        </p:grpSpPr>
        <p:sp>
          <p:nvSpPr>
            <p:cNvPr id="68" name="Google Shape;228;p33">
              <a:extLst>
                <a:ext uri="{FF2B5EF4-FFF2-40B4-BE49-F238E27FC236}">
                  <a16:creationId xmlns:a16="http://schemas.microsoft.com/office/drawing/2014/main" id="{A060B292-D17A-AA7B-70A5-28C138C54BF1}"/>
                </a:ext>
              </a:extLst>
            </p:cNvPr>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9;p33">
              <a:extLst>
                <a:ext uri="{FF2B5EF4-FFF2-40B4-BE49-F238E27FC236}">
                  <a16:creationId xmlns:a16="http://schemas.microsoft.com/office/drawing/2014/main" id="{DA82F87F-9104-106B-B8A0-89643A4FBCE8}"/>
                </a:ext>
              </a:extLst>
            </p:cNvPr>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0;p33">
              <a:extLst>
                <a:ext uri="{FF2B5EF4-FFF2-40B4-BE49-F238E27FC236}">
                  <a16:creationId xmlns:a16="http://schemas.microsoft.com/office/drawing/2014/main" id="{B1015DA2-48E9-0159-A684-F3164DED38CD}"/>
                </a:ext>
              </a:extLst>
            </p:cNvPr>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231;p33">
              <a:extLst>
                <a:ext uri="{FF2B5EF4-FFF2-40B4-BE49-F238E27FC236}">
                  <a16:creationId xmlns:a16="http://schemas.microsoft.com/office/drawing/2014/main" id="{C2363828-A143-E4AD-EDEF-6BC62E64FF3C}"/>
                </a:ext>
              </a:extLst>
            </p:cNvPr>
            <p:cNvGrpSpPr/>
            <p:nvPr/>
          </p:nvGrpSpPr>
          <p:grpSpPr>
            <a:xfrm>
              <a:off x="6368425" y="3177488"/>
              <a:ext cx="2372800" cy="1786375"/>
              <a:chOff x="6368425" y="3177488"/>
              <a:chExt cx="2372800" cy="1786375"/>
            </a:xfrm>
          </p:grpSpPr>
          <p:grpSp>
            <p:nvGrpSpPr>
              <p:cNvPr id="72" name="Google Shape;232;p33">
                <a:extLst>
                  <a:ext uri="{FF2B5EF4-FFF2-40B4-BE49-F238E27FC236}">
                    <a16:creationId xmlns:a16="http://schemas.microsoft.com/office/drawing/2014/main" id="{1BC928AA-E2B3-76C8-6A64-CEC46897E55B}"/>
                  </a:ext>
                </a:extLst>
              </p:cNvPr>
              <p:cNvGrpSpPr/>
              <p:nvPr/>
            </p:nvGrpSpPr>
            <p:grpSpPr>
              <a:xfrm>
                <a:off x="6546825" y="3177488"/>
                <a:ext cx="2194400" cy="1786375"/>
                <a:chOff x="6546825" y="3177488"/>
                <a:chExt cx="2194400" cy="1786375"/>
              </a:xfrm>
            </p:grpSpPr>
            <p:sp>
              <p:nvSpPr>
                <p:cNvPr id="76" name="Google Shape;233;p33">
                  <a:extLst>
                    <a:ext uri="{FF2B5EF4-FFF2-40B4-BE49-F238E27FC236}">
                      <a16:creationId xmlns:a16="http://schemas.microsoft.com/office/drawing/2014/main" id="{5E814728-4287-00CE-6D3D-28C23675B19C}"/>
                    </a:ext>
                  </a:extLst>
                </p:cNvPr>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234;p33">
                  <a:extLst>
                    <a:ext uri="{FF2B5EF4-FFF2-40B4-BE49-F238E27FC236}">
                      <a16:creationId xmlns:a16="http://schemas.microsoft.com/office/drawing/2014/main" id="{F381D661-04D1-A671-59DA-1EACAB7CBBD6}"/>
                    </a:ext>
                  </a:extLst>
                </p:cNvPr>
                <p:cNvGrpSpPr/>
                <p:nvPr/>
              </p:nvGrpSpPr>
              <p:grpSpPr>
                <a:xfrm>
                  <a:off x="6546825" y="3177488"/>
                  <a:ext cx="2194400" cy="1786375"/>
                  <a:chOff x="-2749400" y="3146350"/>
                  <a:chExt cx="2194400" cy="1786375"/>
                </a:xfrm>
              </p:grpSpPr>
              <p:sp>
                <p:nvSpPr>
                  <p:cNvPr id="78" name="Google Shape;235;p33">
                    <a:extLst>
                      <a:ext uri="{FF2B5EF4-FFF2-40B4-BE49-F238E27FC236}">
                        <a16:creationId xmlns:a16="http://schemas.microsoft.com/office/drawing/2014/main" id="{08ABB192-0C50-BB86-185F-F34734D47087}"/>
                      </a:ext>
                    </a:extLst>
                  </p:cNvPr>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236;p33">
                    <a:extLst>
                      <a:ext uri="{FF2B5EF4-FFF2-40B4-BE49-F238E27FC236}">
                        <a16:creationId xmlns:a16="http://schemas.microsoft.com/office/drawing/2014/main" id="{F4EC20D8-CF79-4E56-D8EE-724E6BB4768C}"/>
                      </a:ext>
                    </a:extLst>
                  </p:cNvPr>
                  <p:cNvGrpSpPr/>
                  <p:nvPr/>
                </p:nvGrpSpPr>
                <p:grpSpPr>
                  <a:xfrm>
                    <a:off x="-2749400" y="3146350"/>
                    <a:ext cx="2194400" cy="1786375"/>
                    <a:chOff x="-2749400" y="3146350"/>
                    <a:chExt cx="2194400" cy="1786375"/>
                  </a:xfrm>
                </p:grpSpPr>
                <p:sp>
                  <p:nvSpPr>
                    <p:cNvPr id="80" name="Google Shape;237;p33">
                      <a:extLst>
                        <a:ext uri="{FF2B5EF4-FFF2-40B4-BE49-F238E27FC236}">
                          <a16:creationId xmlns:a16="http://schemas.microsoft.com/office/drawing/2014/main" id="{4762B41B-7272-891D-8ACA-D4EEFD616EF3}"/>
                        </a:ext>
                      </a:extLst>
                    </p:cNvPr>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8;p33">
                      <a:extLst>
                        <a:ext uri="{FF2B5EF4-FFF2-40B4-BE49-F238E27FC236}">
                          <a16:creationId xmlns:a16="http://schemas.microsoft.com/office/drawing/2014/main" id="{F8D2E9B4-3745-D0E9-0154-0C23FD27C49E}"/>
                        </a:ext>
                      </a:extLst>
                    </p:cNvPr>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9;p33">
                      <a:extLst>
                        <a:ext uri="{FF2B5EF4-FFF2-40B4-BE49-F238E27FC236}">
                          <a16:creationId xmlns:a16="http://schemas.microsoft.com/office/drawing/2014/main" id="{690D1569-FF4E-D394-9B8D-876C95B5C1CE}"/>
                        </a:ext>
                      </a:extLst>
                    </p:cNvPr>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0;p33">
                      <a:extLst>
                        <a:ext uri="{FF2B5EF4-FFF2-40B4-BE49-F238E27FC236}">
                          <a16:creationId xmlns:a16="http://schemas.microsoft.com/office/drawing/2014/main" id="{94B2FF23-95DA-6027-A799-7C462BDA5C80}"/>
                        </a:ext>
                      </a:extLst>
                    </p:cNvPr>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1;p33">
                      <a:extLst>
                        <a:ext uri="{FF2B5EF4-FFF2-40B4-BE49-F238E27FC236}">
                          <a16:creationId xmlns:a16="http://schemas.microsoft.com/office/drawing/2014/main" id="{890EF635-69E7-D2A6-9020-DE5388F712AC}"/>
                        </a:ext>
                      </a:extLst>
                    </p:cNvPr>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p33">
                      <a:extLst>
                        <a:ext uri="{FF2B5EF4-FFF2-40B4-BE49-F238E27FC236}">
                          <a16:creationId xmlns:a16="http://schemas.microsoft.com/office/drawing/2014/main" id="{7E2472D3-487A-1533-FA50-4C51FBD2ED73}"/>
                        </a:ext>
                      </a:extLst>
                    </p:cNvPr>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p33">
                      <a:extLst>
                        <a:ext uri="{FF2B5EF4-FFF2-40B4-BE49-F238E27FC236}">
                          <a16:creationId xmlns:a16="http://schemas.microsoft.com/office/drawing/2014/main" id="{55F0E66F-5EBD-90D5-99C2-6457CA7F1054}"/>
                        </a:ext>
                      </a:extLst>
                    </p:cNvPr>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4;p33">
                      <a:extLst>
                        <a:ext uri="{FF2B5EF4-FFF2-40B4-BE49-F238E27FC236}">
                          <a16:creationId xmlns:a16="http://schemas.microsoft.com/office/drawing/2014/main" id="{F42CCBB0-2B2D-1CD8-E61D-820A9057B08D}"/>
                        </a:ext>
                      </a:extLst>
                    </p:cNvPr>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5;p33">
                      <a:extLst>
                        <a:ext uri="{FF2B5EF4-FFF2-40B4-BE49-F238E27FC236}">
                          <a16:creationId xmlns:a16="http://schemas.microsoft.com/office/drawing/2014/main" id="{1B08EC01-D94C-E289-957A-BE5488E0639E}"/>
                        </a:ext>
                      </a:extLst>
                    </p:cNvPr>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6;p33">
                      <a:extLst>
                        <a:ext uri="{FF2B5EF4-FFF2-40B4-BE49-F238E27FC236}">
                          <a16:creationId xmlns:a16="http://schemas.microsoft.com/office/drawing/2014/main" id="{6229495B-BE62-F4A8-7A14-2387243E1D54}"/>
                        </a:ext>
                      </a:extLst>
                    </p:cNvPr>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7;p33">
                      <a:extLst>
                        <a:ext uri="{FF2B5EF4-FFF2-40B4-BE49-F238E27FC236}">
                          <a16:creationId xmlns:a16="http://schemas.microsoft.com/office/drawing/2014/main" id="{5A523FF0-24C4-21C6-8922-E2976E5416E8}"/>
                        </a:ext>
                      </a:extLst>
                    </p:cNvPr>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8;p33">
                      <a:extLst>
                        <a:ext uri="{FF2B5EF4-FFF2-40B4-BE49-F238E27FC236}">
                          <a16:creationId xmlns:a16="http://schemas.microsoft.com/office/drawing/2014/main" id="{8B0F42D7-EC65-01DB-56C9-C9D7E6349475}"/>
                        </a:ext>
                      </a:extLst>
                    </p:cNvPr>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9;p33">
                      <a:extLst>
                        <a:ext uri="{FF2B5EF4-FFF2-40B4-BE49-F238E27FC236}">
                          <a16:creationId xmlns:a16="http://schemas.microsoft.com/office/drawing/2014/main" id="{CB4D70B6-05F2-A4D4-9209-39455A14EDF0}"/>
                        </a:ext>
                      </a:extLst>
                    </p:cNvPr>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0;p33">
                      <a:extLst>
                        <a:ext uri="{FF2B5EF4-FFF2-40B4-BE49-F238E27FC236}">
                          <a16:creationId xmlns:a16="http://schemas.microsoft.com/office/drawing/2014/main" id="{ECE274FF-5ABE-43C1-2E2F-5C60E9C6249B}"/>
                        </a:ext>
                      </a:extLst>
                    </p:cNvPr>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1;p33">
                      <a:extLst>
                        <a:ext uri="{FF2B5EF4-FFF2-40B4-BE49-F238E27FC236}">
                          <a16:creationId xmlns:a16="http://schemas.microsoft.com/office/drawing/2014/main" id="{7D0C1A59-8322-EDBD-B99D-E958ACA30EBA}"/>
                        </a:ext>
                      </a:extLst>
                    </p:cNvPr>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2;p33">
                      <a:extLst>
                        <a:ext uri="{FF2B5EF4-FFF2-40B4-BE49-F238E27FC236}">
                          <a16:creationId xmlns:a16="http://schemas.microsoft.com/office/drawing/2014/main" id="{3E3EFCB0-CAF4-AEB6-E605-D62E9A894F29}"/>
                        </a:ext>
                      </a:extLst>
                    </p:cNvPr>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3;p33">
                      <a:extLst>
                        <a:ext uri="{FF2B5EF4-FFF2-40B4-BE49-F238E27FC236}">
                          <a16:creationId xmlns:a16="http://schemas.microsoft.com/office/drawing/2014/main" id="{93331637-7A2E-C494-4689-FB8900296B0B}"/>
                        </a:ext>
                      </a:extLst>
                    </p:cNvPr>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4;p33">
                      <a:extLst>
                        <a:ext uri="{FF2B5EF4-FFF2-40B4-BE49-F238E27FC236}">
                          <a16:creationId xmlns:a16="http://schemas.microsoft.com/office/drawing/2014/main" id="{E30FBB59-2A42-24EF-7C8D-BA4CC63BC8A4}"/>
                        </a:ext>
                      </a:extLst>
                    </p:cNvPr>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5;p33">
                      <a:extLst>
                        <a:ext uri="{FF2B5EF4-FFF2-40B4-BE49-F238E27FC236}">
                          <a16:creationId xmlns:a16="http://schemas.microsoft.com/office/drawing/2014/main" id="{101AEA46-09B2-7030-BBDE-7A9EB0D80269}"/>
                        </a:ext>
                      </a:extLst>
                    </p:cNvPr>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6;p33">
                      <a:extLst>
                        <a:ext uri="{FF2B5EF4-FFF2-40B4-BE49-F238E27FC236}">
                          <a16:creationId xmlns:a16="http://schemas.microsoft.com/office/drawing/2014/main" id="{B7C3FCC2-542E-8A36-A9E0-CD14BFD4E215}"/>
                        </a:ext>
                      </a:extLst>
                    </p:cNvPr>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57;p33">
                      <a:extLst>
                        <a:ext uri="{FF2B5EF4-FFF2-40B4-BE49-F238E27FC236}">
                          <a16:creationId xmlns:a16="http://schemas.microsoft.com/office/drawing/2014/main" id="{EAC66688-3107-5CBA-0336-1F1A445E704B}"/>
                        </a:ext>
                      </a:extLst>
                    </p:cNvPr>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8;p33">
                      <a:extLst>
                        <a:ext uri="{FF2B5EF4-FFF2-40B4-BE49-F238E27FC236}">
                          <a16:creationId xmlns:a16="http://schemas.microsoft.com/office/drawing/2014/main" id="{593566F4-C4DA-CAEE-A7FA-22DD60EEF570}"/>
                        </a:ext>
                      </a:extLst>
                    </p:cNvPr>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3" name="Google Shape;259;p33">
                <a:extLst>
                  <a:ext uri="{FF2B5EF4-FFF2-40B4-BE49-F238E27FC236}">
                    <a16:creationId xmlns:a16="http://schemas.microsoft.com/office/drawing/2014/main" id="{88E31F87-BF9E-52DB-933E-1913D0FE0920}"/>
                  </a:ext>
                </a:extLst>
              </p:cNvPr>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p33">
                <a:extLst>
                  <a:ext uri="{FF2B5EF4-FFF2-40B4-BE49-F238E27FC236}">
                    <a16:creationId xmlns:a16="http://schemas.microsoft.com/office/drawing/2014/main" id="{9E54655C-504A-3637-D767-BD172A2E7FED}"/>
                  </a:ext>
                </a:extLst>
              </p:cNvPr>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1;p33">
                <a:extLst>
                  <a:ext uri="{FF2B5EF4-FFF2-40B4-BE49-F238E27FC236}">
                    <a16:creationId xmlns:a16="http://schemas.microsoft.com/office/drawing/2014/main" id="{04BB55C4-1B29-14CB-FC72-F45017090EA2}"/>
                  </a:ext>
                </a:extLst>
              </p:cNvPr>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8428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4000"/>
            <a:ext cx="8699500" cy="4610100"/>
          </a:xfrm>
          <a:prstGeom prst="rect">
            <a:avLst/>
          </a:prstGeom>
        </p:spPr>
      </p:pic>
      <p:sp>
        <p:nvSpPr>
          <p:cNvPr id="5" name="Rectangle 4"/>
          <p:cNvSpPr/>
          <p:nvPr/>
        </p:nvSpPr>
        <p:spPr>
          <a:xfrm>
            <a:off x="2171700" y="914400"/>
            <a:ext cx="5200650" cy="2914650"/>
          </a:xfrm>
          <a:prstGeom prst="rect">
            <a:avLst/>
          </a:prstGeom>
          <a:noFill/>
        </p:spPr>
        <p:txBody>
          <a:bodyPr wrap="none" lIns="68580" tIns="34290" rIns="68580" bIns="34290" numCol="1">
            <a:prstTxWarp prst="textCurveDown">
              <a:avLst/>
            </a:prstTxWarp>
            <a:spAutoFit/>
          </a:bodyPr>
          <a:lstStyle/>
          <a:p>
            <a:pPr algn="ctr"/>
            <a:r>
              <a:rPr lang="en-US" sz="8625" b="1">
                <a:ln w="1905"/>
                <a:solidFill>
                  <a:schemeClr val="accent5">
                    <a:lumMod val="60000"/>
                    <a:lumOff val="40000"/>
                  </a:schemeClr>
                </a:solidFill>
                <a:effectLst>
                  <a:glow rad="101600">
                    <a:schemeClr val="accent3">
                      <a:satMod val="175000"/>
                      <a:alpha val="40000"/>
                    </a:schemeClr>
                  </a:glow>
                  <a:innerShdw blurRad="69850" dist="43180" dir="5400000">
                    <a:srgbClr val="000000">
                      <a:alpha val="65000"/>
                    </a:srgbClr>
                  </a:innerShdw>
                </a:effectLst>
                <a:latin typeface="UVN Buc Thu" panose="030306020505070F0A05" pitchFamily="66" charset="0"/>
                <a:ea typeface="Amazone" panose="020B0500000000000000" pitchFamily="34" charset="0"/>
                <a:cs typeface="Amazone" panose="020B0500000000000000" pitchFamily="34" charset="0"/>
              </a:rPr>
              <a:t>Xin chân thành cảm ơn quý thầy cô </a:t>
            </a:r>
          </a:p>
          <a:p>
            <a:pPr algn="ctr"/>
            <a:r>
              <a:rPr lang="en-US" sz="8625" b="1">
                <a:ln w="1905"/>
                <a:solidFill>
                  <a:schemeClr val="accent5">
                    <a:lumMod val="60000"/>
                    <a:lumOff val="40000"/>
                  </a:schemeClr>
                </a:solidFill>
                <a:effectLst>
                  <a:glow rad="101600">
                    <a:schemeClr val="accent3">
                      <a:satMod val="175000"/>
                      <a:alpha val="40000"/>
                    </a:schemeClr>
                  </a:glow>
                  <a:innerShdw blurRad="69850" dist="43180" dir="5400000">
                    <a:srgbClr val="000000">
                      <a:alpha val="65000"/>
                    </a:srgbClr>
                  </a:innerShdw>
                </a:effectLst>
                <a:latin typeface="UVN Buc Thu" panose="030306020505070F0A05" pitchFamily="66" charset="0"/>
                <a:ea typeface="Amazone" panose="020B0500000000000000" pitchFamily="34" charset="0"/>
                <a:cs typeface="Amazone" panose="020B0500000000000000" pitchFamily="34" charset="0"/>
              </a:rPr>
              <a:t>và các em học sinh!</a:t>
            </a:r>
            <a:endParaRPr lang="en-US" sz="8625" b="1">
              <a:ln w="1905"/>
              <a:solidFill>
                <a:schemeClr val="accent5">
                  <a:lumMod val="60000"/>
                  <a:lumOff val="40000"/>
                </a:schemeClr>
              </a:solidFill>
              <a:effectLst>
                <a:glow rad="101600">
                  <a:schemeClr val="accent3">
                    <a:satMod val="175000"/>
                    <a:alpha val="40000"/>
                  </a:schemeClr>
                </a:glow>
                <a:innerShdw blurRad="69850" dist="43180" dir="5400000">
                  <a:srgbClr val="000000">
                    <a:alpha val="65000"/>
                  </a:srgbClr>
                </a:innerShdw>
              </a:effectLst>
              <a:latin typeface="UVN Buc Thu" panose="030306020505070F0A05" pitchFamily="66" charset="0"/>
            </a:endParaRPr>
          </a:p>
        </p:txBody>
      </p:sp>
    </p:spTree>
    <p:extLst>
      <p:ext uri="{BB962C8B-B14F-4D97-AF65-F5344CB8AC3E}">
        <p14:creationId xmlns:p14="http://schemas.microsoft.com/office/powerpoint/2010/main" val="45504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9" name="Google Shape;849;p49"/>
          <p:cNvGrpSpPr/>
          <p:nvPr/>
        </p:nvGrpSpPr>
        <p:grpSpPr>
          <a:xfrm rot="-6123802">
            <a:off x="461022" y="283827"/>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9"/>
          <p:cNvGrpSpPr/>
          <p:nvPr/>
        </p:nvGrpSpPr>
        <p:grpSpPr>
          <a:xfrm rot="2964127">
            <a:off x="7322322" y="3278435"/>
            <a:ext cx="1068254" cy="1196197"/>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9"/>
          <p:cNvGrpSpPr/>
          <p:nvPr/>
        </p:nvGrpSpPr>
        <p:grpSpPr>
          <a:xfrm rot="5202478" flipH="1">
            <a:off x="874843" y="3058553"/>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0" name="Google Shape;880;p49"/>
          <p:cNvGrpSpPr/>
          <p:nvPr/>
        </p:nvGrpSpPr>
        <p:grpSpPr>
          <a:xfrm>
            <a:off x="7840225" y="325325"/>
            <a:ext cx="741250" cy="792000"/>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a:off x="6924413" y="378025"/>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9"/>
          <p:cNvGrpSpPr/>
          <p:nvPr/>
        </p:nvGrpSpPr>
        <p:grpSpPr>
          <a:xfrm>
            <a:off x="7364688" y="849725"/>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376" y1="27528" x2="51376" y2="27528"/>
                        <a14:foregroundMark x1="44954" y1="29775" x2="44954" y2="29775"/>
                        <a14:foregroundMark x1="43119" y1="43258" x2="43119" y2="43258"/>
                        <a14:foregroundMark x1="56422" y1="29213" x2="56422" y2="29213"/>
                        <a14:foregroundMark x1="22477" y1="56180" x2="22477" y2="56180"/>
                        <a14:foregroundMark x1="28440" y1="58989" x2="28440" y2="58989"/>
                        <a14:foregroundMark x1="34862" y1="59551" x2="34862" y2="59551"/>
                        <a14:foregroundMark x1="41743" y1="57303" x2="41743" y2="57303"/>
                        <a14:foregroundMark x1="55963" y1="56742" x2="55963" y2="56742"/>
                        <a14:foregroundMark x1="59174" y1="58989" x2="59174" y2="58989"/>
                        <a14:foregroundMark x1="68807" y1="58989" x2="68807" y2="58989"/>
                        <a14:foregroundMark x1="75229" y1="59551" x2="75229" y2="59551"/>
                        <a14:foregroundMark x1="48165" y1="22472" x2="48165" y2="22472"/>
                        <a14:foregroundMark x1="42661" y1="35393" x2="42661" y2="35393"/>
                        <a14:foregroundMark x1="42661" y1="35393" x2="50459" y2="26404"/>
                        <a14:foregroundMark x1="51376" y1="24157" x2="57339" y2="26966"/>
                        <a14:foregroundMark x1="50000" y1="34270" x2="52294" y2="28090"/>
                        <a14:foregroundMark x1="44495" y1="61798" x2="44495" y2="61798"/>
                      </a14:backgroundRemoval>
                    </a14:imgEffect>
                  </a14:imgLayer>
                </a14:imgProps>
              </a:ext>
              <a:ext uri="{28A0092B-C50C-407E-A947-70E740481C1C}">
                <a14:useLocalDpi xmlns:a14="http://schemas.microsoft.com/office/drawing/2010/main" val="0"/>
              </a:ext>
            </a:extLst>
          </a:blip>
          <a:stretch>
            <a:fillRect/>
          </a:stretch>
        </p:blipFill>
        <p:spPr>
          <a:xfrm>
            <a:off x="8244062" y="4504087"/>
            <a:ext cx="783102" cy="639413"/>
          </a:xfrm>
          <a:prstGeom prst="rect">
            <a:avLst/>
          </a:prstGeom>
        </p:spPr>
      </p:pic>
      <p:sp>
        <p:nvSpPr>
          <p:cNvPr id="54" name="Rectangle 53">
            <a:extLst>
              <a:ext uri="{FF2B5EF4-FFF2-40B4-BE49-F238E27FC236}">
                <a16:creationId xmlns:a16="http://schemas.microsoft.com/office/drawing/2014/main" id="{81064B5E-A159-4569-EA83-385883C75CD1}"/>
              </a:ext>
            </a:extLst>
          </p:cNvPr>
          <p:cNvSpPr/>
          <p:nvPr/>
        </p:nvSpPr>
        <p:spPr>
          <a:xfrm>
            <a:off x="217226" y="1900289"/>
            <a:ext cx="8577989" cy="769441"/>
          </a:xfrm>
          <a:prstGeom prst="rect">
            <a:avLst/>
          </a:prstGeom>
        </p:spPr>
        <p:txBody>
          <a:bodyPr wrap="none">
            <a:spAutoFit/>
          </a:bodyPr>
          <a:lstStyle/>
          <a:p>
            <a:pPr lvl="0" algn="ctr"/>
            <a:r>
              <a:rPr lang="en-US" sz="3600">
                <a:solidFill>
                  <a:srgbClr val="FF0000"/>
                </a:solidFill>
                <a:latin typeface="Patrick Hand" panose="00000500000000000000" charset="0"/>
              </a:rPr>
              <a:t>  </a:t>
            </a:r>
            <a:r>
              <a:rPr lang="en-US" sz="4400">
                <a:solidFill>
                  <a:schemeClr val="tx1"/>
                </a:solidFill>
                <a:latin typeface="Patrick Hand" panose="00000500000000000000" charset="0"/>
              </a:rPr>
              <a:t>Em hãy nêu tác dụng của máy thu thanh?</a:t>
            </a:r>
            <a:endParaRPr lang="vi-VN" sz="4400" dirty="0">
              <a:solidFill>
                <a:schemeClr val="tx1"/>
              </a:solidFill>
              <a:latin typeface="Patrick Hand" panose="00000500000000000000" charset="0"/>
            </a:endParaRPr>
          </a:p>
        </p:txBody>
      </p:sp>
      <p:sp>
        <p:nvSpPr>
          <p:cNvPr id="55" name="Google Shape;848;p49">
            <a:extLst>
              <a:ext uri="{FF2B5EF4-FFF2-40B4-BE49-F238E27FC236}">
                <a16:creationId xmlns:a16="http://schemas.microsoft.com/office/drawing/2014/main" id="{6F97942F-77EA-6977-0FFF-49DD54122DF9}"/>
              </a:ext>
            </a:extLst>
          </p:cNvPr>
          <p:cNvSpPr txBox="1">
            <a:spLocks noGrp="1"/>
          </p:cNvSpPr>
          <p:nvPr>
            <p:ph type="title"/>
          </p:nvPr>
        </p:nvSpPr>
        <p:spPr>
          <a:xfrm>
            <a:off x="1263475" y="912553"/>
            <a:ext cx="6367800" cy="8851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a:solidFill>
                  <a:srgbClr val="FF0000"/>
                </a:solidFill>
              </a:rPr>
              <a:t>Khởi động</a:t>
            </a:r>
            <a:endParaRPr sz="6000" dirty="0">
              <a:solidFill>
                <a:srgbClr val="FF0000"/>
              </a:solidFill>
            </a:endParaRPr>
          </a:p>
        </p:txBody>
      </p:sp>
    </p:spTree>
    <p:extLst>
      <p:ext uri="{BB962C8B-B14F-4D97-AF65-F5344CB8AC3E}">
        <p14:creationId xmlns:p14="http://schemas.microsoft.com/office/powerpoint/2010/main" val="105920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49"/>
          <p:cNvSpPr txBox="1">
            <a:spLocks noGrp="1"/>
          </p:cNvSpPr>
          <p:nvPr>
            <p:ph type="title"/>
          </p:nvPr>
        </p:nvSpPr>
        <p:spPr>
          <a:xfrm>
            <a:off x="391796" y="1231656"/>
            <a:ext cx="8360407" cy="286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err="1">
                <a:solidFill>
                  <a:srgbClr val="FF0000"/>
                </a:solidFill>
              </a:rPr>
              <a:t>Bài</a:t>
            </a:r>
            <a:r>
              <a:rPr lang="en-GB" sz="6000">
                <a:solidFill>
                  <a:srgbClr val="FF0000"/>
                </a:solidFill>
              </a:rPr>
              <a:t> 4: sử dụng máy thu thanh (tiết </a:t>
            </a:r>
            <a:r>
              <a:rPr lang="en-GB" sz="4400">
                <a:solidFill>
                  <a:srgbClr val="FF0000"/>
                </a:solidFill>
              </a:rPr>
              <a:t>2</a:t>
            </a:r>
            <a:r>
              <a:rPr lang="en-GB" sz="6000">
                <a:solidFill>
                  <a:srgbClr val="FF0000"/>
                </a:solidFill>
              </a:rPr>
              <a:t>)</a:t>
            </a:r>
            <a:endParaRPr sz="6000" dirty="0">
              <a:solidFill>
                <a:srgbClr val="FF0000"/>
              </a:solidFill>
            </a:endParaRPr>
          </a:p>
        </p:txBody>
      </p:sp>
      <p:grpSp>
        <p:nvGrpSpPr>
          <p:cNvPr id="849" name="Google Shape;849;p49"/>
          <p:cNvGrpSpPr/>
          <p:nvPr/>
        </p:nvGrpSpPr>
        <p:grpSpPr>
          <a:xfrm rot="-6123802">
            <a:off x="512215" y="387461"/>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9"/>
          <p:cNvGrpSpPr/>
          <p:nvPr/>
        </p:nvGrpSpPr>
        <p:grpSpPr>
          <a:xfrm rot="2964127">
            <a:off x="7515157" y="3164032"/>
            <a:ext cx="1068254" cy="1196197"/>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9"/>
          <p:cNvGrpSpPr/>
          <p:nvPr/>
        </p:nvGrpSpPr>
        <p:grpSpPr>
          <a:xfrm rot="5202478" flipH="1">
            <a:off x="874843" y="3058553"/>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0" name="Google Shape;880;p49"/>
          <p:cNvGrpSpPr/>
          <p:nvPr/>
        </p:nvGrpSpPr>
        <p:grpSpPr>
          <a:xfrm>
            <a:off x="7840225" y="325325"/>
            <a:ext cx="741250" cy="792000"/>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a:off x="6924413" y="378025"/>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9"/>
          <p:cNvGrpSpPr/>
          <p:nvPr/>
        </p:nvGrpSpPr>
        <p:grpSpPr>
          <a:xfrm>
            <a:off x="7364688" y="849725"/>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376" y1="27528" x2="51376" y2="27528"/>
                        <a14:foregroundMark x1="44954" y1="29775" x2="44954" y2="29775"/>
                        <a14:foregroundMark x1="43119" y1="43258" x2="43119" y2="43258"/>
                        <a14:foregroundMark x1="56422" y1="29213" x2="56422" y2="29213"/>
                        <a14:foregroundMark x1="22477" y1="56180" x2="22477" y2="56180"/>
                        <a14:foregroundMark x1="28440" y1="58989" x2="28440" y2="58989"/>
                        <a14:foregroundMark x1="34862" y1="59551" x2="34862" y2="59551"/>
                        <a14:foregroundMark x1="41743" y1="57303" x2="41743" y2="57303"/>
                        <a14:foregroundMark x1="55963" y1="56742" x2="55963" y2="56742"/>
                        <a14:foregroundMark x1="59174" y1="58989" x2="59174" y2="58989"/>
                        <a14:foregroundMark x1="68807" y1="58989" x2="68807" y2="58989"/>
                        <a14:foregroundMark x1="75229" y1="59551" x2="75229" y2="59551"/>
                        <a14:foregroundMark x1="48165" y1="22472" x2="48165" y2="22472"/>
                        <a14:foregroundMark x1="42661" y1="35393" x2="42661" y2="35393"/>
                        <a14:foregroundMark x1="42661" y1="35393" x2="50459" y2="26404"/>
                        <a14:foregroundMark x1="51376" y1="24157" x2="57339" y2="26966"/>
                        <a14:foregroundMark x1="50000" y1="34270" x2="52294" y2="28090"/>
                        <a14:foregroundMark x1="44495" y1="61798" x2="44495" y2="61798"/>
                      </a14:backgroundRemoval>
                    </a14:imgEffect>
                  </a14:imgLayer>
                </a14:imgProps>
              </a:ext>
              <a:ext uri="{28A0092B-C50C-407E-A947-70E740481C1C}">
                <a14:useLocalDpi xmlns:a14="http://schemas.microsoft.com/office/drawing/2010/main" val="0"/>
              </a:ext>
            </a:extLst>
          </a:blip>
          <a:stretch>
            <a:fillRect/>
          </a:stretch>
        </p:blipFill>
        <p:spPr>
          <a:xfrm>
            <a:off x="8244062" y="4504087"/>
            <a:ext cx="783102" cy="639413"/>
          </a:xfrm>
          <a:prstGeom prst="rect">
            <a:avLst/>
          </a:prstGeom>
        </p:spPr>
      </p:pic>
    </p:spTree>
    <p:extLst>
      <p:ext uri="{BB962C8B-B14F-4D97-AF65-F5344CB8AC3E}">
        <p14:creationId xmlns:p14="http://schemas.microsoft.com/office/powerpoint/2010/main" val="42754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48"/>
                                        </p:tgtEl>
                                        <p:attrNameLst>
                                          <p:attrName>style.visibility</p:attrName>
                                        </p:attrNameLst>
                                      </p:cBhvr>
                                      <p:to>
                                        <p:strVal val="visible"/>
                                      </p:to>
                                    </p:set>
                                    <p:animEffect transition="in" filter="wheel(1)">
                                      <p:cBhvr>
                                        <p:cTn id="7" dur="1000"/>
                                        <p:tgtEl>
                                          <p:spTgt spid="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2629677" y="253644"/>
            <a:ext cx="4856826" cy="10557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GB" sz="4400">
                <a:solidFill>
                  <a:srgbClr val="FF0000"/>
                </a:solidFill>
              </a:rPr>
              <a:t>MỤC TIÊU</a:t>
            </a:r>
            <a:endParaRPr sz="4400" dirty="0">
              <a:solidFill>
                <a:srgbClr val="FF0000"/>
              </a:solidFill>
            </a:endParaRPr>
          </a:p>
        </p:txBody>
      </p:sp>
      <p:sp>
        <p:nvSpPr>
          <p:cNvPr id="287" name="Google Shape;287;p35"/>
          <p:cNvSpPr txBox="1">
            <a:spLocks noGrp="1"/>
          </p:cNvSpPr>
          <p:nvPr>
            <p:ph type="subTitle" idx="1"/>
          </p:nvPr>
        </p:nvSpPr>
        <p:spPr>
          <a:xfrm>
            <a:off x="486014" y="1605351"/>
            <a:ext cx="6722253" cy="1974311"/>
          </a:xfrm>
          <a:prstGeom prst="rect">
            <a:avLst/>
          </a:prstGeom>
          <a:noFill/>
        </p:spPr>
        <p:txBody>
          <a:bodyPr spcFirstLastPara="1" wrap="square" lIns="360000" tIns="91425" rIns="91425" bIns="91425" anchor="t" anchorCtr="0">
            <a:noAutofit/>
          </a:bodyPr>
          <a:lstStyle/>
          <a:p>
            <a:pPr marL="0" lvl="0" indent="0" algn="l" rtl="0">
              <a:spcBef>
                <a:spcPts val="0"/>
              </a:spcBef>
              <a:spcAft>
                <a:spcPts val="0"/>
              </a:spcAft>
            </a:pPr>
            <a:r>
              <a:rPr lang="en-GB" sz="3600">
                <a:solidFill>
                  <a:schemeClr val="tx1"/>
                </a:solidFill>
                <a:latin typeface="Times New Roman" panose="02020603050405020304" pitchFamily="18" charset="0"/>
                <a:cs typeface="Times New Roman" panose="02020603050405020304" pitchFamily="18" charset="0"/>
              </a:rPr>
              <a:t>Dựa vào sơ đồ khối, mô tả được mối quan hệ đơn giản giữa đài phát thanh  và máy thu thanh</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288" name="Google Shape;288;p35"/>
          <p:cNvGrpSpPr/>
          <p:nvPr/>
        </p:nvGrpSpPr>
        <p:grpSpPr>
          <a:xfrm>
            <a:off x="7082224" y="887596"/>
            <a:ext cx="1553389" cy="1350040"/>
            <a:chOff x="5970825" y="1928038"/>
            <a:chExt cx="1569800" cy="1667650"/>
          </a:xfrm>
        </p:grpSpPr>
        <p:sp>
          <p:nvSpPr>
            <p:cNvPr id="289" name="Google Shape;289;p35"/>
            <p:cNvSpPr/>
            <p:nvPr/>
          </p:nvSpPr>
          <p:spPr>
            <a:xfrm>
              <a:off x="6216675" y="1948963"/>
              <a:ext cx="1179075" cy="853200"/>
            </a:xfrm>
            <a:custGeom>
              <a:avLst/>
              <a:gdLst/>
              <a:ahLst/>
              <a:cxnLst/>
              <a:rect l="l" t="t" r="r" b="b"/>
              <a:pathLst>
                <a:path w="47163" h="34128" extrusionOk="0">
                  <a:moveTo>
                    <a:pt x="46785" y="22201"/>
                  </a:moveTo>
                  <a:cubicBezTo>
                    <a:pt x="46221" y="21217"/>
                    <a:pt x="45844" y="20150"/>
                    <a:pt x="45216" y="19209"/>
                  </a:cubicBezTo>
                  <a:cubicBezTo>
                    <a:pt x="44881" y="18685"/>
                    <a:pt x="44861" y="18079"/>
                    <a:pt x="45321" y="17556"/>
                  </a:cubicBezTo>
                  <a:cubicBezTo>
                    <a:pt x="45865" y="16928"/>
                    <a:pt x="46179" y="16216"/>
                    <a:pt x="46074" y="15379"/>
                  </a:cubicBezTo>
                  <a:cubicBezTo>
                    <a:pt x="46053" y="15191"/>
                    <a:pt x="46074" y="14982"/>
                    <a:pt x="46074" y="14773"/>
                  </a:cubicBezTo>
                  <a:cubicBezTo>
                    <a:pt x="46116" y="14438"/>
                    <a:pt x="45969" y="14187"/>
                    <a:pt x="45760" y="13915"/>
                  </a:cubicBezTo>
                  <a:cubicBezTo>
                    <a:pt x="45384" y="13475"/>
                    <a:pt x="45007" y="12994"/>
                    <a:pt x="44651" y="12534"/>
                  </a:cubicBezTo>
                  <a:cubicBezTo>
                    <a:pt x="44442" y="12262"/>
                    <a:pt x="44191" y="12011"/>
                    <a:pt x="43940" y="11802"/>
                  </a:cubicBezTo>
                  <a:cubicBezTo>
                    <a:pt x="43187" y="11216"/>
                    <a:pt x="42475" y="10546"/>
                    <a:pt x="41555" y="10170"/>
                  </a:cubicBezTo>
                  <a:cubicBezTo>
                    <a:pt x="41366" y="10107"/>
                    <a:pt x="41220" y="9960"/>
                    <a:pt x="41032" y="9856"/>
                  </a:cubicBezTo>
                  <a:cubicBezTo>
                    <a:pt x="40676" y="9709"/>
                    <a:pt x="40529" y="9416"/>
                    <a:pt x="40571" y="9061"/>
                  </a:cubicBezTo>
                  <a:cubicBezTo>
                    <a:pt x="40592" y="8454"/>
                    <a:pt x="40592" y="7847"/>
                    <a:pt x="40613" y="7282"/>
                  </a:cubicBezTo>
                  <a:cubicBezTo>
                    <a:pt x="40676" y="6068"/>
                    <a:pt x="39943" y="5357"/>
                    <a:pt x="39044" y="4729"/>
                  </a:cubicBezTo>
                  <a:cubicBezTo>
                    <a:pt x="38270" y="4499"/>
                    <a:pt x="37495" y="4164"/>
                    <a:pt x="36658" y="4164"/>
                  </a:cubicBezTo>
                  <a:cubicBezTo>
                    <a:pt x="35257" y="4164"/>
                    <a:pt x="33813" y="4102"/>
                    <a:pt x="32411" y="4081"/>
                  </a:cubicBezTo>
                  <a:cubicBezTo>
                    <a:pt x="31951" y="4081"/>
                    <a:pt x="31490" y="3997"/>
                    <a:pt x="31072" y="4248"/>
                  </a:cubicBezTo>
                  <a:cubicBezTo>
                    <a:pt x="30967" y="4290"/>
                    <a:pt x="30779" y="4269"/>
                    <a:pt x="30653" y="4290"/>
                  </a:cubicBezTo>
                  <a:cubicBezTo>
                    <a:pt x="29900" y="4290"/>
                    <a:pt x="29754" y="4164"/>
                    <a:pt x="29733" y="3432"/>
                  </a:cubicBezTo>
                  <a:cubicBezTo>
                    <a:pt x="29733" y="3160"/>
                    <a:pt x="29733" y="2909"/>
                    <a:pt x="29649" y="2679"/>
                  </a:cubicBezTo>
                  <a:cubicBezTo>
                    <a:pt x="29398" y="2093"/>
                    <a:pt x="29021" y="1591"/>
                    <a:pt x="28477" y="1256"/>
                  </a:cubicBezTo>
                  <a:cubicBezTo>
                    <a:pt x="28017" y="963"/>
                    <a:pt x="27515" y="649"/>
                    <a:pt x="27034" y="377"/>
                  </a:cubicBezTo>
                  <a:cubicBezTo>
                    <a:pt x="26783" y="210"/>
                    <a:pt x="26490" y="126"/>
                    <a:pt x="26155" y="105"/>
                  </a:cubicBezTo>
                  <a:cubicBezTo>
                    <a:pt x="23623" y="1"/>
                    <a:pt x="23623" y="1"/>
                    <a:pt x="21154" y="796"/>
                  </a:cubicBezTo>
                  <a:cubicBezTo>
                    <a:pt x="21133" y="796"/>
                    <a:pt x="21112" y="817"/>
                    <a:pt x="21070" y="817"/>
                  </a:cubicBezTo>
                  <a:cubicBezTo>
                    <a:pt x="20757" y="859"/>
                    <a:pt x="20526" y="1047"/>
                    <a:pt x="20275" y="1235"/>
                  </a:cubicBezTo>
                  <a:cubicBezTo>
                    <a:pt x="19752" y="1633"/>
                    <a:pt x="19229" y="1988"/>
                    <a:pt x="18727" y="2428"/>
                  </a:cubicBezTo>
                  <a:cubicBezTo>
                    <a:pt x="18434" y="2700"/>
                    <a:pt x="18099" y="2783"/>
                    <a:pt x="17702" y="2616"/>
                  </a:cubicBezTo>
                  <a:cubicBezTo>
                    <a:pt x="17513" y="2532"/>
                    <a:pt x="17304" y="2491"/>
                    <a:pt x="17137" y="2511"/>
                  </a:cubicBezTo>
                  <a:cubicBezTo>
                    <a:pt x="16321" y="2616"/>
                    <a:pt x="15484" y="2700"/>
                    <a:pt x="14689" y="2909"/>
                  </a:cubicBezTo>
                  <a:cubicBezTo>
                    <a:pt x="14124" y="3035"/>
                    <a:pt x="13580" y="3307"/>
                    <a:pt x="13057" y="3579"/>
                  </a:cubicBezTo>
                  <a:cubicBezTo>
                    <a:pt x="12178" y="4060"/>
                    <a:pt x="11487" y="4708"/>
                    <a:pt x="10818" y="5420"/>
                  </a:cubicBezTo>
                  <a:cubicBezTo>
                    <a:pt x="10462" y="5817"/>
                    <a:pt x="10085" y="6257"/>
                    <a:pt x="10044" y="6801"/>
                  </a:cubicBezTo>
                  <a:cubicBezTo>
                    <a:pt x="9960" y="7429"/>
                    <a:pt x="9646" y="7973"/>
                    <a:pt x="9709" y="8642"/>
                  </a:cubicBezTo>
                  <a:cubicBezTo>
                    <a:pt x="9730" y="8977"/>
                    <a:pt x="9541" y="9207"/>
                    <a:pt x="9186" y="9333"/>
                  </a:cubicBezTo>
                  <a:cubicBezTo>
                    <a:pt x="8391" y="9605"/>
                    <a:pt x="7658" y="9939"/>
                    <a:pt x="6926" y="10337"/>
                  </a:cubicBezTo>
                  <a:cubicBezTo>
                    <a:pt x="6382" y="10651"/>
                    <a:pt x="5859" y="10965"/>
                    <a:pt x="5420" y="11425"/>
                  </a:cubicBezTo>
                  <a:cubicBezTo>
                    <a:pt x="5148" y="11718"/>
                    <a:pt x="4834" y="11990"/>
                    <a:pt x="4541" y="12262"/>
                  </a:cubicBezTo>
                  <a:cubicBezTo>
                    <a:pt x="4290" y="12534"/>
                    <a:pt x="4080" y="12827"/>
                    <a:pt x="3850" y="13099"/>
                  </a:cubicBezTo>
                  <a:cubicBezTo>
                    <a:pt x="3578" y="13413"/>
                    <a:pt x="3453" y="13789"/>
                    <a:pt x="3474" y="14208"/>
                  </a:cubicBezTo>
                  <a:cubicBezTo>
                    <a:pt x="3495" y="14668"/>
                    <a:pt x="3369" y="15170"/>
                    <a:pt x="3767" y="15568"/>
                  </a:cubicBezTo>
                  <a:cubicBezTo>
                    <a:pt x="4018" y="15861"/>
                    <a:pt x="3976" y="16279"/>
                    <a:pt x="3913" y="16635"/>
                  </a:cubicBezTo>
                  <a:cubicBezTo>
                    <a:pt x="3892" y="16928"/>
                    <a:pt x="3683" y="17074"/>
                    <a:pt x="3453" y="17221"/>
                  </a:cubicBezTo>
                  <a:cubicBezTo>
                    <a:pt x="3327" y="17284"/>
                    <a:pt x="3223" y="17388"/>
                    <a:pt x="3139" y="17493"/>
                  </a:cubicBezTo>
                  <a:cubicBezTo>
                    <a:pt x="2825" y="17869"/>
                    <a:pt x="2490" y="18204"/>
                    <a:pt x="2197" y="18602"/>
                  </a:cubicBezTo>
                  <a:cubicBezTo>
                    <a:pt x="2072" y="18790"/>
                    <a:pt x="1925" y="18957"/>
                    <a:pt x="1821" y="19146"/>
                  </a:cubicBezTo>
                  <a:cubicBezTo>
                    <a:pt x="1590" y="19522"/>
                    <a:pt x="1381" y="19878"/>
                    <a:pt x="1151" y="20213"/>
                  </a:cubicBezTo>
                  <a:cubicBezTo>
                    <a:pt x="879" y="20527"/>
                    <a:pt x="733" y="20882"/>
                    <a:pt x="649" y="21301"/>
                  </a:cubicBezTo>
                  <a:cubicBezTo>
                    <a:pt x="461" y="22180"/>
                    <a:pt x="230" y="23079"/>
                    <a:pt x="84" y="23958"/>
                  </a:cubicBezTo>
                  <a:cubicBezTo>
                    <a:pt x="0" y="24377"/>
                    <a:pt x="42" y="24795"/>
                    <a:pt x="84" y="25214"/>
                  </a:cubicBezTo>
                  <a:cubicBezTo>
                    <a:pt x="105" y="25548"/>
                    <a:pt x="230" y="25862"/>
                    <a:pt x="293" y="26218"/>
                  </a:cubicBezTo>
                  <a:cubicBezTo>
                    <a:pt x="398" y="27055"/>
                    <a:pt x="733" y="27787"/>
                    <a:pt x="1172" y="28478"/>
                  </a:cubicBezTo>
                  <a:cubicBezTo>
                    <a:pt x="1298" y="28666"/>
                    <a:pt x="1402" y="28875"/>
                    <a:pt x="1486" y="29084"/>
                  </a:cubicBezTo>
                  <a:cubicBezTo>
                    <a:pt x="1611" y="29587"/>
                    <a:pt x="1883" y="30005"/>
                    <a:pt x="2135" y="30444"/>
                  </a:cubicBezTo>
                  <a:cubicBezTo>
                    <a:pt x="2532" y="31072"/>
                    <a:pt x="2867" y="31721"/>
                    <a:pt x="3495" y="32139"/>
                  </a:cubicBezTo>
                  <a:cubicBezTo>
                    <a:pt x="3704" y="32286"/>
                    <a:pt x="3746" y="32516"/>
                    <a:pt x="3641" y="32662"/>
                  </a:cubicBezTo>
                  <a:cubicBezTo>
                    <a:pt x="3536" y="32851"/>
                    <a:pt x="3348" y="32934"/>
                    <a:pt x="3139" y="32913"/>
                  </a:cubicBezTo>
                  <a:cubicBezTo>
                    <a:pt x="2971" y="32872"/>
                    <a:pt x="2825" y="32830"/>
                    <a:pt x="2637" y="32767"/>
                  </a:cubicBezTo>
                  <a:cubicBezTo>
                    <a:pt x="2553" y="33018"/>
                    <a:pt x="2490" y="33185"/>
                    <a:pt x="2448" y="33374"/>
                  </a:cubicBezTo>
                  <a:cubicBezTo>
                    <a:pt x="2407" y="33583"/>
                    <a:pt x="2386" y="33792"/>
                    <a:pt x="2344" y="34022"/>
                  </a:cubicBezTo>
                  <a:cubicBezTo>
                    <a:pt x="3536" y="33918"/>
                    <a:pt x="4687" y="33813"/>
                    <a:pt x="5796" y="33771"/>
                  </a:cubicBezTo>
                  <a:cubicBezTo>
                    <a:pt x="6926" y="33688"/>
                    <a:pt x="8056" y="33771"/>
                    <a:pt x="9290" y="33604"/>
                  </a:cubicBezTo>
                  <a:cubicBezTo>
                    <a:pt x="8809" y="33039"/>
                    <a:pt x="8286" y="32641"/>
                    <a:pt x="7993" y="32035"/>
                  </a:cubicBezTo>
                  <a:cubicBezTo>
                    <a:pt x="7721" y="31470"/>
                    <a:pt x="7470" y="30863"/>
                    <a:pt x="7114" y="30319"/>
                  </a:cubicBezTo>
                  <a:cubicBezTo>
                    <a:pt x="6466" y="30507"/>
                    <a:pt x="5859" y="30528"/>
                    <a:pt x="5252" y="30235"/>
                  </a:cubicBezTo>
                  <a:cubicBezTo>
                    <a:pt x="5106" y="30152"/>
                    <a:pt x="4917" y="30193"/>
                    <a:pt x="4750" y="30131"/>
                  </a:cubicBezTo>
                  <a:cubicBezTo>
                    <a:pt x="4018" y="29921"/>
                    <a:pt x="3474" y="29419"/>
                    <a:pt x="2951" y="28896"/>
                  </a:cubicBezTo>
                  <a:cubicBezTo>
                    <a:pt x="2909" y="28854"/>
                    <a:pt x="2867" y="28750"/>
                    <a:pt x="2846" y="28666"/>
                  </a:cubicBezTo>
                  <a:cubicBezTo>
                    <a:pt x="2532" y="27934"/>
                    <a:pt x="2281" y="27180"/>
                    <a:pt x="2407" y="26364"/>
                  </a:cubicBezTo>
                  <a:cubicBezTo>
                    <a:pt x="2427" y="26218"/>
                    <a:pt x="2427" y="26030"/>
                    <a:pt x="2407" y="25841"/>
                  </a:cubicBezTo>
                  <a:cubicBezTo>
                    <a:pt x="2386" y="25402"/>
                    <a:pt x="2595" y="25004"/>
                    <a:pt x="2867" y="24691"/>
                  </a:cubicBezTo>
                  <a:cubicBezTo>
                    <a:pt x="3139" y="24398"/>
                    <a:pt x="3453" y="24146"/>
                    <a:pt x="3746" y="23854"/>
                  </a:cubicBezTo>
                  <a:cubicBezTo>
                    <a:pt x="3913" y="23707"/>
                    <a:pt x="4101" y="23623"/>
                    <a:pt x="4373" y="23623"/>
                  </a:cubicBezTo>
                  <a:cubicBezTo>
                    <a:pt x="5440" y="23644"/>
                    <a:pt x="6487" y="23414"/>
                    <a:pt x="7554" y="23226"/>
                  </a:cubicBezTo>
                  <a:cubicBezTo>
                    <a:pt x="8056" y="23142"/>
                    <a:pt x="8474" y="22933"/>
                    <a:pt x="8830" y="22598"/>
                  </a:cubicBezTo>
                  <a:cubicBezTo>
                    <a:pt x="9395" y="22096"/>
                    <a:pt x="9918" y="21573"/>
                    <a:pt x="10441" y="21050"/>
                  </a:cubicBezTo>
                  <a:cubicBezTo>
                    <a:pt x="10692" y="20820"/>
                    <a:pt x="10818" y="20506"/>
                    <a:pt x="10881" y="20171"/>
                  </a:cubicBezTo>
                  <a:cubicBezTo>
                    <a:pt x="10985" y="19439"/>
                    <a:pt x="11278" y="18748"/>
                    <a:pt x="11194" y="17995"/>
                  </a:cubicBezTo>
                  <a:cubicBezTo>
                    <a:pt x="11194" y="17953"/>
                    <a:pt x="11194" y="17890"/>
                    <a:pt x="11215" y="17848"/>
                  </a:cubicBezTo>
                  <a:cubicBezTo>
                    <a:pt x="11320" y="17367"/>
                    <a:pt x="11759" y="17158"/>
                    <a:pt x="12220" y="17388"/>
                  </a:cubicBezTo>
                  <a:cubicBezTo>
                    <a:pt x="12387" y="17493"/>
                    <a:pt x="12534" y="17639"/>
                    <a:pt x="12680" y="17765"/>
                  </a:cubicBezTo>
                  <a:cubicBezTo>
                    <a:pt x="12889" y="17974"/>
                    <a:pt x="13161" y="18079"/>
                    <a:pt x="13433" y="18100"/>
                  </a:cubicBezTo>
                  <a:cubicBezTo>
                    <a:pt x="14835" y="18225"/>
                    <a:pt x="15065" y="18183"/>
                    <a:pt x="16300" y="17535"/>
                  </a:cubicBezTo>
                  <a:cubicBezTo>
                    <a:pt x="16446" y="17451"/>
                    <a:pt x="16572" y="17367"/>
                    <a:pt x="16739" y="17284"/>
                  </a:cubicBezTo>
                  <a:cubicBezTo>
                    <a:pt x="17262" y="17032"/>
                    <a:pt x="17681" y="16698"/>
                    <a:pt x="18016" y="16196"/>
                  </a:cubicBezTo>
                  <a:cubicBezTo>
                    <a:pt x="18183" y="15965"/>
                    <a:pt x="18392" y="15756"/>
                    <a:pt x="18601" y="15568"/>
                  </a:cubicBezTo>
                  <a:cubicBezTo>
                    <a:pt x="18936" y="15254"/>
                    <a:pt x="19229" y="14919"/>
                    <a:pt x="19396" y="14501"/>
                  </a:cubicBezTo>
                  <a:cubicBezTo>
                    <a:pt x="19543" y="14229"/>
                    <a:pt x="19668" y="13999"/>
                    <a:pt x="19815" y="13768"/>
                  </a:cubicBezTo>
                  <a:cubicBezTo>
                    <a:pt x="20171" y="13203"/>
                    <a:pt x="20317" y="12639"/>
                    <a:pt x="20338" y="11990"/>
                  </a:cubicBezTo>
                  <a:cubicBezTo>
                    <a:pt x="20338" y="11676"/>
                    <a:pt x="20401" y="11362"/>
                    <a:pt x="20443" y="11048"/>
                  </a:cubicBezTo>
                  <a:cubicBezTo>
                    <a:pt x="20485" y="10797"/>
                    <a:pt x="20526" y="10567"/>
                    <a:pt x="20798" y="10525"/>
                  </a:cubicBezTo>
                  <a:cubicBezTo>
                    <a:pt x="20966" y="10462"/>
                    <a:pt x="21133" y="10672"/>
                    <a:pt x="21175" y="11090"/>
                  </a:cubicBezTo>
                  <a:cubicBezTo>
                    <a:pt x="21238" y="11613"/>
                    <a:pt x="21217" y="12157"/>
                    <a:pt x="21259" y="12722"/>
                  </a:cubicBezTo>
                  <a:cubicBezTo>
                    <a:pt x="21280" y="12973"/>
                    <a:pt x="21280" y="13245"/>
                    <a:pt x="21384" y="13455"/>
                  </a:cubicBezTo>
                  <a:cubicBezTo>
                    <a:pt x="21761" y="14250"/>
                    <a:pt x="22368" y="14919"/>
                    <a:pt x="23016" y="15505"/>
                  </a:cubicBezTo>
                  <a:cubicBezTo>
                    <a:pt x="23456" y="15903"/>
                    <a:pt x="23979" y="16133"/>
                    <a:pt x="24586" y="16007"/>
                  </a:cubicBezTo>
                  <a:cubicBezTo>
                    <a:pt x="25130" y="15882"/>
                    <a:pt x="25715" y="15861"/>
                    <a:pt x="26029" y="15254"/>
                  </a:cubicBezTo>
                  <a:cubicBezTo>
                    <a:pt x="26071" y="15128"/>
                    <a:pt x="26197" y="15045"/>
                    <a:pt x="26301" y="14961"/>
                  </a:cubicBezTo>
                  <a:cubicBezTo>
                    <a:pt x="26762" y="14647"/>
                    <a:pt x="27243" y="14835"/>
                    <a:pt x="27347" y="15379"/>
                  </a:cubicBezTo>
                  <a:cubicBezTo>
                    <a:pt x="27452" y="15882"/>
                    <a:pt x="27536" y="16384"/>
                    <a:pt x="27640" y="16865"/>
                  </a:cubicBezTo>
                  <a:cubicBezTo>
                    <a:pt x="27703" y="17116"/>
                    <a:pt x="27808" y="17367"/>
                    <a:pt x="27912" y="17576"/>
                  </a:cubicBezTo>
                  <a:cubicBezTo>
                    <a:pt x="28226" y="18204"/>
                    <a:pt x="28582" y="18832"/>
                    <a:pt x="28896" y="19460"/>
                  </a:cubicBezTo>
                  <a:cubicBezTo>
                    <a:pt x="29272" y="20171"/>
                    <a:pt x="29942" y="20359"/>
                    <a:pt x="30653" y="20485"/>
                  </a:cubicBezTo>
                  <a:cubicBezTo>
                    <a:pt x="30800" y="20506"/>
                    <a:pt x="30988" y="20464"/>
                    <a:pt x="31156" y="20401"/>
                  </a:cubicBezTo>
                  <a:cubicBezTo>
                    <a:pt x="31386" y="20317"/>
                    <a:pt x="31637" y="20213"/>
                    <a:pt x="31825" y="20066"/>
                  </a:cubicBezTo>
                  <a:cubicBezTo>
                    <a:pt x="32244" y="19732"/>
                    <a:pt x="32767" y="19543"/>
                    <a:pt x="33039" y="19020"/>
                  </a:cubicBezTo>
                  <a:cubicBezTo>
                    <a:pt x="33060" y="18957"/>
                    <a:pt x="33101" y="18937"/>
                    <a:pt x="33164" y="18895"/>
                  </a:cubicBezTo>
                  <a:cubicBezTo>
                    <a:pt x="33373" y="18748"/>
                    <a:pt x="33583" y="18706"/>
                    <a:pt x="33813" y="18811"/>
                  </a:cubicBezTo>
                  <a:cubicBezTo>
                    <a:pt x="34043" y="18916"/>
                    <a:pt x="34189" y="19062"/>
                    <a:pt x="34189" y="19334"/>
                  </a:cubicBezTo>
                  <a:cubicBezTo>
                    <a:pt x="34189" y="19983"/>
                    <a:pt x="34210" y="20631"/>
                    <a:pt x="34148" y="21301"/>
                  </a:cubicBezTo>
                  <a:cubicBezTo>
                    <a:pt x="34127" y="21929"/>
                    <a:pt x="34357" y="22452"/>
                    <a:pt x="34733" y="22933"/>
                  </a:cubicBezTo>
                  <a:cubicBezTo>
                    <a:pt x="34922" y="23184"/>
                    <a:pt x="35089" y="23456"/>
                    <a:pt x="35278" y="23707"/>
                  </a:cubicBezTo>
                  <a:cubicBezTo>
                    <a:pt x="35717" y="24251"/>
                    <a:pt x="36073" y="24858"/>
                    <a:pt x="36805" y="25109"/>
                  </a:cubicBezTo>
                  <a:cubicBezTo>
                    <a:pt x="37161" y="25235"/>
                    <a:pt x="37454" y="25276"/>
                    <a:pt x="37746" y="24983"/>
                  </a:cubicBezTo>
                  <a:cubicBezTo>
                    <a:pt x="38165" y="24586"/>
                    <a:pt x="38625" y="24377"/>
                    <a:pt x="39211" y="24607"/>
                  </a:cubicBezTo>
                  <a:lnTo>
                    <a:pt x="39274" y="24607"/>
                  </a:lnTo>
                  <a:cubicBezTo>
                    <a:pt x="39671" y="24586"/>
                    <a:pt x="39985" y="24711"/>
                    <a:pt x="40278" y="25004"/>
                  </a:cubicBezTo>
                  <a:cubicBezTo>
                    <a:pt x="40404" y="25109"/>
                    <a:pt x="40529" y="25214"/>
                    <a:pt x="40697" y="25297"/>
                  </a:cubicBezTo>
                  <a:cubicBezTo>
                    <a:pt x="40948" y="25444"/>
                    <a:pt x="41052" y="25695"/>
                    <a:pt x="41115" y="26009"/>
                  </a:cubicBezTo>
                  <a:cubicBezTo>
                    <a:pt x="41199" y="26741"/>
                    <a:pt x="41032" y="27411"/>
                    <a:pt x="40885" y="28101"/>
                  </a:cubicBezTo>
                  <a:cubicBezTo>
                    <a:pt x="40843" y="28227"/>
                    <a:pt x="40739" y="28352"/>
                    <a:pt x="40676" y="28457"/>
                  </a:cubicBezTo>
                  <a:cubicBezTo>
                    <a:pt x="39902" y="29273"/>
                    <a:pt x="39148" y="30089"/>
                    <a:pt x="38081" y="30507"/>
                  </a:cubicBezTo>
                  <a:cubicBezTo>
                    <a:pt x="37600" y="30675"/>
                    <a:pt x="37161" y="30821"/>
                    <a:pt x="36658" y="30737"/>
                  </a:cubicBezTo>
                  <a:cubicBezTo>
                    <a:pt x="36345" y="30675"/>
                    <a:pt x="36073" y="30612"/>
                    <a:pt x="35717" y="30549"/>
                  </a:cubicBezTo>
                  <a:cubicBezTo>
                    <a:pt x="35361" y="30989"/>
                    <a:pt x="34922" y="31386"/>
                    <a:pt x="34859" y="32035"/>
                  </a:cubicBezTo>
                  <a:cubicBezTo>
                    <a:pt x="34838" y="32244"/>
                    <a:pt x="34671" y="32432"/>
                    <a:pt x="34566" y="32641"/>
                  </a:cubicBezTo>
                  <a:cubicBezTo>
                    <a:pt x="34503" y="32809"/>
                    <a:pt x="34441" y="32955"/>
                    <a:pt x="34336" y="33227"/>
                  </a:cubicBezTo>
                  <a:cubicBezTo>
                    <a:pt x="34671" y="33269"/>
                    <a:pt x="34943" y="33332"/>
                    <a:pt x="35173" y="33353"/>
                  </a:cubicBezTo>
                  <a:cubicBezTo>
                    <a:pt x="37119" y="33583"/>
                    <a:pt x="39065" y="33792"/>
                    <a:pt x="41011" y="34022"/>
                  </a:cubicBezTo>
                  <a:cubicBezTo>
                    <a:pt x="41848" y="34127"/>
                    <a:pt x="42622" y="34002"/>
                    <a:pt x="43312" y="33457"/>
                  </a:cubicBezTo>
                  <a:cubicBezTo>
                    <a:pt x="43459" y="33332"/>
                    <a:pt x="43731" y="33269"/>
                    <a:pt x="43940" y="33248"/>
                  </a:cubicBezTo>
                  <a:cubicBezTo>
                    <a:pt x="44128" y="33185"/>
                    <a:pt x="44337" y="33248"/>
                    <a:pt x="44547" y="33185"/>
                  </a:cubicBezTo>
                  <a:cubicBezTo>
                    <a:pt x="44798" y="33123"/>
                    <a:pt x="45070" y="33018"/>
                    <a:pt x="45321" y="32913"/>
                  </a:cubicBezTo>
                  <a:cubicBezTo>
                    <a:pt x="45446" y="32851"/>
                    <a:pt x="46179" y="31763"/>
                    <a:pt x="46262" y="31595"/>
                  </a:cubicBezTo>
                  <a:cubicBezTo>
                    <a:pt x="46576" y="31030"/>
                    <a:pt x="46576" y="30403"/>
                    <a:pt x="46576" y="29775"/>
                  </a:cubicBezTo>
                  <a:cubicBezTo>
                    <a:pt x="46576" y="29419"/>
                    <a:pt x="46555" y="29084"/>
                    <a:pt x="46346" y="28792"/>
                  </a:cubicBezTo>
                  <a:cubicBezTo>
                    <a:pt x="46221" y="28624"/>
                    <a:pt x="46137" y="28373"/>
                    <a:pt x="46116" y="28164"/>
                  </a:cubicBezTo>
                  <a:cubicBezTo>
                    <a:pt x="46074" y="27787"/>
                    <a:pt x="45928" y="27473"/>
                    <a:pt x="45760" y="27118"/>
                  </a:cubicBezTo>
                  <a:cubicBezTo>
                    <a:pt x="45635" y="26867"/>
                    <a:pt x="45509" y="26636"/>
                    <a:pt x="45425" y="26343"/>
                  </a:cubicBezTo>
                  <a:cubicBezTo>
                    <a:pt x="45237" y="25716"/>
                    <a:pt x="45237" y="25109"/>
                    <a:pt x="45823" y="24649"/>
                  </a:cubicBezTo>
                  <a:cubicBezTo>
                    <a:pt x="46137" y="24377"/>
                    <a:pt x="46451" y="24063"/>
                    <a:pt x="46785" y="23812"/>
                  </a:cubicBezTo>
                  <a:cubicBezTo>
                    <a:pt x="46995" y="23644"/>
                    <a:pt x="47099" y="23456"/>
                    <a:pt x="47162" y="23247"/>
                  </a:cubicBezTo>
                  <a:cubicBezTo>
                    <a:pt x="46995" y="22828"/>
                    <a:pt x="46974" y="22514"/>
                    <a:pt x="46785" y="222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6387725" y="2303613"/>
              <a:ext cx="747000" cy="575950"/>
            </a:xfrm>
            <a:custGeom>
              <a:avLst/>
              <a:gdLst/>
              <a:ahLst/>
              <a:cxnLst/>
              <a:rect l="l" t="t" r="r" b="b"/>
              <a:pathLst>
                <a:path w="29880" h="23038" extrusionOk="0">
                  <a:moveTo>
                    <a:pt x="29879" y="12032"/>
                  </a:moveTo>
                  <a:cubicBezTo>
                    <a:pt x="29544" y="12722"/>
                    <a:pt x="29189" y="13413"/>
                    <a:pt x="28833" y="14062"/>
                  </a:cubicBezTo>
                  <a:cubicBezTo>
                    <a:pt x="28498" y="14689"/>
                    <a:pt x="28080" y="15254"/>
                    <a:pt x="27703" y="15861"/>
                  </a:cubicBezTo>
                  <a:cubicBezTo>
                    <a:pt x="27243" y="16677"/>
                    <a:pt x="26615" y="17388"/>
                    <a:pt x="26134" y="18183"/>
                  </a:cubicBezTo>
                  <a:cubicBezTo>
                    <a:pt x="25695" y="18958"/>
                    <a:pt x="25004" y="19523"/>
                    <a:pt x="24627" y="20318"/>
                  </a:cubicBezTo>
                  <a:cubicBezTo>
                    <a:pt x="24230" y="20569"/>
                    <a:pt x="23832" y="20862"/>
                    <a:pt x="23414" y="21092"/>
                  </a:cubicBezTo>
                  <a:cubicBezTo>
                    <a:pt x="22472" y="21636"/>
                    <a:pt x="21447" y="21929"/>
                    <a:pt x="20443" y="22243"/>
                  </a:cubicBezTo>
                  <a:cubicBezTo>
                    <a:pt x="19564" y="22515"/>
                    <a:pt x="18706" y="22745"/>
                    <a:pt x="17848" y="22954"/>
                  </a:cubicBezTo>
                  <a:cubicBezTo>
                    <a:pt x="17723" y="22975"/>
                    <a:pt x="17555" y="22975"/>
                    <a:pt x="17430" y="22975"/>
                  </a:cubicBezTo>
                  <a:cubicBezTo>
                    <a:pt x="16049" y="22975"/>
                    <a:pt x="14647" y="23017"/>
                    <a:pt x="13245" y="23017"/>
                  </a:cubicBezTo>
                  <a:cubicBezTo>
                    <a:pt x="13036" y="23017"/>
                    <a:pt x="12826" y="23038"/>
                    <a:pt x="12638" y="22975"/>
                  </a:cubicBezTo>
                  <a:cubicBezTo>
                    <a:pt x="12010" y="22829"/>
                    <a:pt x="11383" y="22745"/>
                    <a:pt x="10734" y="22661"/>
                  </a:cubicBezTo>
                  <a:cubicBezTo>
                    <a:pt x="10023" y="22577"/>
                    <a:pt x="9353" y="22347"/>
                    <a:pt x="8663" y="22201"/>
                  </a:cubicBezTo>
                  <a:cubicBezTo>
                    <a:pt x="8433" y="22138"/>
                    <a:pt x="8161" y="22138"/>
                    <a:pt x="7909" y="22096"/>
                  </a:cubicBezTo>
                  <a:cubicBezTo>
                    <a:pt x="7219" y="21908"/>
                    <a:pt x="6549" y="21761"/>
                    <a:pt x="5943" y="21343"/>
                  </a:cubicBezTo>
                  <a:cubicBezTo>
                    <a:pt x="5482" y="21008"/>
                    <a:pt x="4959" y="20820"/>
                    <a:pt x="4457" y="20527"/>
                  </a:cubicBezTo>
                  <a:cubicBezTo>
                    <a:pt x="3934" y="20213"/>
                    <a:pt x="3557" y="19732"/>
                    <a:pt x="3285" y="19209"/>
                  </a:cubicBezTo>
                  <a:cubicBezTo>
                    <a:pt x="3034" y="18790"/>
                    <a:pt x="2804" y="18393"/>
                    <a:pt x="2386" y="18121"/>
                  </a:cubicBezTo>
                  <a:cubicBezTo>
                    <a:pt x="2135" y="17932"/>
                    <a:pt x="1946" y="17619"/>
                    <a:pt x="1758" y="17326"/>
                  </a:cubicBezTo>
                  <a:cubicBezTo>
                    <a:pt x="1549" y="16970"/>
                    <a:pt x="1360" y="16572"/>
                    <a:pt x="1214" y="16175"/>
                  </a:cubicBezTo>
                  <a:cubicBezTo>
                    <a:pt x="482" y="14375"/>
                    <a:pt x="0" y="12513"/>
                    <a:pt x="189" y="10525"/>
                  </a:cubicBezTo>
                  <a:cubicBezTo>
                    <a:pt x="189" y="10421"/>
                    <a:pt x="251" y="10316"/>
                    <a:pt x="272" y="10191"/>
                  </a:cubicBezTo>
                  <a:cubicBezTo>
                    <a:pt x="461" y="10128"/>
                    <a:pt x="607" y="10065"/>
                    <a:pt x="774" y="10065"/>
                  </a:cubicBezTo>
                  <a:cubicBezTo>
                    <a:pt x="1549" y="9981"/>
                    <a:pt x="2155" y="9563"/>
                    <a:pt x="2679" y="9040"/>
                  </a:cubicBezTo>
                  <a:cubicBezTo>
                    <a:pt x="3181" y="8580"/>
                    <a:pt x="3641" y="8077"/>
                    <a:pt x="4143" y="7638"/>
                  </a:cubicBezTo>
                  <a:cubicBezTo>
                    <a:pt x="4562" y="7261"/>
                    <a:pt x="4750" y="6822"/>
                    <a:pt x="4876" y="6320"/>
                  </a:cubicBezTo>
                  <a:cubicBezTo>
                    <a:pt x="5001" y="5797"/>
                    <a:pt x="5106" y="5295"/>
                    <a:pt x="5273" y="4730"/>
                  </a:cubicBezTo>
                  <a:cubicBezTo>
                    <a:pt x="6215" y="5085"/>
                    <a:pt x="7156" y="4939"/>
                    <a:pt x="8098" y="4960"/>
                  </a:cubicBezTo>
                  <a:cubicBezTo>
                    <a:pt x="8328" y="4960"/>
                    <a:pt x="8579" y="4855"/>
                    <a:pt x="8788" y="4751"/>
                  </a:cubicBezTo>
                  <a:cubicBezTo>
                    <a:pt x="9249" y="4541"/>
                    <a:pt x="9625" y="4290"/>
                    <a:pt x="10044" y="4039"/>
                  </a:cubicBezTo>
                  <a:cubicBezTo>
                    <a:pt x="10734" y="3683"/>
                    <a:pt x="11362" y="3223"/>
                    <a:pt x="11780" y="2554"/>
                  </a:cubicBezTo>
                  <a:cubicBezTo>
                    <a:pt x="11801" y="2533"/>
                    <a:pt x="11801" y="2491"/>
                    <a:pt x="11822" y="2470"/>
                  </a:cubicBezTo>
                  <a:cubicBezTo>
                    <a:pt x="12534" y="1800"/>
                    <a:pt x="13078" y="1005"/>
                    <a:pt x="13475" y="126"/>
                  </a:cubicBezTo>
                  <a:cubicBezTo>
                    <a:pt x="13496" y="64"/>
                    <a:pt x="13559" y="43"/>
                    <a:pt x="13601" y="1"/>
                  </a:cubicBezTo>
                  <a:cubicBezTo>
                    <a:pt x="13663" y="43"/>
                    <a:pt x="13747" y="85"/>
                    <a:pt x="13789" y="168"/>
                  </a:cubicBezTo>
                  <a:cubicBezTo>
                    <a:pt x="14333" y="1214"/>
                    <a:pt x="15170" y="1947"/>
                    <a:pt x="16153" y="2574"/>
                  </a:cubicBezTo>
                  <a:cubicBezTo>
                    <a:pt x="16300" y="2679"/>
                    <a:pt x="16509" y="2742"/>
                    <a:pt x="16697" y="2742"/>
                  </a:cubicBezTo>
                  <a:cubicBezTo>
                    <a:pt x="17555" y="2846"/>
                    <a:pt x="18392" y="2679"/>
                    <a:pt x="19145" y="2219"/>
                  </a:cubicBezTo>
                  <a:cubicBezTo>
                    <a:pt x="19229" y="2156"/>
                    <a:pt x="19313" y="2156"/>
                    <a:pt x="19417" y="2114"/>
                  </a:cubicBezTo>
                  <a:cubicBezTo>
                    <a:pt x="19459" y="2240"/>
                    <a:pt x="19543" y="2365"/>
                    <a:pt x="19564" y="2512"/>
                  </a:cubicBezTo>
                  <a:cubicBezTo>
                    <a:pt x="19627" y="3077"/>
                    <a:pt x="19857" y="3600"/>
                    <a:pt x="20150" y="4102"/>
                  </a:cubicBezTo>
                  <a:cubicBezTo>
                    <a:pt x="20401" y="4562"/>
                    <a:pt x="20652" y="5064"/>
                    <a:pt x="20903" y="5504"/>
                  </a:cubicBezTo>
                  <a:cubicBezTo>
                    <a:pt x="21070" y="5776"/>
                    <a:pt x="21217" y="6027"/>
                    <a:pt x="21426" y="6278"/>
                  </a:cubicBezTo>
                  <a:cubicBezTo>
                    <a:pt x="22054" y="6968"/>
                    <a:pt x="23100" y="7345"/>
                    <a:pt x="24021" y="7178"/>
                  </a:cubicBezTo>
                  <a:cubicBezTo>
                    <a:pt x="24565" y="7115"/>
                    <a:pt x="25046" y="6822"/>
                    <a:pt x="25485" y="6508"/>
                  </a:cubicBezTo>
                  <a:lnTo>
                    <a:pt x="26029" y="6131"/>
                  </a:lnTo>
                  <a:cubicBezTo>
                    <a:pt x="26092" y="6320"/>
                    <a:pt x="26134" y="6445"/>
                    <a:pt x="26134" y="6592"/>
                  </a:cubicBezTo>
                  <a:cubicBezTo>
                    <a:pt x="26134" y="6801"/>
                    <a:pt x="26155" y="6968"/>
                    <a:pt x="26134" y="7178"/>
                  </a:cubicBezTo>
                  <a:cubicBezTo>
                    <a:pt x="26029" y="7973"/>
                    <a:pt x="26406" y="8621"/>
                    <a:pt x="26824" y="9228"/>
                  </a:cubicBezTo>
                  <a:cubicBezTo>
                    <a:pt x="27243" y="9793"/>
                    <a:pt x="27661" y="10358"/>
                    <a:pt x="28080" y="10923"/>
                  </a:cubicBezTo>
                  <a:cubicBezTo>
                    <a:pt x="28226" y="11132"/>
                    <a:pt x="28415" y="11321"/>
                    <a:pt x="28645" y="11425"/>
                  </a:cubicBezTo>
                  <a:cubicBezTo>
                    <a:pt x="29063" y="11634"/>
                    <a:pt x="29461" y="11823"/>
                    <a:pt x="29879" y="12032"/>
                  </a:cubicBezTo>
                  <a:close/>
                  <a:moveTo>
                    <a:pt x="7637" y="14815"/>
                  </a:moveTo>
                  <a:cubicBezTo>
                    <a:pt x="7512" y="15714"/>
                    <a:pt x="7721" y="16531"/>
                    <a:pt x="8056" y="17305"/>
                  </a:cubicBezTo>
                  <a:cubicBezTo>
                    <a:pt x="8119" y="17409"/>
                    <a:pt x="8140" y="17514"/>
                    <a:pt x="8140" y="17619"/>
                  </a:cubicBezTo>
                  <a:cubicBezTo>
                    <a:pt x="8223" y="18100"/>
                    <a:pt x="8412" y="18539"/>
                    <a:pt x="8725" y="18937"/>
                  </a:cubicBezTo>
                  <a:cubicBezTo>
                    <a:pt x="8893" y="19167"/>
                    <a:pt x="9060" y="19481"/>
                    <a:pt x="9311" y="19627"/>
                  </a:cubicBezTo>
                  <a:cubicBezTo>
                    <a:pt x="9667" y="19816"/>
                    <a:pt x="9667" y="20213"/>
                    <a:pt x="9918" y="20401"/>
                  </a:cubicBezTo>
                  <a:cubicBezTo>
                    <a:pt x="10462" y="20778"/>
                    <a:pt x="11069" y="21134"/>
                    <a:pt x="11780" y="21155"/>
                  </a:cubicBezTo>
                  <a:cubicBezTo>
                    <a:pt x="13287" y="21238"/>
                    <a:pt x="14814" y="21406"/>
                    <a:pt x="16321" y="21050"/>
                  </a:cubicBezTo>
                  <a:cubicBezTo>
                    <a:pt x="17053" y="20862"/>
                    <a:pt x="17681" y="20548"/>
                    <a:pt x="18267" y="20088"/>
                  </a:cubicBezTo>
                  <a:cubicBezTo>
                    <a:pt x="18476" y="19523"/>
                    <a:pt x="18915" y="19167"/>
                    <a:pt x="19229" y="18686"/>
                  </a:cubicBezTo>
                  <a:cubicBezTo>
                    <a:pt x="19689" y="18016"/>
                    <a:pt x="20150" y="17326"/>
                    <a:pt x="20673" y="16698"/>
                  </a:cubicBezTo>
                  <a:cubicBezTo>
                    <a:pt x="20924" y="16363"/>
                    <a:pt x="21070" y="16049"/>
                    <a:pt x="21070" y="15631"/>
                  </a:cubicBezTo>
                  <a:cubicBezTo>
                    <a:pt x="21091" y="15024"/>
                    <a:pt x="20987" y="14564"/>
                    <a:pt x="20380" y="14229"/>
                  </a:cubicBezTo>
                  <a:cubicBezTo>
                    <a:pt x="20045" y="14041"/>
                    <a:pt x="19752" y="13873"/>
                    <a:pt x="19355" y="13873"/>
                  </a:cubicBezTo>
                  <a:cubicBezTo>
                    <a:pt x="19083" y="13873"/>
                    <a:pt x="18790" y="13873"/>
                    <a:pt x="18518" y="13810"/>
                  </a:cubicBezTo>
                  <a:cubicBezTo>
                    <a:pt x="18120" y="13643"/>
                    <a:pt x="17744" y="13643"/>
                    <a:pt x="17346" y="13643"/>
                  </a:cubicBezTo>
                  <a:cubicBezTo>
                    <a:pt x="15484" y="13622"/>
                    <a:pt x="13663" y="13622"/>
                    <a:pt x="11801" y="13601"/>
                  </a:cubicBezTo>
                  <a:cubicBezTo>
                    <a:pt x="10692" y="13601"/>
                    <a:pt x="9583" y="13538"/>
                    <a:pt x="8495" y="13831"/>
                  </a:cubicBezTo>
                  <a:cubicBezTo>
                    <a:pt x="8391" y="13852"/>
                    <a:pt x="8265" y="13852"/>
                    <a:pt x="8161" y="13852"/>
                  </a:cubicBezTo>
                  <a:cubicBezTo>
                    <a:pt x="7721" y="13831"/>
                    <a:pt x="7428" y="14062"/>
                    <a:pt x="7177" y="14292"/>
                  </a:cubicBezTo>
                  <a:cubicBezTo>
                    <a:pt x="7177" y="14375"/>
                    <a:pt x="7135" y="14438"/>
                    <a:pt x="7177" y="14438"/>
                  </a:cubicBezTo>
                  <a:cubicBezTo>
                    <a:pt x="7324" y="14543"/>
                    <a:pt x="7470" y="14668"/>
                    <a:pt x="7637" y="14815"/>
                  </a:cubicBezTo>
                  <a:close/>
                  <a:moveTo>
                    <a:pt x="20087" y="9458"/>
                  </a:moveTo>
                  <a:cubicBezTo>
                    <a:pt x="19417" y="9458"/>
                    <a:pt x="19145" y="9688"/>
                    <a:pt x="19166" y="10358"/>
                  </a:cubicBezTo>
                  <a:cubicBezTo>
                    <a:pt x="19208" y="10818"/>
                    <a:pt x="19564" y="11237"/>
                    <a:pt x="20024" y="11258"/>
                  </a:cubicBezTo>
                  <a:cubicBezTo>
                    <a:pt x="20401" y="11300"/>
                    <a:pt x="20882" y="10902"/>
                    <a:pt x="20987" y="10463"/>
                  </a:cubicBezTo>
                  <a:cubicBezTo>
                    <a:pt x="21112" y="9835"/>
                    <a:pt x="20819" y="9479"/>
                    <a:pt x="20192" y="9437"/>
                  </a:cubicBezTo>
                  <a:cubicBezTo>
                    <a:pt x="20150" y="9458"/>
                    <a:pt x="20129" y="9458"/>
                    <a:pt x="20087" y="9458"/>
                  </a:cubicBezTo>
                  <a:close/>
                  <a:moveTo>
                    <a:pt x="5106" y="10316"/>
                  </a:moveTo>
                  <a:lnTo>
                    <a:pt x="5106" y="10546"/>
                  </a:lnTo>
                  <a:cubicBezTo>
                    <a:pt x="5127" y="11049"/>
                    <a:pt x="5336" y="11258"/>
                    <a:pt x="5838" y="11279"/>
                  </a:cubicBezTo>
                  <a:cubicBezTo>
                    <a:pt x="6382" y="11321"/>
                    <a:pt x="6612" y="11111"/>
                    <a:pt x="6675" y="10588"/>
                  </a:cubicBezTo>
                  <a:cubicBezTo>
                    <a:pt x="6696" y="10400"/>
                    <a:pt x="6675" y="10191"/>
                    <a:pt x="6654" y="10002"/>
                  </a:cubicBezTo>
                  <a:cubicBezTo>
                    <a:pt x="6591" y="9709"/>
                    <a:pt x="6424" y="9563"/>
                    <a:pt x="6131" y="9542"/>
                  </a:cubicBezTo>
                  <a:cubicBezTo>
                    <a:pt x="5964" y="9500"/>
                    <a:pt x="5796" y="9542"/>
                    <a:pt x="5629" y="9542"/>
                  </a:cubicBezTo>
                  <a:cubicBezTo>
                    <a:pt x="5420" y="9563"/>
                    <a:pt x="5273" y="9688"/>
                    <a:pt x="5210" y="9898"/>
                  </a:cubicBezTo>
                  <a:cubicBezTo>
                    <a:pt x="5127" y="10065"/>
                    <a:pt x="5106" y="10212"/>
                    <a:pt x="5106" y="10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6296700" y="2560988"/>
              <a:ext cx="90000" cy="127125"/>
            </a:xfrm>
            <a:custGeom>
              <a:avLst/>
              <a:gdLst/>
              <a:ahLst/>
              <a:cxnLst/>
              <a:rect l="l" t="t" r="r" b="b"/>
              <a:pathLst>
                <a:path w="3600" h="5085" extrusionOk="0">
                  <a:moveTo>
                    <a:pt x="2114" y="21"/>
                  </a:moveTo>
                  <a:cubicBezTo>
                    <a:pt x="2177" y="105"/>
                    <a:pt x="2219" y="126"/>
                    <a:pt x="2219" y="168"/>
                  </a:cubicBezTo>
                  <a:cubicBezTo>
                    <a:pt x="2700" y="607"/>
                    <a:pt x="2909" y="1130"/>
                    <a:pt x="2930" y="1800"/>
                  </a:cubicBezTo>
                  <a:cubicBezTo>
                    <a:pt x="2993" y="2720"/>
                    <a:pt x="3118" y="3599"/>
                    <a:pt x="3453" y="4478"/>
                  </a:cubicBezTo>
                  <a:cubicBezTo>
                    <a:pt x="3516" y="4624"/>
                    <a:pt x="3537" y="4792"/>
                    <a:pt x="3599" y="5022"/>
                  </a:cubicBezTo>
                  <a:cubicBezTo>
                    <a:pt x="3411" y="5043"/>
                    <a:pt x="3286" y="5085"/>
                    <a:pt x="3181" y="5043"/>
                  </a:cubicBezTo>
                  <a:cubicBezTo>
                    <a:pt x="2658" y="4938"/>
                    <a:pt x="2093" y="4896"/>
                    <a:pt x="1633" y="4687"/>
                  </a:cubicBezTo>
                  <a:cubicBezTo>
                    <a:pt x="1047" y="4415"/>
                    <a:pt x="524" y="4059"/>
                    <a:pt x="273" y="3369"/>
                  </a:cubicBezTo>
                  <a:cubicBezTo>
                    <a:pt x="42" y="2720"/>
                    <a:pt x="1" y="2093"/>
                    <a:pt x="63" y="1465"/>
                  </a:cubicBezTo>
                  <a:cubicBezTo>
                    <a:pt x="84" y="1235"/>
                    <a:pt x="231" y="1005"/>
                    <a:pt x="356" y="795"/>
                  </a:cubicBezTo>
                  <a:cubicBezTo>
                    <a:pt x="419" y="649"/>
                    <a:pt x="586" y="544"/>
                    <a:pt x="691" y="419"/>
                  </a:cubicBezTo>
                  <a:cubicBezTo>
                    <a:pt x="942" y="105"/>
                    <a:pt x="1277" y="0"/>
                    <a:pt x="1654" y="63"/>
                  </a:cubicBezTo>
                  <a:cubicBezTo>
                    <a:pt x="1800" y="21"/>
                    <a:pt x="1926" y="21"/>
                    <a:pt x="2114"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7121100" y="2575638"/>
              <a:ext cx="102025" cy="117200"/>
            </a:xfrm>
            <a:custGeom>
              <a:avLst/>
              <a:gdLst/>
              <a:ahLst/>
              <a:cxnLst/>
              <a:rect l="l" t="t" r="r" b="b"/>
              <a:pathLst>
                <a:path w="4081" h="4688" extrusionOk="0">
                  <a:moveTo>
                    <a:pt x="2365" y="188"/>
                  </a:moveTo>
                  <a:cubicBezTo>
                    <a:pt x="3097" y="0"/>
                    <a:pt x="3515" y="377"/>
                    <a:pt x="3934" y="774"/>
                  </a:cubicBezTo>
                  <a:cubicBezTo>
                    <a:pt x="4080" y="1360"/>
                    <a:pt x="3892" y="1904"/>
                    <a:pt x="3766" y="2427"/>
                  </a:cubicBezTo>
                  <a:cubicBezTo>
                    <a:pt x="3725" y="2553"/>
                    <a:pt x="3662" y="2678"/>
                    <a:pt x="3557" y="2783"/>
                  </a:cubicBezTo>
                  <a:cubicBezTo>
                    <a:pt x="2846" y="3515"/>
                    <a:pt x="2114" y="4227"/>
                    <a:pt x="1109" y="4561"/>
                  </a:cubicBezTo>
                  <a:cubicBezTo>
                    <a:pt x="837" y="4666"/>
                    <a:pt x="565" y="4687"/>
                    <a:pt x="272" y="4645"/>
                  </a:cubicBezTo>
                  <a:cubicBezTo>
                    <a:pt x="168" y="4624"/>
                    <a:pt x="105" y="4541"/>
                    <a:pt x="0" y="4436"/>
                  </a:cubicBezTo>
                  <a:cubicBezTo>
                    <a:pt x="147" y="4122"/>
                    <a:pt x="335" y="3808"/>
                    <a:pt x="461" y="3515"/>
                  </a:cubicBezTo>
                  <a:cubicBezTo>
                    <a:pt x="733" y="2909"/>
                    <a:pt x="1005" y="2344"/>
                    <a:pt x="1256" y="1737"/>
                  </a:cubicBezTo>
                  <a:cubicBezTo>
                    <a:pt x="1402" y="1318"/>
                    <a:pt x="1590" y="900"/>
                    <a:pt x="1967" y="649"/>
                  </a:cubicBezTo>
                  <a:cubicBezTo>
                    <a:pt x="2114" y="523"/>
                    <a:pt x="2239" y="335"/>
                    <a:pt x="2365" y="1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6118325" y="2812588"/>
              <a:ext cx="1236625" cy="755375"/>
            </a:xfrm>
            <a:custGeom>
              <a:avLst/>
              <a:gdLst/>
              <a:ahLst/>
              <a:cxnLst/>
              <a:rect l="l" t="t" r="r" b="b"/>
              <a:pathLst>
                <a:path w="49465" h="30215" extrusionOk="0">
                  <a:moveTo>
                    <a:pt x="1926" y="524"/>
                  </a:moveTo>
                  <a:cubicBezTo>
                    <a:pt x="2344" y="231"/>
                    <a:pt x="2783" y="189"/>
                    <a:pt x="3244" y="210"/>
                  </a:cubicBezTo>
                  <a:cubicBezTo>
                    <a:pt x="4060" y="231"/>
                    <a:pt x="4897" y="273"/>
                    <a:pt x="5713" y="273"/>
                  </a:cubicBezTo>
                  <a:cubicBezTo>
                    <a:pt x="6152" y="273"/>
                    <a:pt x="6633" y="273"/>
                    <a:pt x="7073" y="231"/>
                  </a:cubicBezTo>
                  <a:cubicBezTo>
                    <a:pt x="9249" y="63"/>
                    <a:pt x="11446" y="42"/>
                    <a:pt x="13601" y="1"/>
                  </a:cubicBezTo>
                  <a:lnTo>
                    <a:pt x="13978" y="1"/>
                  </a:lnTo>
                  <a:cubicBezTo>
                    <a:pt x="14396" y="482"/>
                    <a:pt x="15024" y="733"/>
                    <a:pt x="15359" y="1340"/>
                  </a:cubicBezTo>
                  <a:cubicBezTo>
                    <a:pt x="15254" y="1402"/>
                    <a:pt x="15170" y="1444"/>
                    <a:pt x="15108" y="1423"/>
                  </a:cubicBezTo>
                  <a:cubicBezTo>
                    <a:pt x="14333" y="1277"/>
                    <a:pt x="13664" y="1653"/>
                    <a:pt x="12931" y="1737"/>
                  </a:cubicBezTo>
                  <a:cubicBezTo>
                    <a:pt x="12848" y="1737"/>
                    <a:pt x="12764" y="1779"/>
                    <a:pt x="12701" y="1842"/>
                  </a:cubicBezTo>
                  <a:cubicBezTo>
                    <a:pt x="12178" y="2177"/>
                    <a:pt x="11571" y="2177"/>
                    <a:pt x="10965" y="2177"/>
                  </a:cubicBezTo>
                  <a:cubicBezTo>
                    <a:pt x="9374" y="2156"/>
                    <a:pt x="7784" y="2114"/>
                    <a:pt x="6215" y="2093"/>
                  </a:cubicBezTo>
                  <a:cubicBezTo>
                    <a:pt x="5734" y="2093"/>
                    <a:pt x="4583" y="2386"/>
                    <a:pt x="4248" y="2574"/>
                  </a:cubicBezTo>
                  <a:cubicBezTo>
                    <a:pt x="3955" y="2700"/>
                    <a:pt x="3809" y="2909"/>
                    <a:pt x="3809" y="3223"/>
                  </a:cubicBezTo>
                  <a:cubicBezTo>
                    <a:pt x="3809" y="3369"/>
                    <a:pt x="3767" y="3558"/>
                    <a:pt x="3767" y="3746"/>
                  </a:cubicBezTo>
                  <a:cubicBezTo>
                    <a:pt x="3704" y="7094"/>
                    <a:pt x="3600" y="10441"/>
                    <a:pt x="3516" y="13789"/>
                  </a:cubicBezTo>
                  <a:cubicBezTo>
                    <a:pt x="3516" y="14229"/>
                    <a:pt x="3495" y="14668"/>
                    <a:pt x="3328" y="15128"/>
                  </a:cubicBezTo>
                  <a:cubicBezTo>
                    <a:pt x="3244" y="15358"/>
                    <a:pt x="3244" y="15610"/>
                    <a:pt x="3223" y="15882"/>
                  </a:cubicBezTo>
                  <a:cubicBezTo>
                    <a:pt x="3181" y="18288"/>
                    <a:pt x="3139" y="20694"/>
                    <a:pt x="3097" y="23121"/>
                  </a:cubicBezTo>
                  <a:cubicBezTo>
                    <a:pt x="3097" y="23268"/>
                    <a:pt x="3035" y="23435"/>
                    <a:pt x="3097" y="23540"/>
                  </a:cubicBezTo>
                  <a:cubicBezTo>
                    <a:pt x="3432" y="24272"/>
                    <a:pt x="3202" y="25067"/>
                    <a:pt x="3348" y="25820"/>
                  </a:cubicBezTo>
                  <a:cubicBezTo>
                    <a:pt x="3390" y="25946"/>
                    <a:pt x="3307" y="26092"/>
                    <a:pt x="3286" y="26218"/>
                  </a:cubicBezTo>
                  <a:cubicBezTo>
                    <a:pt x="3202" y="26657"/>
                    <a:pt x="3076" y="27097"/>
                    <a:pt x="3014" y="27557"/>
                  </a:cubicBezTo>
                  <a:cubicBezTo>
                    <a:pt x="2993" y="27892"/>
                    <a:pt x="3181" y="28101"/>
                    <a:pt x="3516" y="28122"/>
                  </a:cubicBezTo>
                  <a:cubicBezTo>
                    <a:pt x="3704" y="28143"/>
                    <a:pt x="3913" y="28143"/>
                    <a:pt x="4123" y="28143"/>
                  </a:cubicBezTo>
                  <a:cubicBezTo>
                    <a:pt x="4918" y="28185"/>
                    <a:pt x="5755" y="28185"/>
                    <a:pt x="6571" y="28206"/>
                  </a:cubicBezTo>
                  <a:cubicBezTo>
                    <a:pt x="6989" y="28206"/>
                    <a:pt x="7408" y="28206"/>
                    <a:pt x="7826" y="28394"/>
                  </a:cubicBezTo>
                  <a:cubicBezTo>
                    <a:pt x="8035" y="28457"/>
                    <a:pt x="8265" y="28457"/>
                    <a:pt x="8517" y="28457"/>
                  </a:cubicBezTo>
                  <a:cubicBezTo>
                    <a:pt x="9312" y="28498"/>
                    <a:pt x="10149" y="28519"/>
                    <a:pt x="10965" y="28519"/>
                  </a:cubicBezTo>
                  <a:cubicBezTo>
                    <a:pt x="11341" y="28519"/>
                    <a:pt x="11697" y="28498"/>
                    <a:pt x="12074" y="28436"/>
                  </a:cubicBezTo>
                  <a:cubicBezTo>
                    <a:pt x="13434" y="28206"/>
                    <a:pt x="14794" y="28394"/>
                    <a:pt x="16154" y="28352"/>
                  </a:cubicBezTo>
                  <a:cubicBezTo>
                    <a:pt x="16196" y="28352"/>
                    <a:pt x="16279" y="28352"/>
                    <a:pt x="16300" y="28394"/>
                  </a:cubicBezTo>
                  <a:cubicBezTo>
                    <a:pt x="17032" y="28729"/>
                    <a:pt x="17786" y="28624"/>
                    <a:pt x="18560" y="28645"/>
                  </a:cubicBezTo>
                  <a:cubicBezTo>
                    <a:pt x="23854" y="28729"/>
                    <a:pt x="29168" y="28833"/>
                    <a:pt x="34483" y="28917"/>
                  </a:cubicBezTo>
                  <a:cubicBezTo>
                    <a:pt x="35236" y="28917"/>
                    <a:pt x="35989" y="28959"/>
                    <a:pt x="36763" y="28729"/>
                  </a:cubicBezTo>
                  <a:cubicBezTo>
                    <a:pt x="36973" y="28666"/>
                    <a:pt x="37224" y="28708"/>
                    <a:pt x="37412" y="28770"/>
                  </a:cubicBezTo>
                  <a:cubicBezTo>
                    <a:pt x="37768" y="28938"/>
                    <a:pt x="38123" y="28938"/>
                    <a:pt x="38479" y="28938"/>
                  </a:cubicBezTo>
                  <a:cubicBezTo>
                    <a:pt x="38898" y="28938"/>
                    <a:pt x="39337" y="28959"/>
                    <a:pt x="39756" y="28959"/>
                  </a:cubicBezTo>
                  <a:cubicBezTo>
                    <a:pt x="39923" y="28959"/>
                    <a:pt x="40132" y="28980"/>
                    <a:pt x="40258" y="28917"/>
                  </a:cubicBezTo>
                  <a:cubicBezTo>
                    <a:pt x="40676" y="28666"/>
                    <a:pt x="41157" y="28729"/>
                    <a:pt x="41597" y="28750"/>
                  </a:cubicBezTo>
                  <a:cubicBezTo>
                    <a:pt x="42455" y="28750"/>
                    <a:pt x="43292" y="28770"/>
                    <a:pt x="44149" y="28770"/>
                  </a:cubicBezTo>
                  <a:cubicBezTo>
                    <a:pt x="44359" y="28770"/>
                    <a:pt x="44568" y="28833"/>
                    <a:pt x="44735" y="28750"/>
                  </a:cubicBezTo>
                  <a:cubicBezTo>
                    <a:pt x="45258" y="28457"/>
                    <a:pt x="45865" y="28603"/>
                    <a:pt x="46409" y="28498"/>
                  </a:cubicBezTo>
                  <a:cubicBezTo>
                    <a:pt x="46535" y="28457"/>
                    <a:pt x="46660" y="28519"/>
                    <a:pt x="46807" y="28540"/>
                  </a:cubicBezTo>
                  <a:cubicBezTo>
                    <a:pt x="47351" y="28666"/>
                    <a:pt x="47748" y="28394"/>
                    <a:pt x="47811" y="27808"/>
                  </a:cubicBezTo>
                  <a:cubicBezTo>
                    <a:pt x="47853" y="27578"/>
                    <a:pt x="47853" y="27369"/>
                    <a:pt x="47853" y="27138"/>
                  </a:cubicBezTo>
                  <a:cubicBezTo>
                    <a:pt x="47853" y="26657"/>
                    <a:pt x="47811" y="26155"/>
                    <a:pt x="48062" y="25716"/>
                  </a:cubicBezTo>
                  <a:cubicBezTo>
                    <a:pt x="48167" y="25527"/>
                    <a:pt x="48125" y="25276"/>
                    <a:pt x="48125" y="25046"/>
                  </a:cubicBezTo>
                  <a:cubicBezTo>
                    <a:pt x="48167" y="24565"/>
                    <a:pt x="48125" y="24063"/>
                    <a:pt x="48167" y="23602"/>
                  </a:cubicBezTo>
                  <a:cubicBezTo>
                    <a:pt x="48167" y="23435"/>
                    <a:pt x="48230" y="23268"/>
                    <a:pt x="48292" y="23121"/>
                  </a:cubicBezTo>
                  <a:cubicBezTo>
                    <a:pt x="48376" y="22954"/>
                    <a:pt x="48585" y="23017"/>
                    <a:pt x="48732" y="22975"/>
                  </a:cubicBezTo>
                  <a:cubicBezTo>
                    <a:pt x="48962" y="22891"/>
                    <a:pt x="49171" y="22786"/>
                    <a:pt x="49443" y="22661"/>
                  </a:cubicBezTo>
                  <a:cubicBezTo>
                    <a:pt x="49464" y="22807"/>
                    <a:pt x="49464" y="22912"/>
                    <a:pt x="49464" y="23017"/>
                  </a:cubicBezTo>
                  <a:cubicBezTo>
                    <a:pt x="49443" y="24314"/>
                    <a:pt x="49422" y="25590"/>
                    <a:pt x="49380" y="26846"/>
                  </a:cubicBezTo>
                  <a:cubicBezTo>
                    <a:pt x="49380" y="26992"/>
                    <a:pt x="49422" y="27201"/>
                    <a:pt x="49339" y="27348"/>
                  </a:cubicBezTo>
                  <a:cubicBezTo>
                    <a:pt x="49025" y="27996"/>
                    <a:pt x="49129" y="28666"/>
                    <a:pt x="49067" y="29356"/>
                  </a:cubicBezTo>
                  <a:cubicBezTo>
                    <a:pt x="49067" y="29566"/>
                    <a:pt x="49067" y="29754"/>
                    <a:pt x="49025" y="29963"/>
                  </a:cubicBezTo>
                  <a:cubicBezTo>
                    <a:pt x="49004" y="30068"/>
                    <a:pt x="48815" y="30214"/>
                    <a:pt x="48732" y="30193"/>
                  </a:cubicBezTo>
                  <a:cubicBezTo>
                    <a:pt x="48083" y="30089"/>
                    <a:pt x="47434" y="30214"/>
                    <a:pt x="46807" y="29963"/>
                  </a:cubicBezTo>
                  <a:cubicBezTo>
                    <a:pt x="46556" y="29859"/>
                    <a:pt x="46305" y="29879"/>
                    <a:pt x="46033" y="29859"/>
                  </a:cubicBezTo>
                  <a:cubicBezTo>
                    <a:pt x="42015" y="29775"/>
                    <a:pt x="37977" y="29691"/>
                    <a:pt x="33960" y="29649"/>
                  </a:cubicBezTo>
                  <a:cubicBezTo>
                    <a:pt x="33269" y="29649"/>
                    <a:pt x="32600" y="29754"/>
                    <a:pt x="31909" y="29775"/>
                  </a:cubicBezTo>
                  <a:cubicBezTo>
                    <a:pt x="30445" y="29796"/>
                    <a:pt x="28959" y="29775"/>
                    <a:pt x="27494" y="29796"/>
                  </a:cubicBezTo>
                  <a:cubicBezTo>
                    <a:pt x="26887" y="29796"/>
                    <a:pt x="26302" y="29817"/>
                    <a:pt x="25716" y="29900"/>
                  </a:cubicBezTo>
                  <a:cubicBezTo>
                    <a:pt x="25172" y="29984"/>
                    <a:pt x="24649" y="30005"/>
                    <a:pt x="24105" y="30005"/>
                  </a:cubicBezTo>
                  <a:cubicBezTo>
                    <a:pt x="17723" y="29900"/>
                    <a:pt x="11341" y="29796"/>
                    <a:pt x="4918" y="29691"/>
                  </a:cubicBezTo>
                  <a:cubicBezTo>
                    <a:pt x="4395" y="29691"/>
                    <a:pt x="3913" y="29649"/>
                    <a:pt x="3411" y="29859"/>
                  </a:cubicBezTo>
                  <a:cubicBezTo>
                    <a:pt x="3286" y="29900"/>
                    <a:pt x="3118" y="29921"/>
                    <a:pt x="2993" y="29921"/>
                  </a:cubicBezTo>
                  <a:cubicBezTo>
                    <a:pt x="2260" y="29921"/>
                    <a:pt x="1528" y="29900"/>
                    <a:pt x="775" y="29900"/>
                  </a:cubicBezTo>
                  <a:cubicBezTo>
                    <a:pt x="587" y="29649"/>
                    <a:pt x="419" y="29398"/>
                    <a:pt x="273" y="29168"/>
                  </a:cubicBezTo>
                  <a:cubicBezTo>
                    <a:pt x="63" y="28854"/>
                    <a:pt x="1" y="28498"/>
                    <a:pt x="1" y="28122"/>
                  </a:cubicBezTo>
                  <a:cubicBezTo>
                    <a:pt x="43" y="27348"/>
                    <a:pt x="43" y="26532"/>
                    <a:pt x="43" y="25737"/>
                  </a:cubicBezTo>
                  <a:lnTo>
                    <a:pt x="43" y="25674"/>
                  </a:lnTo>
                  <a:cubicBezTo>
                    <a:pt x="294" y="24523"/>
                    <a:pt x="315" y="23372"/>
                    <a:pt x="461" y="22221"/>
                  </a:cubicBezTo>
                  <a:cubicBezTo>
                    <a:pt x="461" y="22117"/>
                    <a:pt x="503" y="22012"/>
                    <a:pt x="566" y="21866"/>
                  </a:cubicBezTo>
                  <a:cubicBezTo>
                    <a:pt x="796" y="21803"/>
                    <a:pt x="1047" y="21719"/>
                    <a:pt x="1256" y="21615"/>
                  </a:cubicBezTo>
                  <a:cubicBezTo>
                    <a:pt x="1465" y="21510"/>
                    <a:pt x="1507" y="21175"/>
                    <a:pt x="1298" y="21029"/>
                  </a:cubicBezTo>
                  <a:cubicBezTo>
                    <a:pt x="1089" y="20882"/>
                    <a:pt x="879" y="20778"/>
                    <a:pt x="628" y="20652"/>
                  </a:cubicBezTo>
                  <a:cubicBezTo>
                    <a:pt x="628" y="20234"/>
                    <a:pt x="670" y="19836"/>
                    <a:pt x="670" y="19459"/>
                  </a:cubicBezTo>
                  <a:cubicBezTo>
                    <a:pt x="879" y="19397"/>
                    <a:pt x="942" y="19543"/>
                    <a:pt x="1047" y="19627"/>
                  </a:cubicBezTo>
                  <a:cubicBezTo>
                    <a:pt x="1319" y="19857"/>
                    <a:pt x="1612" y="20129"/>
                    <a:pt x="1863" y="20380"/>
                  </a:cubicBezTo>
                  <a:cubicBezTo>
                    <a:pt x="2051" y="20548"/>
                    <a:pt x="2281" y="20568"/>
                    <a:pt x="2511" y="20485"/>
                  </a:cubicBezTo>
                  <a:cubicBezTo>
                    <a:pt x="2783" y="20401"/>
                    <a:pt x="2909" y="20087"/>
                    <a:pt x="2721" y="19857"/>
                  </a:cubicBezTo>
                  <a:cubicBezTo>
                    <a:pt x="2595" y="19669"/>
                    <a:pt x="2449" y="19501"/>
                    <a:pt x="2260" y="19397"/>
                  </a:cubicBezTo>
                  <a:cubicBezTo>
                    <a:pt x="1842" y="19125"/>
                    <a:pt x="1549" y="18727"/>
                    <a:pt x="1151" y="18351"/>
                  </a:cubicBezTo>
                  <a:cubicBezTo>
                    <a:pt x="1549" y="18204"/>
                    <a:pt x="1884" y="18079"/>
                    <a:pt x="2239" y="17953"/>
                  </a:cubicBezTo>
                  <a:cubicBezTo>
                    <a:pt x="2449" y="17869"/>
                    <a:pt x="2574" y="17723"/>
                    <a:pt x="2574" y="17514"/>
                  </a:cubicBezTo>
                  <a:cubicBezTo>
                    <a:pt x="2574" y="17263"/>
                    <a:pt x="2386" y="17095"/>
                    <a:pt x="2135" y="17095"/>
                  </a:cubicBezTo>
                  <a:cubicBezTo>
                    <a:pt x="1884" y="17095"/>
                    <a:pt x="1633" y="17137"/>
                    <a:pt x="1403" y="17200"/>
                  </a:cubicBezTo>
                  <a:cubicBezTo>
                    <a:pt x="1235" y="17221"/>
                    <a:pt x="1089" y="17242"/>
                    <a:pt x="838" y="17263"/>
                  </a:cubicBezTo>
                  <a:cubicBezTo>
                    <a:pt x="838" y="17032"/>
                    <a:pt x="817" y="16823"/>
                    <a:pt x="838" y="16635"/>
                  </a:cubicBezTo>
                  <a:cubicBezTo>
                    <a:pt x="1005" y="15651"/>
                    <a:pt x="1005" y="14647"/>
                    <a:pt x="1005" y="13664"/>
                  </a:cubicBezTo>
                  <a:cubicBezTo>
                    <a:pt x="1026" y="11446"/>
                    <a:pt x="1047" y="9249"/>
                    <a:pt x="1110" y="7010"/>
                  </a:cubicBezTo>
                  <a:cubicBezTo>
                    <a:pt x="1110" y="6633"/>
                    <a:pt x="1131" y="6215"/>
                    <a:pt x="1214" y="5838"/>
                  </a:cubicBezTo>
                  <a:cubicBezTo>
                    <a:pt x="1361" y="5190"/>
                    <a:pt x="1403" y="4562"/>
                    <a:pt x="1403" y="3913"/>
                  </a:cubicBezTo>
                  <a:cubicBezTo>
                    <a:pt x="1403" y="3327"/>
                    <a:pt x="1423" y="2783"/>
                    <a:pt x="1423" y="2198"/>
                  </a:cubicBezTo>
                  <a:cubicBezTo>
                    <a:pt x="1612" y="1633"/>
                    <a:pt x="1654" y="1089"/>
                    <a:pt x="1926" y="5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6988750" y="2802638"/>
              <a:ext cx="413800" cy="484950"/>
            </a:xfrm>
            <a:custGeom>
              <a:avLst/>
              <a:gdLst/>
              <a:ahLst/>
              <a:cxnLst/>
              <a:rect l="l" t="t" r="r" b="b"/>
              <a:pathLst>
                <a:path w="16552" h="19398" extrusionOk="0">
                  <a:moveTo>
                    <a:pt x="15547" y="19272"/>
                  </a:moveTo>
                  <a:cubicBezTo>
                    <a:pt x="14940" y="19272"/>
                    <a:pt x="14354" y="19397"/>
                    <a:pt x="13789" y="19021"/>
                  </a:cubicBezTo>
                  <a:cubicBezTo>
                    <a:pt x="13810" y="18853"/>
                    <a:pt x="13789" y="18644"/>
                    <a:pt x="13831" y="18456"/>
                  </a:cubicBezTo>
                  <a:cubicBezTo>
                    <a:pt x="14019" y="17849"/>
                    <a:pt x="14082" y="17221"/>
                    <a:pt x="14082" y="16593"/>
                  </a:cubicBezTo>
                  <a:cubicBezTo>
                    <a:pt x="14103" y="14208"/>
                    <a:pt x="14124" y="11823"/>
                    <a:pt x="14124" y="9458"/>
                  </a:cubicBezTo>
                  <a:cubicBezTo>
                    <a:pt x="14124" y="8726"/>
                    <a:pt x="14082" y="7994"/>
                    <a:pt x="14229" y="7261"/>
                  </a:cubicBezTo>
                  <a:cubicBezTo>
                    <a:pt x="14312" y="6948"/>
                    <a:pt x="14333" y="6655"/>
                    <a:pt x="14417" y="6341"/>
                  </a:cubicBezTo>
                  <a:cubicBezTo>
                    <a:pt x="14563" y="5692"/>
                    <a:pt x="14542" y="5044"/>
                    <a:pt x="14522" y="4416"/>
                  </a:cubicBezTo>
                  <a:cubicBezTo>
                    <a:pt x="14522" y="4060"/>
                    <a:pt x="14333" y="3914"/>
                    <a:pt x="13978" y="3893"/>
                  </a:cubicBezTo>
                  <a:cubicBezTo>
                    <a:pt x="13266" y="3809"/>
                    <a:pt x="12597" y="3579"/>
                    <a:pt x="11927" y="3391"/>
                  </a:cubicBezTo>
                  <a:cubicBezTo>
                    <a:pt x="11111" y="3181"/>
                    <a:pt x="10274" y="3014"/>
                    <a:pt x="9500" y="2742"/>
                  </a:cubicBezTo>
                  <a:cubicBezTo>
                    <a:pt x="8579" y="2386"/>
                    <a:pt x="7659" y="2470"/>
                    <a:pt x="6717" y="2449"/>
                  </a:cubicBezTo>
                  <a:cubicBezTo>
                    <a:pt x="6027" y="2428"/>
                    <a:pt x="5315" y="2428"/>
                    <a:pt x="4604" y="2428"/>
                  </a:cubicBezTo>
                  <a:cubicBezTo>
                    <a:pt x="3955" y="2428"/>
                    <a:pt x="3327" y="2386"/>
                    <a:pt x="2679" y="2240"/>
                  </a:cubicBezTo>
                  <a:cubicBezTo>
                    <a:pt x="2177" y="2093"/>
                    <a:pt x="1654" y="2156"/>
                    <a:pt x="1151" y="2135"/>
                  </a:cubicBezTo>
                  <a:cubicBezTo>
                    <a:pt x="817" y="2093"/>
                    <a:pt x="503" y="2093"/>
                    <a:pt x="1" y="2072"/>
                  </a:cubicBezTo>
                  <a:cubicBezTo>
                    <a:pt x="524" y="1654"/>
                    <a:pt x="963" y="1445"/>
                    <a:pt x="1361" y="1152"/>
                  </a:cubicBezTo>
                  <a:cubicBezTo>
                    <a:pt x="1758" y="838"/>
                    <a:pt x="2093" y="461"/>
                    <a:pt x="2490" y="85"/>
                  </a:cubicBezTo>
                  <a:cubicBezTo>
                    <a:pt x="3348" y="1"/>
                    <a:pt x="4206" y="168"/>
                    <a:pt x="5085" y="273"/>
                  </a:cubicBezTo>
                  <a:cubicBezTo>
                    <a:pt x="6550" y="440"/>
                    <a:pt x="8014" y="608"/>
                    <a:pt x="9479" y="796"/>
                  </a:cubicBezTo>
                  <a:cubicBezTo>
                    <a:pt x="11278" y="1026"/>
                    <a:pt x="13057" y="1319"/>
                    <a:pt x="14835" y="1717"/>
                  </a:cubicBezTo>
                  <a:cubicBezTo>
                    <a:pt x="15484" y="1842"/>
                    <a:pt x="16070" y="2093"/>
                    <a:pt x="16551" y="2721"/>
                  </a:cubicBezTo>
                  <a:lnTo>
                    <a:pt x="16551" y="3140"/>
                  </a:lnTo>
                  <a:cubicBezTo>
                    <a:pt x="16488" y="5901"/>
                    <a:pt x="16384" y="8642"/>
                    <a:pt x="16300" y="11383"/>
                  </a:cubicBezTo>
                  <a:cubicBezTo>
                    <a:pt x="16279" y="12430"/>
                    <a:pt x="16279" y="13476"/>
                    <a:pt x="16237" y="14522"/>
                  </a:cubicBezTo>
                  <a:cubicBezTo>
                    <a:pt x="16237" y="15003"/>
                    <a:pt x="16279" y="15505"/>
                    <a:pt x="16028" y="15945"/>
                  </a:cubicBezTo>
                  <a:cubicBezTo>
                    <a:pt x="16007" y="15987"/>
                    <a:pt x="15986" y="16049"/>
                    <a:pt x="16007" y="16091"/>
                  </a:cubicBezTo>
                  <a:cubicBezTo>
                    <a:pt x="16091" y="17075"/>
                    <a:pt x="15651" y="17974"/>
                    <a:pt x="15672" y="18958"/>
                  </a:cubicBezTo>
                  <a:cubicBezTo>
                    <a:pt x="15610" y="19021"/>
                    <a:pt x="15568" y="19104"/>
                    <a:pt x="15547" y="19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7331375" y="3344563"/>
              <a:ext cx="30875" cy="21475"/>
            </a:xfrm>
            <a:custGeom>
              <a:avLst/>
              <a:gdLst/>
              <a:ahLst/>
              <a:cxnLst/>
              <a:rect l="l" t="t" r="r" b="b"/>
              <a:pathLst>
                <a:path w="1235" h="859" extrusionOk="0">
                  <a:moveTo>
                    <a:pt x="1" y="754"/>
                  </a:moveTo>
                  <a:cubicBezTo>
                    <a:pt x="21" y="524"/>
                    <a:pt x="21" y="273"/>
                    <a:pt x="63" y="1"/>
                  </a:cubicBezTo>
                  <a:cubicBezTo>
                    <a:pt x="440" y="1"/>
                    <a:pt x="817" y="1"/>
                    <a:pt x="1235" y="22"/>
                  </a:cubicBezTo>
                  <a:cubicBezTo>
                    <a:pt x="1151" y="126"/>
                    <a:pt x="1109" y="252"/>
                    <a:pt x="1026" y="252"/>
                  </a:cubicBezTo>
                  <a:cubicBezTo>
                    <a:pt x="649" y="336"/>
                    <a:pt x="335" y="482"/>
                    <a:pt x="168" y="859"/>
                  </a:cubicBezTo>
                  <a:cubicBezTo>
                    <a:pt x="105" y="838"/>
                    <a:pt x="63" y="796"/>
                    <a:pt x="1" y="754"/>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7331375" y="3303763"/>
              <a:ext cx="28275" cy="11025"/>
            </a:xfrm>
            <a:custGeom>
              <a:avLst/>
              <a:gdLst/>
              <a:ahLst/>
              <a:cxnLst/>
              <a:rect l="l" t="t" r="r" b="b"/>
              <a:pathLst>
                <a:path w="1131" h="441" extrusionOk="0">
                  <a:moveTo>
                    <a:pt x="105" y="1"/>
                  </a:moveTo>
                  <a:cubicBezTo>
                    <a:pt x="440" y="64"/>
                    <a:pt x="733" y="84"/>
                    <a:pt x="1130" y="126"/>
                  </a:cubicBezTo>
                  <a:cubicBezTo>
                    <a:pt x="817" y="231"/>
                    <a:pt x="586" y="377"/>
                    <a:pt x="335" y="398"/>
                  </a:cubicBezTo>
                  <a:cubicBezTo>
                    <a:pt x="105" y="440"/>
                    <a:pt x="1" y="315"/>
                    <a:pt x="105" y="1"/>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6217725" y="2867213"/>
              <a:ext cx="1112625" cy="650900"/>
            </a:xfrm>
            <a:custGeom>
              <a:avLst/>
              <a:gdLst/>
              <a:ahLst/>
              <a:cxnLst/>
              <a:rect l="l" t="t" r="r" b="b"/>
              <a:pathLst>
                <a:path w="44505" h="26036" extrusionOk="0">
                  <a:moveTo>
                    <a:pt x="12186" y="0"/>
                  </a:moveTo>
                  <a:cubicBezTo>
                    <a:pt x="12086" y="0"/>
                    <a:pt x="11986" y="4"/>
                    <a:pt x="11885" y="13"/>
                  </a:cubicBezTo>
                  <a:cubicBezTo>
                    <a:pt x="11773" y="19"/>
                    <a:pt x="11659" y="22"/>
                    <a:pt x="11545" y="22"/>
                  </a:cubicBezTo>
                  <a:cubicBezTo>
                    <a:pt x="11315" y="22"/>
                    <a:pt x="11083" y="13"/>
                    <a:pt x="10859" y="13"/>
                  </a:cubicBezTo>
                  <a:cubicBezTo>
                    <a:pt x="10148" y="13"/>
                    <a:pt x="9458" y="180"/>
                    <a:pt x="8830" y="473"/>
                  </a:cubicBezTo>
                  <a:cubicBezTo>
                    <a:pt x="8411" y="640"/>
                    <a:pt x="7993" y="724"/>
                    <a:pt x="7512" y="724"/>
                  </a:cubicBezTo>
                  <a:cubicBezTo>
                    <a:pt x="5901" y="661"/>
                    <a:pt x="4269" y="661"/>
                    <a:pt x="2678" y="619"/>
                  </a:cubicBezTo>
                  <a:cubicBezTo>
                    <a:pt x="2651" y="618"/>
                    <a:pt x="2624" y="618"/>
                    <a:pt x="2597" y="618"/>
                  </a:cubicBezTo>
                  <a:cubicBezTo>
                    <a:pt x="1938" y="618"/>
                    <a:pt x="1334" y="855"/>
                    <a:pt x="691" y="996"/>
                  </a:cubicBezTo>
                  <a:cubicBezTo>
                    <a:pt x="628" y="996"/>
                    <a:pt x="607" y="1059"/>
                    <a:pt x="586" y="1080"/>
                  </a:cubicBezTo>
                  <a:cubicBezTo>
                    <a:pt x="586" y="1582"/>
                    <a:pt x="565" y="2063"/>
                    <a:pt x="565" y="2523"/>
                  </a:cubicBezTo>
                  <a:lnTo>
                    <a:pt x="481" y="11562"/>
                  </a:lnTo>
                  <a:cubicBezTo>
                    <a:pt x="481" y="12106"/>
                    <a:pt x="460" y="12629"/>
                    <a:pt x="251" y="13153"/>
                  </a:cubicBezTo>
                  <a:cubicBezTo>
                    <a:pt x="168" y="13362"/>
                    <a:pt x="168" y="13592"/>
                    <a:pt x="168" y="13822"/>
                  </a:cubicBezTo>
                  <a:cubicBezTo>
                    <a:pt x="105" y="16124"/>
                    <a:pt x="84" y="18425"/>
                    <a:pt x="63" y="20727"/>
                  </a:cubicBezTo>
                  <a:cubicBezTo>
                    <a:pt x="63" y="20936"/>
                    <a:pt x="0" y="21145"/>
                    <a:pt x="84" y="21334"/>
                  </a:cubicBezTo>
                  <a:cubicBezTo>
                    <a:pt x="460" y="22129"/>
                    <a:pt x="168" y="22966"/>
                    <a:pt x="398" y="23740"/>
                  </a:cubicBezTo>
                  <a:cubicBezTo>
                    <a:pt x="314" y="24075"/>
                    <a:pt x="398" y="24430"/>
                    <a:pt x="565" y="24744"/>
                  </a:cubicBezTo>
                  <a:cubicBezTo>
                    <a:pt x="607" y="24807"/>
                    <a:pt x="565" y="24933"/>
                    <a:pt x="565" y="25079"/>
                  </a:cubicBezTo>
                  <a:cubicBezTo>
                    <a:pt x="984" y="25079"/>
                    <a:pt x="1339" y="25079"/>
                    <a:pt x="1716" y="25100"/>
                  </a:cubicBezTo>
                  <a:cubicBezTo>
                    <a:pt x="1866" y="25111"/>
                    <a:pt x="2016" y="25114"/>
                    <a:pt x="2166" y="25114"/>
                  </a:cubicBezTo>
                  <a:cubicBezTo>
                    <a:pt x="2396" y="25114"/>
                    <a:pt x="2627" y="25106"/>
                    <a:pt x="2857" y="25106"/>
                  </a:cubicBezTo>
                  <a:cubicBezTo>
                    <a:pt x="3341" y="25106"/>
                    <a:pt x="3822" y="25140"/>
                    <a:pt x="4289" y="25351"/>
                  </a:cubicBezTo>
                  <a:cubicBezTo>
                    <a:pt x="4352" y="25393"/>
                    <a:pt x="4394" y="25393"/>
                    <a:pt x="4457" y="25393"/>
                  </a:cubicBezTo>
                  <a:cubicBezTo>
                    <a:pt x="4591" y="25388"/>
                    <a:pt x="4725" y="25387"/>
                    <a:pt x="4859" y="25387"/>
                  </a:cubicBezTo>
                  <a:cubicBezTo>
                    <a:pt x="5480" y="25387"/>
                    <a:pt x="6096" y="25426"/>
                    <a:pt x="6713" y="25426"/>
                  </a:cubicBezTo>
                  <a:cubicBezTo>
                    <a:pt x="7208" y="25426"/>
                    <a:pt x="7703" y="25401"/>
                    <a:pt x="8202" y="25309"/>
                  </a:cubicBezTo>
                  <a:cubicBezTo>
                    <a:pt x="8537" y="25267"/>
                    <a:pt x="8872" y="25225"/>
                    <a:pt x="9207" y="25225"/>
                  </a:cubicBezTo>
                  <a:cubicBezTo>
                    <a:pt x="10190" y="25225"/>
                    <a:pt x="11152" y="25267"/>
                    <a:pt x="12115" y="25288"/>
                  </a:cubicBezTo>
                  <a:cubicBezTo>
                    <a:pt x="12345" y="25288"/>
                    <a:pt x="12596" y="25288"/>
                    <a:pt x="12764" y="25393"/>
                  </a:cubicBezTo>
                  <a:cubicBezTo>
                    <a:pt x="13161" y="25581"/>
                    <a:pt x="13538" y="25581"/>
                    <a:pt x="13956" y="25581"/>
                  </a:cubicBezTo>
                  <a:cubicBezTo>
                    <a:pt x="16739" y="25623"/>
                    <a:pt x="19564" y="25686"/>
                    <a:pt x="22367" y="25728"/>
                  </a:cubicBezTo>
                  <a:cubicBezTo>
                    <a:pt x="23832" y="25749"/>
                    <a:pt x="25318" y="25790"/>
                    <a:pt x="26782" y="25811"/>
                  </a:cubicBezTo>
                  <a:cubicBezTo>
                    <a:pt x="27089" y="25811"/>
                    <a:pt x="27396" y="25802"/>
                    <a:pt x="27697" y="25802"/>
                  </a:cubicBezTo>
                  <a:cubicBezTo>
                    <a:pt x="27847" y="25802"/>
                    <a:pt x="27996" y="25804"/>
                    <a:pt x="28142" y="25811"/>
                  </a:cubicBezTo>
                  <a:cubicBezTo>
                    <a:pt x="29712" y="25832"/>
                    <a:pt x="31260" y="25895"/>
                    <a:pt x="32829" y="25937"/>
                  </a:cubicBezTo>
                  <a:cubicBezTo>
                    <a:pt x="33373" y="25958"/>
                    <a:pt x="33896" y="26000"/>
                    <a:pt x="34461" y="26000"/>
                  </a:cubicBezTo>
                  <a:cubicBezTo>
                    <a:pt x="34781" y="26000"/>
                    <a:pt x="35101" y="26036"/>
                    <a:pt x="35413" y="26036"/>
                  </a:cubicBezTo>
                  <a:cubicBezTo>
                    <a:pt x="35631" y="26036"/>
                    <a:pt x="35845" y="26018"/>
                    <a:pt x="36052" y="25958"/>
                  </a:cubicBezTo>
                  <a:cubicBezTo>
                    <a:pt x="36462" y="25859"/>
                    <a:pt x="36834" y="25825"/>
                    <a:pt x="37228" y="25825"/>
                  </a:cubicBezTo>
                  <a:cubicBezTo>
                    <a:pt x="37336" y="25825"/>
                    <a:pt x="37445" y="25828"/>
                    <a:pt x="37558" y="25832"/>
                  </a:cubicBezTo>
                  <a:cubicBezTo>
                    <a:pt x="38437" y="25832"/>
                    <a:pt x="39274" y="25895"/>
                    <a:pt x="40132" y="25895"/>
                  </a:cubicBezTo>
                  <a:cubicBezTo>
                    <a:pt x="40362" y="25895"/>
                    <a:pt x="40592" y="25895"/>
                    <a:pt x="40780" y="25811"/>
                  </a:cubicBezTo>
                  <a:cubicBezTo>
                    <a:pt x="41115" y="25686"/>
                    <a:pt x="41429" y="25686"/>
                    <a:pt x="41785" y="25686"/>
                  </a:cubicBezTo>
                  <a:cubicBezTo>
                    <a:pt x="42119" y="25707"/>
                    <a:pt x="42433" y="25728"/>
                    <a:pt x="42789" y="25749"/>
                  </a:cubicBezTo>
                  <a:cubicBezTo>
                    <a:pt x="42977" y="25477"/>
                    <a:pt x="42935" y="25163"/>
                    <a:pt x="42956" y="24849"/>
                  </a:cubicBezTo>
                  <a:cubicBezTo>
                    <a:pt x="42977" y="24472"/>
                    <a:pt x="42894" y="24075"/>
                    <a:pt x="43040" y="23740"/>
                  </a:cubicBezTo>
                  <a:cubicBezTo>
                    <a:pt x="43249" y="23196"/>
                    <a:pt x="43249" y="22652"/>
                    <a:pt x="43270" y="22066"/>
                  </a:cubicBezTo>
                  <a:cubicBezTo>
                    <a:pt x="43291" y="21501"/>
                    <a:pt x="43207" y="20936"/>
                    <a:pt x="43521" y="20413"/>
                  </a:cubicBezTo>
                  <a:cubicBezTo>
                    <a:pt x="43584" y="20308"/>
                    <a:pt x="43584" y="20141"/>
                    <a:pt x="43584" y="19995"/>
                  </a:cubicBezTo>
                  <a:cubicBezTo>
                    <a:pt x="43626" y="19116"/>
                    <a:pt x="43626" y="19116"/>
                    <a:pt x="43186" y="18467"/>
                  </a:cubicBezTo>
                  <a:lnTo>
                    <a:pt x="43186" y="18383"/>
                  </a:lnTo>
                  <a:cubicBezTo>
                    <a:pt x="43270" y="18300"/>
                    <a:pt x="43312" y="18195"/>
                    <a:pt x="43396" y="18111"/>
                  </a:cubicBezTo>
                  <a:cubicBezTo>
                    <a:pt x="43793" y="17672"/>
                    <a:pt x="43710" y="17316"/>
                    <a:pt x="43207" y="17044"/>
                  </a:cubicBezTo>
                  <a:cubicBezTo>
                    <a:pt x="43019" y="16940"/>
                    <a:pt x="42768" y="16919"/>
                    <a:pt x="42726" y="16626"/>
                  </a:cubicBezTo>
                  <a:cubicBezTo>
                    <a:pt x="42873" y="16186"/>
                    <a:pt x="43375" y="16396"/>
                    <a:pt x="43605" y="16207"/>
                  </a:cubicBezTo>
                  <a:cubicBezTo>
                    <a:pt x="43898" y="15454"/>
                    <a:pt x="43940" y="14743"/>
                    <a:pt x="43940" y="13989"/>
                  </a:cubicBezTo>
                  <a:cubicBezTo>
                    <a:pt x="43940" y="13236"/>
                    <a:pt x="43940" y="12441"/>
                    <a:pt x="44003" y="11688"/>
                  </a:cubicBezTo>
                  <a:cubicBezTo>
                    <a:pt x="44044" y="10767"/>
                    <a:pt x="44065" y="9847"/>
                    <a:pt x="44212" y="8968"/>
                  </a:cubicBezTo>
                  <a:cubicBezTo>
                    <a:pt x="44505" y="7231"/>
                    <a:pt x="44505" y="5620"/>
                    <a:pt x="44442" y="3967"/>
                  </a:cubicBezTo>
                  <a:cubicBezTo>
                    <a:pt x="44421" y="3423"/>
                    <a:pt x="44358" y="2837"/>
                    <a:pt x="44316" y="2314"/>
                  </a:cubicBezTo>
                  <a:cubicBezTo>
                    <a:pt x="43898" y="2189"/>
                    <a:pt x="43563" y="2042"/>
                    <a:pt x="43207" y="2000"/>
                  </a:cubicBezTo>
                  <a:cubicBezTo>
                    <a:pt x="42496" y="1937"/>
                    <a:pt x="41847" y="1665"/>
                    <a:pt x="41178" y="1477"/>
                  </a:cubicBezTo>
                  <a:cubicBezTo>
                    <a:pt x="39525" y="1017"/>
                    <a:pt x="39399" y="849"/>
                    <a:pt x="37537" y="849"/>
                  </a:cubicBezTo>
                  <a:cubicBezTo>
                    <a:pt x="36763" y="849"/>
                    <a:pt x="35947" y="829"/>
                    <a:pt x="35152" y="829"/>
                  </a:cubicBezTo>
                  <a:cubicBezTo>
                    <a:pt x="34566" y="829"/>
                    <a:pt x="33980" y="766"/>
                    <a:pt x="33394" y="598"/>
                  </a:cubicBezTo>
                  <a:cubicBezTo>
                    <a:pt x="33206" y="536"/>
                    <a:pt x="32955" y="494"/>
                    <a:pt x="32725" y="494"/>
                  </a:cubicBezTo>
                  <a:lnTo>
                    <a:pt x="28728" y="410"/>
                  </a:lnTo>
                  <a:cubicBezTo>
                    <a:pt x="28498" y="410"/>
                    <a:pt x="28247" y="410"/>
                    <a:pt x="28038" y="494"/>
                  </a:cubicBezTo>
                  <a:cubicBezTo>
                    <a:pt x="27117" y="787"/>
                    <a:pt x="26259" y="1163"/>
                    <a:pt x="25276" y="1226"/>
                  </a:cubicBezTo>
                  <a:cubicBezTo>
                    <a:pt x="24996" y="1366"/>
                    <a:pt x="24709" y="1405"/>
                    <a:pt x="24418" y="1405"/>
                  </a:cubicBezTo>
                  <a:cubicBezTo>
                    <a:pt x="24231" y="1405"/>
                    <a:pt x="24042" y="1389"/>
                    <a:pt x="23853" y="1373"/>
                  </a:cubicBezTo>
                  <a:cubicBezTo>
                    <a:pt x="23288" y="1373"/>
                    <a:pt x="22744" y="1331"/>
                    <a:pt x="22158" y="1331"/>
                  </a:cubicBezTo>
                  <a:cubicBezTo>
                    <a:pt x="22012" y="1331"/>
                    <a:pt x="21865" y="1320"/>
                    <a:pt x="21724" y="1320"/>
                  </a:cubicBezTo>
                  <a:cubicBezTo>
                    <a:pt x="21583" y="1320"/>
                    <a:pt x="21447" y="1331"/>
                    <a:pt x="21321" y="1373"/>
                  </a:cubicBezTo>
                  <a:cubicBezTo>
                    <a:pt x="20987" y="1477"/>
                    <a:pt x="20673" y="1477"/>
                    <a:pt x="20317" y="1477"/>
                  </a:cubicBezTo>
                  <a:cubicBezTo>
                    <a:pt x="19773" y="1477"/>
                    <a:pt x="19250" y="1456"/>
                    <a:pt x="18706" y="1435"/>
                  </a:cubicBezTo>
                  <a:cubicBezTo>
                    <a:pt x="18266" y="1393"/>
                    <a:pt x="17785" y="1456"/>
                    <a:pt x="17388" y="1163"/>
                  </a:cubicBezTo>
                  <a:cubicBezTo>
                    <a:pt x="17325" y="1121"/>
                    <a:pt x="17178" y="1121"/>
                    <a:pt x="17053" y="1080"/>
                  </a:cubicBezTo>
                  <a:cubicBezTo>
                    <a:pt x="16457" y="1060"/>
                    <a:pt x="15914" y="758"/>
                    <a:pt x="15310" y="758"/>
                  </a:cubicBezTo>
                  <a:cubicBezTo>
                    <a:pt x="15257" y="758"/>
                    <a:pt x="15203" y="761"/>
                    <a:pt x="15149" y="766"/>
                  </a:cubicBezTo>
                  <a:cubicBezTo>
                    <a:pt x="15023" y="766"/>
                    <a:pt x="14898" y="661"/>
                    <a:pt x="14751" y="619"/>
                  </a:cubicBezTo>
                  <a:cubicBezTo>
                    <a:pt x="13942" y="318"/>
                    <a:pt x="13082" y="0"/>
                    <a:pt x="12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6600625" y="2659313"/>
              <a:ext cx="298175" cy="158525"/>
            </a:xfrm>
            <a:custGeom>
              <a:avLst/>
              <a:gdLst/>
              <a:ahLst/>
              <a:cxnLst/>
              <a:rect l="l" t="t" r="r" b="b"/>
              <a:pathLst>
                <a:path w="11927" h="6341" extrusionOk="0">
                  <a:moveTo>
                    <a:pt x="105" y="231"/>
                  </a:moveTo>
                  <a:cubicBezTo>
                    <a:pt x="942" y="22"/>
                    <a:pt x="1695" y="1"/>
                    <a:pt x="2469" y="43"/>
                  </a:cubicBezTo>
                  <a:cubicBezTo>
                    <a:pt x="4603" y="126"/>
                    <a:pt x="6717" y="168"/>
                    <a:pt x="8851" y="252"/>
                  </a:cubicBezTo>
                  <a:cubicBezTo>
                    <a:pt x="9081" y="252"/>
                    <a:pt x="9332" y="231"/>
                    <a:pt x="9541" y="336"/>
                  </a:cubicBezTo>
                  <a:cubicBezTo>
                    <a:pt x="9981" y="503"/>
                    <a:pt x="10420" y="503"/>
                    <a:pt x="10881" y="545"/>
                  </a:cubicBezTo>
                  <a:cubicBezTo>
                    <a:pt x="11550" y="587"/>
                    <a:pt x="11927" y="1235"/>
                    <a:pt x="11550" y="1821"/>
                  </a:cubicBezTo>
                  <a:cubicBezTo>
                    <a:pt x="11194" y="2386"/>
                    <a:pt x="10776" y="2909"/>
                    <a:pt x="10378" y="3474"/>
                  </a:cubicBezTo>
                  <a:cubicBezTo>
                    <a:pt x="10044" y="3914"/>
                    <a:pt x="9667" y="4353"/>
                    <a:pt x="9332" y="4792"/>
                  </a:cubicBezTo>
                  <a:cubicBezTo>
                    <a:pt x="9165" y="5002"/>
                    <a:pt x="9018" y="5190"/>
                    <a:pt x="8746" y="5274"/>
                  </a:cubicBezTo>
                  <a:cubicBezTo>
                    <a:pt x="8725" y="5274"/>
                    <a:pt x="8704" y="5295"/>
                    <a:pt x="8684" y="5295"/>
                  </a:cubicBezTo>
                  <a:cubicBezTo>
                    <a:pt x="6717" y="6257"/>
                    <a:pt x="6445" y="6341"/>
                    <a:pt x="4290" y="6194"/>
                  </a:cubicBezTo>
                  <a:cubicBezTo>
                    <a:pt x="3411" y="6132"/>
                    <a:pt x="2553" y="5839"/>
                    <a:pt x="2009" y="5064"/>
                  </a:cubicBezTo>
                  <a:cubicBezTo>
                    <a:pt x="1946" y="4981"/>
                    <a:pt x="1842" y="4876"/>
                    <a:pt x="1779" y="4834"/>
                  </a:cubicBezTo>
                  <a:cubicBezTo>
                    <a:pt x="1151" y="4458"/>
                    <a:pt x="858" y="3851"/>
                    <a:pt x="670" y="3202"/>
                  </a:cubicBezTo>
                  <a:cubicBezTo>
                    <a:pt x="565" y="2784"/>
                    <a:pt x="461" y="2365"/>
                    <a:pt x="272" y="2010"/>
                  </a:cubicBezTo>
                  <a:cubicBezTo>
                    <a:pt x="0" y="1424"/>
                    <a:pt x="63" y="838"/>
                    <a:pt x="105" y="2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6389825" y="2591838"/>
              <a:ext cx="192500" cy="152250"/>
            </a:xfrm>
            <a:custGeom>
              <a:avLst/>
              <a:gdLst/>
              <a:ahLst/>
              <a:cxnLst/>
              <a:rect l="l" t="t" r="r" b="b"/>
              <a:pathLst>
                <a:path w="7700" h="6090" extrusionOk="0">
                  <a:moveTo>
                    <a:pt x="7135" y="2198"/>
                  </a:moveTo>
                  <a:cubicBezTo>
                    <a:pt x="7240" y="1214"/>
                    <a:pt x="6863" y="336"/>
                    <a:pt x="5608" y="105"/>
                  </a:cubicBezTo>
                  <a:cubicBezTo>
                    <a:pt x="5043" y="1"/>
                    <a:pt x="4499" y="43"/>
                    <a:pt x="3975" y="231"/>
                  </a:cubicBezTo>
                  <a:cubicBezTo>
                    <a:pt x="3306" y="64"/>
                    <a:pt x="2574" y="126"/>
                    <a:pt x="1967" y="440"/>
                  </a:cubicBezTo>
                  <a:cubicBezTo>
                    <a:pt x="1214" y="838"/>
                    <a:pt x="816" y="1486"/>
                    <a:pt x="649" y="2240"/>
                  </a:cubicBezTo>
                  <a:cubicBezTo>
                    <a:pt x="607" y="2344"/>
                    <a:pt x="544" y="2470"/>
                    <a:pt x="502" y="2616"/>
                  </a:cubicBezTo>
                  <a:cubicBezTo>
                    <a:pt x="0" y="3934"/>
                    <a:pt x="858" y="5169"/>
                    <a:pt x="2030" y="5692"/>
                  </a:cubicBezTo>
                  <a:lnTo>
                    <a:pt x="2197" y="5776"/>
                  </a:lnTo>
                  <a:lnTo>
                    <a:pt x="2218" y="5776"/>
                  </a:lnTo>
                  <a:lnTo>
                    <a:pt x="2448" y="5859"/>
                  </a:lnTo>
                  <a:cubicBezTo>
                    <a:pt x="2825" y="5964"/>
                    <a:pt x="3243" y="6006"/>
                    <a:pt x="3599" y="5985"/>
                  </a:cubicBezTo>
                  <a:cubicBezTo>
                    <a:pt x="4080" y="6090"/>
                    <a:pt x="4603" y="6069"/>
                    <a:pt x="5147" y="5880"/>
                  </a:cubicBezTo>
                  <a:cubicBezTo>
                    <a:pt x="6716" y="5294"/>
                    <a:pt x="7700" y="3662"/>
                    <a:pt x="7135" y="21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6912900" y="2581388"/>
              <a:ext cx="176300" cy="194600"/>
            </a:xfrm>
            <a:custGeom>
              <a:avLst/>
              <a:gdLst/>
              <a:ahLst/>
              <a:cxnLst/>
              <a:rect l="l" t="t" r="r" b="b"/>
              <a:pathLst>
                <a:path w="7052" h="7784" extrusionOk="0">
                  <a:moveTo>
                    <a:pt x="6989" y="3055"/>
                  </a:moveTo>
                  <a:cubicBezTo>
                    <a:pt x="7052" y="879"/>
                    <a:pt x="4688" y="0"/>
                    <a:pt x="2930" y="314"/>
                  </a:cubicBezTo>
                  <a:cubicBezTo>
                    <a:pt x="817" y="712"/>
                    <a:pt x="1" y="2658"/>
                    <a:pt x="649" y="4583"/>
                  </a:cubicBezTo>
                  <a:cubicBezTo>
                    <a:pt x="1277" y="6466"/>
                    <a:pt x="3495" y="7784"/>
                    <a:pt x="5336" y="6675"/>
                  </a:cubicBezTo>
                  <a:cubicBezTo>
                    <a:pt x="6257" y="6089"/>
                    <a:pt x="6822" y="4959"/>
                    <a:pt x="6843" y="3892"/>
                  </a:cubicBezTo>
                  <a:cubicBezTo>
                    <a:pt x="6926" y="3599"/>
                    <a:pt x="6989" y="3327"/>
                    <a:pt x="6989" y="3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5970825" y="1928038"/>
              <a:ext cx="1569800" cy="1667650"/>
            </a:xfrm>
            <a:custGeom>
              <a:avLst/>
              <a:gdLst/>
              <a:ahLst/>
              <a:cxnLst/>
              <a:rect l="l" t="t" r="r" b="b"/>
              <a:pathLst>
                <a:path w="62792" h="66706" extrusionOk="0">
                  <a:moveTo>
                    <a:pt x="55908" y="19271"/>
                  </a:moveTo>
                  <a:cubicBezTo>
                    <a:pt x="56515" y="20422"/>
                    <a:pt x="57101" y="21552"/>
                    <a:pt x="57687" y="22682"/>
                  </a:cubicBezTo>
                  <a:cubicBezTo>
                    <a:pt x="57980" y="23247"/>
                    <a:pt x="57875" y="23833"/>
                    <a:pt x="57770" y="24439"/>
                  </a:cubicBezTo>
                  <a:cubicBezTo>
                    <a:pt x="57666" y="24879"/>
                    <a:pt x="57477" y="25276"/>
                    <a:pt x="57017" y="25507"/>
                  </a:cubicBezTo>
                  <a:cubicBezTo>
                    <a:pt x="56787" y="25611"/>
                    <a:pt x="56557" y="25862"/>
                    <a:pt x="56368" y="26030"/>
                  </a:cubicBezTo>
                  <a:cubicBezTo>
                    <a:pt x="56013" y="26323"/>
                    <a:pt x="55992" y="26657"/>
                    <a:pt x="56180" y="27013"/>
                  </a:cubicBezTo>
                  <a:cubicBezTo>
                    <a:pt x="56285" y="27264"/>
                    <a:pt x="56410" y="27473"/>
                    <a:pt x="56494" y="27724"/>
                  </a:cubicBezTo>
                  <a:cubicBezTo>
                    <a:pt x="56599" y="28017"/>
                    <a:pt x="56682" y="28331"/>
                    <a:pt x="56787" y="28624"/>
                  </a:cubicBezTo>
                  <a:cubicBezTo>
                    <a:pt x="56829" y="28792"/>
                    <a:pt x="56850" y="29001"/>
                    <a:pt x="56975" y="29168"/>
                  </a:cubicBezTo>
                  <a:cubicBezTo>
                    <a:pt x="57247" y="29482"/>
                    <a:pt x="57268" y="29817"/>
                    <a:pt x="57268" y="30214"/>
                  </a:cubicBezTo>
                  <a:cubicBezTo>
                    <a:pt x="57247" y="30570"/>
                    <a:pt x="57226" y="30947"/>
                    <a:pt x="57247" y="31302"/>
                  </a:cubicBezTo>
                  <a:cubicBezTo>
                    <a:pt x="57310" y="31909"/>
                    <a:pt x="57059" y="32411"/>
                    <a:pt x="56892" y="32955"/>
                  </a:cubicBezTo>
                  <a:cubicBezTo>
                    <a:pt x="56829" y="33081"/>
                    <a:pt x="56724" y="33186"/>
                    <a:pt x="56640" y="33290"/>
                  </a:cubicBezTo>
                  <a:cubicBezTo>
                    <a:pt x="56494" y="33541"/>
                    <a:pt x="56306" y="33750"/>
                    <a:pt x="56159" y="33981"/>
                  </a:cubicBezTo>
                  <a:cubicBezTo>
                    <a:pt x="55657" y="34713"/>
                    <a:pt x="54946" y="35069"/>
                    <a:pt x="54067" y="35048"/>
                  </a:cubicBezTo>
                  <a:cubicBezTo>
                    <a:pt x="53753" y="35048"/>
                    <a:pt x="53439" y="35048"/>
                    <a:pt x="53125" y="35027"/>
                  </a:cubicBezTo>
                  <a:cubicBezTo>
                    <a:pt x="53251" y="35278"/>
                    <a:pt x="53481" y="35257"/>
                    <a:pt x="53690" y="35320"/>
                  </a:cubicBezTo>
                  <a:cubicBezTo>
                    <a:pt x="54381" y="35466"/>
                    <a:pt x="55071" y="35634"/>
                    <a:pt x="55783" y="35696"/>
                  </a:cubicBezTo>
                  <a:cubicBezTo>
                    <a:pt x="56682" y="35843"/>
                    <a:pt x="57352" y="36282"/>
                    <a:pt x="58000" y="36847"/>
                  </a:cubicBezTo>
                  <a:cubicBezTo>
                    <a:pt x="58105" y="36931"/>
                    <a:pt x="58189" y="37098"/>
                    <a:pt x="58189" y="37224"/>
                  </a:cubicBezTo>
                  <a:cubicBezTo>
                    <a:pt x="58210" y="37475"/>
                    <a:pt x="58210" y="37747"/>
                    <a:pt x="58168" y="37977"/>
                  </a:cubicBezTo>
                  <a:cubicBezTo>
                    <a:pt x="57896" y="39337"/>
                    <a:pt x="58042" y="40697"/>
                    <a:pt x="58063" y="42078"/>
                  </a:cubicBezTo>
                  <a:cubicBezTo>
                    <a:pt x="58252" y="42141"/>
                    <a:pt x="58398" y="42162"/>
                    <a:pt x="58524" y="42245"/>
                  </a:cubicBezTo>
                  <a:cubicBezTo>
                    <a:pt x="58796" y="42371"/>
                    <a:pt x="59047" y="42476"/>
                    <a:pt x="59256" y="42664"/>
                  </a:cubicBezTo>
                  <a:cubicBezTo>
                    <a:pt x="60177" y="43543"/>
                    <a:pt x="61097" y="44442"/>
                    <a:pt x="61725" y="45572"/>
                  </a:cubicBezTo>
                  <a:cubicBezTo>
                    <a:pt x="62018" y="46095"/>
                    <a:pt x="62248" y="46639"/>
                    <a:pt x="62248" y="47246"/>
                  </a:cubicBezTo>
                  <a:cubicBezTo>
                    <a:pt x="62248" y="47414"/>
                    <a:pt x="62269" y="47623"/>
                    <a:pt x="62311" y="47811"/>
                  </a:cubicBezTo>
                  <a:cubicBezTo>
                    <a:pt x="62792" y="49485"/>
                    <a:pt x="62353" y="51012"/>
                    <a:pt x="61432" y="52414"/>
                  </a:cubicBezTo>
                  <a:cubicBezTo>
                    <a:pt x="61118" y="52917"/>
                    <a:pt x="60679" y="53335"/>
                    <a:pt x="60281" y="53774"/>
                  </a:cubicBezTo>
                  <a:cubicBezTo>
                    <a:pt x="59946" y="54151"/>
                    <a:pt x="59549" y="54486"/>
                    <a:pt x="59172" y="54841"/>
                  </a:cubicBezTo>
                  <a:cubicBezTo>
                    <a:pt x="58712" y="55323"/>
                    <a:pt x="58231" y="55762"/>
                    <a:pt x="57603" y="55992"/>
                  </a:cubicBezTo>
                  <a:cubicBezTo>
                    <a:pt x="57352" y="56097"/>
                    <a:pt x="57184" y="56264"/>
                    <a:pt x="57122" y="56557"/>
                  </a:cubicBezTo>
                  <a:cubicBezTo>
                    <a:pt x="57017" y="56892"/>
                    <a:pt x="56850" y="57227"/>
                    <a:pt x="56703" y="57562"/>
                  </a:cubicBezTo>
                  <a:cubicBezTo>
                    <a:pt x="56452" y="58168"/>
                    <a:pt x="56410" y="58775"/>
                    <a:pt x="56410" y="59403"/>
                  </a:cubicBezTo>
                  <a:cubicBezTo>
                    <a:pt x="56410" y="60365"/>
                    <a:pt x="56389" y="61328"/>
                    <a:pt x="56347" y="62311"/>
                  </a:cubicBezTo>
                  <a:cubicBezTo>
                    <a:pt x="56347" y="62730"/>
                    <a:pt x="56327" y="63148"/>
                    <a:pt x="56180" y="63567"/>
                  </a:cubicBezTo>
                  <a:cubicBezTo>
                    <a:pt x="56034" y="63922"/>
                    <a:pt x="56096" y="64341"/>
                    <a:pt x="56096" y="64738"/>
                  </a:cubicBezTo>
                  <a:cubicBezTo>
                    <a:pt x="56075" y="65031"/>
                    <a:pt x="56138" y="65303"/>
                    <a:pt x="55887" y="65513"/>
                  </a:cubicBezTo>
                  <a:cubicBezTo>
                    <a:pt x="55511" y="65805"/>
                    <a:pt x="55301" y="66308"/>
                    <a:pt x="54736" y="66308"/>
                  </a:cubicBezTo>
                  <a:cubicBezTo>
                    <a:pt x="54506" y="66308"/>
                    <a:pt x="54234" y="66412"/>
                    <a:pt x="54004" y="66517"/>
                  </a:cubicBezTo>
                  <a:cubicBezTo>
                    <a:pt x="53669" y="66663"/>
                    <a:pt x="53355" y="66705"/>
                    <a:pt x="53021" y="66559"/>
                  </a:cubicBezTo>
                  <a:cubicBezTo>
                    <a:pt x="52518" y="66391"/>
                    <a:pt x="52016" y="66349"/>
                    <a:pt x="51493" y="66349"/>
                  </a:cubicBezTo>
                  <a:cubicBezTo>
                    <a:pt x="47832" y="66308"/>
                    <a:pt x="44170" y="66224"/>
                    <a:pt x="40508" y="66182"/>
                  </a:cubicBezTo>
                  <a:cubicBezTo>
                    <a:pt x="39776" y="66182"/>
                    <a:pt x="39023" y="66182"/>
                    <a:pt x="38290" y="66245"/>
                  </a:cubicBezTo>
                  <a:cubicBezTo>
                    <a:pt x="37244" y="66349"/>
                    <a:pt x="36198" y="66349"/>
                    <a:pt x="35152" y="66329"/>
                  </a:cubicBezTo>
                  <a:cubicBezTo>
                    <a:pt x="34545" y="66329"/>
                    <a:pt x="33938" y="66308"/>
                    <a:pt x="33373" y="66308"/>
                  </a:cubicBezTo>
                  <a:cubicBezTo>
                    <a:pt x="32871" y="66308"/>
                    <a:pt x="32348" y="66391"/>
                    <a:pt x="31846" y="66412"/>
                  </a:cubicBezTo>
                  <a:cubicBezTo>
                    <a:pt x="31281" y="66433"/>
                    <a:pt x="30737" y="66496"/>
                    <a:pt x="30151" y="66496"/>
                  </a:cubicBezTo>
                  <a:cubicBezTo>
                    <a:pt x="23832" y="66391"/>
                    <a:pt x="17492" y="66287"/>
                    <a:pt x="11173" y="66140"/>
                  </a:cubicBezTo>
                  <a:cubicBezTo>
                    <a:pt x="10650" y="66140"/>
                    <a:pt x="10148" y="66140"/>
                    <a:pt x="9646" y="66308"/>
                  </a:cubicBezTo>
                  <a:cubicBezTo>
                    <a:pt x="9458" y="66349"/>
                    <a:pt x="9248" y="66391"/>
                    <a:pt x="9081" y="66391"/>
                  </a:cubicBezTo>
                  <a:cubicBezTo>
                    <a:pt x="8349" y="66391"/>
                    <a:pt x="7616" y="66349"/>
                    <a:pt x="6842" y="66349"/>
                  </a:cubicBezTo>
                  <a:cubicBezTo>
                    <a:pt x="6487" y="66349"/>
                    <a:pt x="6173" y="66245"/>
                    <a:pt x="5963" y="65931"/>
                  </a:cubicBezTo>
                  <a:cubicBezTo>
                    <a:pt x="5691" y="65575"/>
                    <a:pt x="5440" y="65178"/>
                    <a:pt x="5252" y="64780"/>
                  </a:cubicBezTo>
                  <a:cubicBezTo>
                    <a:pt x="5064" y="64425"/>
                    <a:pt x="5022" y="64027"/>
                    <a:pt x="5022" y="63629"/>
                  </a:cubicBezTo>
                  <a:cubicBezTo>
                    <a:pt x="5043" y="62751"/>
                    <a:pt x="5043" y="61893"/>
                    <a:pt x="5064" y="60993"/>
                  </a:cubicBezTo>
                  <a:cubicBezTo>
                    <a:pt x="5064" y="60888"/>
                    <a:pt x="5064" y="60763"/>
                    <a:pt x="5106" y="60658"/>
                  </a:cubicBezTo>
                  <a:cubicBezTo>
                    <a:pt x="5440" y="59445"/>
                    <a:pt x="5273" y="58168"/>
                    <a:pt x="5587" y="56934"/>
                  </a:cubicBezTo>
                  <a:cubicBezTo>
                    <a:pt x="5629" y="56829"/>
                    <a:pt x="5670" y="56704"/>
                    <a:pt x="5629" y="56599"/>
                  </a:cubicBezTo>
                  <a:cubicBezTo>
                    <a:pt x="5336" y="55930"/>
                    <a:pt x="5524" y="55197"/>
                    <a:pt x="5482" y="54507"/>
                  </a:cubicBezTo>
                  <a:cubicBezTo>
                    <a:pt x="5482" y="54360"/>
                    <a:pt x="5461" y="54172"/>
                    <a:pt x="5461" y="53984"/>
                  </a:cubicBezTo>
                  <a:cubicBezTo>
                    <a:pt x="5315" y="53942"/>
                    <a:pt x="5147" y="53879"/>
                    <a:pt x="5001" y="53795"/>
                  </a:cubicBezTo>
                  <a:cubicBezTo>
                    <a:pt x="4813" y="53733"/>
                    <a:pt x="4624" y="53649"/>
                    <a:pt x="4499" y="53523"/>
                  </a:cubicBezTo>
                  <a:cubicBezTo>
                    <a:pt x="4185" y="53209"/>
                    <a:pt x="3808" y="53021"/>
                    <a:pt x="3390" y="52854"/>
                  </a:cubicBezTo>
                  <a:cubicBezTo>
                    <a:pt x="2511" y="52519"/>
                    <a:pt x="1716" y="51996"/>
                    <a:pt x="1088" y="51284"/>
                  </a:cubicBezTo>
                  <a:cubicBezTo>
                    <a:pt x="251" y="50385"/>
                    <a:pt x="0" y="49255"/>
                    <a:pt x="314" y="48041"/>
                  </a:cubicBezTo>
                  <a:cubicBezTo>
                    <a:pt x="419" y="47665"/>
                    <a:pt x="565" y="47288"/>
                    <a:pt x="712" y="46932"/>
                  </a:cubicBezTo>
                  <a:cubicBezTo>
                    <a:pt x="753" y="46828"/>
                    <a:pt x="774" y="46681"/>
                    <a:pt x="858" y="46619"/>
                  </a:cubicBezTo>
                  <a:cubicBezTo>
                    <a:pt x="1590" y="45886"/>
                    <a:pt x="2093" y="44903"/>
                    <a:pt x="3055" y="44380"/>
                  </a:cubicBezTo>
                  <a:cubicBezTo>
                    <a:pt x="3390" y="44212"/>
                    <a:pt x="3683" y="43898"/>
                    <a:pt x="3997" y="43647"/>
                  </a:cubicBezTo>
                  <a:cubicBezTo>
                    <a:pt x="4645" y="43187"/>
                    <a:pt x="5336" y="42810"/>
                    <a:pt x="6110" y="42580"/>
                  </a:cubicBezTo>
                  <a:cubicBezTo>
                    <a:pt x="6152" y="42350"/>
                    <a:pt x="6173" y="42162"/>
                    <a:pt x="6194" y="41973"/>
                  </a:cubicBezTo>
                  <a:lnTo>
                    <a:pt x="6361" y="40718"/>
                  </a:lnTo>
                  <a:cubicBezTo>
                    <a:pt x="6403" y="40383"/>
                    <a:pt x="6466" y="40048"/>
                    <a:pt x="6466" y="39714"/>
                  </a:cubicBezTo>
                  <a:cubicBezTo>
                    <a:pt x="6487" y="38898"/>
                    <a:pt x="6528" y="38061"/>
                    <a:pt x="6507" y="37245"/>
                  </a:cubicBezTo>
                  <a:cubicBezTo>
                    <a:pt x="6507" y="36575"/>
                    <a:pt x="6842" y="35989"/>
                    <a:pt x="6926" y="35341"/>
                  </a:cubicBezTo>
                  <a:cubicBezTo>
                    <a:pt x="6947" y="35215"/>
                    <a:pt x="7156" y="35048"/>
                    <a:pt x="7303" y="35048"/>
                  </a:cubicBezTo>
                  <a:cubicBezTo>
                    <a:pt x="7888" y="34964"/>
                    <a:pt x="8495" y="34797"/>
                    <a:pt x="9144" y="34839"/>
                  </a:cubicBezTo>
                  <a:cubicBezTo>
                    <a:pt x="9834" y="34901"/>
                    <a:pt x="10504" y="34839"/>
                    <a:pt x="11236" y="34859"/>
                  </a:cubicBezTo>
                  <a:cubicBezTo>
                    <a:pt x="11236" y="34211"/>
                    <a:pt x="11487" y="33688"/>
                    <a:pt x="11759" y="33186"/>
                  </a:cubicBezTo>
                  <a:cubicBezTo>
                    <a:pt x="11550" y="32830"/>
                    <a:pt x="11404" y="32495"/>
                    <a:pt x="11173" y="32139"/>
                  </a:cubicBezTo>
                  <a:cubicBezTo>
                    <a:pt x="10713" y="31491"/>
                    <a:pt x="10295" y="30842"/>
                    <a:pt x="10127" y="30047"/>
                  </a:cubicBezTo>
                  <a:cubicBezTo>
                    <a:pt x="10023" y="29629"/>
                    <a:pt x="9667" y="29273"/>
                    <a:pt x="9500" y="28854"/>
                  </a:cubicBezTo>
                  <a:cubicBezTo>
                    <a:pt x="9332" y="28478"/>
                    <a:pt x="9186" y="28122"/>
                    <a:pt x="9102" y="27724"/>
                  </a:cubicBezTo>
                  <a:cubicBezTo>
                    <a:pt x="8914" y="26867"/>
                    <a:pt x="8621" y="26030"/>
                    <a:pt x="8704" y="25130"/>
                  </a:cubicBezTo>
                  <a:cubicBezTo>
                    <a:pt x="8725" y="24921"/>
                    <a:pt x="8704" y="24753"/>
                    <a:pt x="8767" y="24544"/>
                  </a:cubicBezTo>
                  <a:cubicBezTo>
                    <a:pt x="8976" y="23561"/>
                    <a:pt x="9207" y="22598"/>
                    <a:pt x="9416" y="21636"/>
                  </a:cubicBezTo>
                  <a:cubicBezTo>
                    <a:pt x="9520" y="21217"/>
                    <a:pt x="9709" y="20841"/>
                    <a:pt x="9960" y="20506"/>
                  </a:cubicBezTo>
                  <a:cubicBezTo>
                    <a:pt x="10232" y="20150"/>
                    <a:pt x="10462" y="19753"/>
                    <a:pt x="10692" y="19376"/>
                  </a:cubicBezTo>
                  <a:cubicBezTo>
                    <a:pt x="10797" y="19229"/>
                    <a:pt x="10880" y="19020"/>
                    <a:pt x="11006" y="18895"/>
                  </a:cubicBezTo>
                  <a:cubicBezTo>
                    <a:pt x="11508" y="18309"/>
                    <a:pt x="12031" y="17765"/>
                    <a:pt x="12533" y="17179"/>
                  </a:cubicBezTo>
                  <a:cubicBezTo>
                    <a:pt x="12533" y="17116"/>
                    <a:pt x="12554" y="17033"/>
                    <a:pt x="12554" y="17012"/>
                  </a:cubicBezTo>
                  <a:cubicBezTo>
                    <a:pt x="12031" y="16196"/>
                    <a:pt x="12178" y="15296"/>
                    <a:pt x="12241" y="14438"/>
                  </a:cubicBezTo>
                  <a:cubicBezTo>
                    <a:pt x="12241" y="14250"/>
                    <a:pt x="12324" y="14040"/>
                    <a:pt x="12429" y="13894"/>
                  </a:cubicBezTo>
                  <a:cubicBezTo>
                    <a:pt x="12701" y="13455"/>
                    <a:pt x="13015" y="12994"/>
                    <a:pt x="13370" y="12576"/>
                  </a:cubicBezTo>
                  <a:cubicBezTo>
                    <a:pt x="13496" y="12408"/>
                    <a:pt x="13705" y="12262"/>
                    <a:pt x="13831" y="12115"/>
                  </a:cubicBezTo>
                  <a:cubicBezTo>
                    <a:pt x="14730" y="11069"/>
                    <a:pt x="15881" y="10421"/>
                    <a:pt x="17053" y="9793"/>
                  </a:cubicBezTo>
                  <a:cubicBezTo>
                    <a:pt x="17262" y="9688"/>
                    <a:pt x="17471" y="9626"/>
                    <a:pt x="17681" y="9521"/>
                  </a:cubicBezTo>
                  <a:cubicBezTo>
                    <a:pt x="17827" y="9479"/>
                    <a:pt x="17995" y="9416"/>
                    <a:pt x="18141" y="9333"/>
                  </a:cubicBezTo>
                  <a:cubicBezTo>
                    <a:pt x="18225" y="9312"/>
                    <a:pt x="18287" y="9228"/>
                    <a:pt x="18350" y="9186"/>
                  </a:cubicBezTo>
                  <a:cubicBezTo>
                    <a:pt x="18497" y="8579"/>
                    <a:pt x="18622" y="7973"/>
                    <a:pt x="18769" y="7387"/>
                  </a:cubicBezTo>
                  <a:cubicBezTo>
                    <a:pt x="18957" y="6696"/>
                    <a:pt x="19334" y="6152"/>
                    <a:pt x="19794" y="5629"/>
                  </a:cubicBezTo>
                  <a:cubicBezTo>
                    <a:pt x="20526" y="4834"/>
                    <a:pt x="21384" y="4185"/>
                    <a:pt x="22326" y="3662"/>
                  </a:cubicBezTo>
                  <a:cubicBezTo>
                    <a:pt x="23037" y="3265"/>
                    <a:pt x="23832" y="3118"/>
                    <a:pt x="24606" y="3014"/>
                  </a:cubicBezTo>
                  <a:cubicBezTo>
                    <a:pt x="25401" y="2888"/>
                    <a:pt x="26176" y="2784"/>
                    <a:pt x="26992" y="2993"/>
                  </a:cubicBezTo>
                  <a:cubicBezTo>
                    <a:pt x="27306" y="3056"/>
                    <a:pt x="27557" y="2930"/>
                    <a:pt x="27745" y="2721"/>
                  </a:cubicBezTo>
                  <a:cubicBezTo>
                    <a:pt x="28289" y="2051"/>
                    <a:pt x="29105" y="1696"/>
                    <a:pt x="29733" y="1131"/>
                  </a:cubicBezTo>
                  <a:cubicBezTo>
                    <a:pt x="29900" y="1005"/>
                    <a:pt x="30130" y="921"/>
                    <a:pt x="30360" y="859"/>
                  </a:cubicBezTo>
                  <a:cubicBezTo>
                    <a:pt x="31072" y="628"/>
                    <a:pt x="31783" y="419"/>
                    <a:pt x="32474" y="189"/>
                  </a:cubicBezTo>
                  <a:cubicBezTo>
                    <a:pt x="32850" y="63"/>
                    <a:pt x="33185" y="1"/>
                    <a:pt x="33583" y="22"/>
                  </a:cubicBezTo>
                  <a:cubicBezTo>
                    <a:pt x="34399" y="63"/>
                    <a:pt x="35236" y="84"/>
                    <a:pt x="36031" y="63"/>
                  </a:cubicBezTo>
                  <a:cubicBezTo>
                    <a:pt x="36491" y="63"/>
                    <a:pt x="36868" y="189"/>
                    <a:pt x="37244" y="398"/>
                  </a:cubicBezTo>
                  <a:cubicBezTo>
                    <a:pt x="37767" y="712"/>
                    <a:pt x="38311" y="1026"/>
                    <a:pt x="38855" y="1361"/>
                  </a:cubicBezTo>
                  <a:cubicBezTo>
                    <a:pt x="39588" y="1800"/>
                    <a:pt x="40048" y="2512"/>
                    <a:pt x="40404" y="3244"/>
                  </a:cubicBezTo>
                  <a:cubicBezTo>
                    <a:pt x="40508" y="3453"/>
                    <a:pt x="40487" y="3746"/>
                    <a:pt x="40508" y="3997"/>
                  </a:cubicBezTo>
                  <a:cubicBezTo>
                    <a:pt x="41617" y="3892"/>
                    <a:pt x="42663" y="3976"/>
                    <a:pt x="43731" y="3976"/>
                  </a:cubicBezTo>
                  <a:cubicBezTo>
                    <a:pt x="44777" y="3976"/>
                    <a:pt x="45823" y="3997"/>
                    <a:pt x="46869" y="4039"/>
                  </a:cubicBezTo>
                  <a:cubicBezTo>
                    <a:pt x="47057" y="4039"/>
                    <a:pt x="47267" y="4060"/>
                    <a:pt x="47434" y="4102"/>
                  </a:cubicBezTo>
                  <a:cubicBezTo>
                    <a:pt x="47915" y="4248"/>
                    <a:pt x="48355" y="4395"/>
                    <a:pt x="48836" y="4520"/>
                  </a:cubicBezTo>
                  <a:cubicBezTo>
                    <a:pt x="49296" y="4667"/>
                    <a:pt x="49715" y="4897"/>
                    <a:pt x="50049" y="5253"/>
                  </a:cubicBezTo>
                  <a:cubicBezTo>
                    <a:pt x="50301" y="5525"/>
                    <a:pt x="50614" y="5776"/>
                    <a:pt x="50782" y="6069"/>
                  </a:cubicBezTo>
                  <a:cubicBezTo>
                    <a:pt x="51179" y="6675"/>
                    <a:pt x="51493" y="7303"/>
                    <a:pt x="51410" y="8056"/>
                  </a:cubicBezTo>
                  <a:cubicBezTo>
                    <a:pt x="51368" y="8496"/>
                    <a:pt x="51410" y="8977"/>
                    <a:pt x="51389" y="9416"/>
                  </a:cubicBezTo>
                  <a:cubicBezTo>
                    <a:pt x="51389" y="9688"/>
                    <a:pt x="51493" y="9856"/>
                    <a:pt x="51702" y="10002"/>
                  </a:cubicBezTo>
                  <a:cubicBezTo>
                    <a:pt x="51995" y="10170"/>
                    <a:pt x="52309" y="10337"/>
                    <a:pt x="52602" y="10483"/>
                  </a:cubicBezTo>
                  <a:cubicBezTo>
                    <a:pt x="52958" y="10672"/>
                    <a:pt x="53293" y="10860"/>
                    <a:pt x="53565" y="11174"/>
                  </a:cubicBezTo>
                  <a:cubicBezTo>
                    <a:pt x="53648" y="11258"/>
                    <a:pt x="53711" y="11362"/>
                    <a:pt x="53816" y="11404"/>
                  </a:cubicBezTo>
                  <a:cubicBezTo>
                    <a:pt x="54632" y="11885"/>
                    <a:pt x="55176" y="12618"/>
                    <a:pt x="55741" y="13308"/>
                  </a:cubicBezTo>
                  <a:cubicBezTo>
                    <a:pt x="55908" y="13559"/>
                    <a:pt x="56117" y="13810"/>
                    <a:pt x="56327" y="14020"/>
                  </a:cubicBezTo>
                  <a:cubicBezTo>
                    <a:pt x="56724" y="14459"/>
                    <a:pt x="56954" y="14961"/>
                    <a:pt x="56933" y="15568"/>
                  </a:cubicBezTo>
                  <a:cubicBezTo>
                    <a:pt x="56912" y="16028"/>
                    <a:pt x="56912" y="16530"/>
                    <a:pt x="56912" y="17012"/>
                  </a:cubicBezTo>
                  <a:cubicBezTo>
                    <a:pt x="56912" y="17430"/>
                    <a:pt x="56808" y="17786"/>
                    <a:pt x="56599" y="18121"/>
                  </a:cubicBezTo>
                  <a:cubicBezTo>
                    <a:pt x="56410" y="18518"/>
                    <a:pt x="56180" y="18853"/>
                    <a:pt x="55908" y="19271"/>
                  </a:cubicBezTo>
                  <a:close/>
                  <a:moveTo>
                    <a:pt x="10441" y="62646"/>
                  </a:moveTo>
                  <a:cubicBezTo>
                    <a:pt x="10860" y="62646"/>
                    <a:pt x="11215" y="62646"/>
                    <a:pt x="11592" y="62667"/>
                  </a:cubicBezTo>
                  <a:cubicBezTo>
                    <a:pt x="12450" y="62730"/>
                    <a:pt x="13329" y="62541"/>
                    <a:pt x="14165" y="62939"/>
                  </a:cubicBezTo>
                  <a:cubicBezTo>
                    <a:pt x="14228" y="62960"/>
                    <a:pt x="14270" y="62960"/>
                    <a:pt x="14333" y="62960"/>
                  </a:cubicBezTo>
                  <a:cubicBezTo>
                    <a:pt x="15588" y="62939"/>
                    <a:pt x="16823" y="63106"/>
                    <a:pt x="18057" y="62876"/>
                  </a:cubicBezTo>
                  <a:cubicBezTo>
                    <a:pt x="18413" y="62834"/>
                    <a:pt x="18748" y="62792"/>
                    <a:pt x="19083" y="62792"/>
                  </a:cubicBezTo>
                  <a:cubicBezTo>
                    <a:pt x="20066" y="62792"/>
                    <a:pt x="21028" y="62834"/>
                    <a:pt x="21991" y="62855"/>
                  </a:cubicBezTo>
                  <a:cubicBezTo>
                    <a:pt x="22221" y="62855"/>
                    <a:pt x="22451" y="62855"/>
                    <a:pt x="22640" y="62960"/>
                  </a:cubicBezTo>
                  <a:cubicBezTo>
                    <a:pt x="23037" y="63148"/>
                    <a:pt x="23393" y="63148"/>
                    <a:pt x="23811" y="63148"/>
                  </a:cubicBezTo>
                  <a:cubicBezTo>
                    <a:pt x="26615" y="63190"/>
                    <a:pt x="29440" y="63253"/>
                    <a:pt x="32243" y="63295"/>
                  </a:cubicBezTo>
                  <a:cubicBezTo>
                    <a:pt x="33708" y="63316"/>
                    <a:pt x="35194" y="63357"/>
                    <a:pt x="36658" y="63378"/>
                  </a:cubicBezTo>
                  <a:cubicBezTo>
                    <a:pt x="37119" y="63378"/>
                    <a:pt x="37579" y="63357"/>
                    <a:pt x="38018" y="63378"/>
                  </a:cubicBezTo>
                  <a:cubicBezTo>
                    <a:pt x="39588" y="63399"/>
                    <a:pt x="41136" y="63462"/>
                    <a:pt x="42705" y="63504"/>
                  </a:cubicBezTo>
                  <a:cubicBezTo>
                    <a:pt x="43249" y="63525"/>
                    <a:pt x="43772" y="63567"/>
                    <a:pt x="44337" y="63567"/>
                  </a:cubicBezTo>
                  <a:cubicBezTo>
                    <a:pt x="44881" y="63567"/>
                    <a:pt x="45425" y="63671"/>
                    <a:pt x="45928" y="63525"/>
                  </a:cubicBezTo>
                  <a:cubicBezTo>
                    <a:pt x="46451" y="63399"/>
                    <a:pt x="46911" y="63378"/>
                    <a:pt x="47434" y="63399"/>
                  </a:cubicBezTo>
                  <a:cubicBezTo>
                    <a:pt x="48313" y="63399"/>
                    <a:pt x="49150" y="63462"/>
                    <a:pt x="50008" y="63462"/>
                  </a:cubicBezTo>
                  <a:cubicBezTo>
                    <a:pt x="50238" y="63462"/>
                    <a:pt x="50468" y="63462"/>
                    <a:pt x="50656" y="63378"/>
                  </a:cubicBezTo>
                  <a:cubicBezTo>
                    <a:pt x="50991" y="63253"/>
                    <a:pt x="51305" y="63253"/>
                    <a:pt x="51661" y="63253"/>
                  </a:cubicBezTo>
                  <a:cubicBezTo>
                    <a:pt x="51995" y="63274"/>
                    <a:pt x="52309" y="63295"/>
                    <a:pt x="52665" y="63316"/>
                  </a:cubicBezTo>
                  <a:cubicBezTo>
                    <a:pt x="52853" y="63044"/>
                    <a:pt x="52790" y="62730"/>
                    <a:pt x="52832" y="62416"/>
                  </a:cubicBezTo>
                  <a:cubicBezTo>
                    <a:pt x="52853" y="62039"/>
                    <a:pt x="52770" y="61642"/>
                    <a:pt x="52895" y="61307"/>
                  </a:cubicBezTo>
                  <a:cubicBezTo>
                    <a:pt x="53104" y="60763"/>
                    <a:pt x="53104" y="60219"/>
                    <a:pt x="53146" y="59633"/>
                  </a:cubicBezTo>
                  <a:cubicBezTo>
                    <a:pt x="53167" y="59068"/>
                    <a:pt x="53083" y="58503"/>
                    <a:pt x="53397" y="57980"/>
                  </a:cubicBezTo>
                  <a:cubicBezTo>
                    <a:pt x="53460" y="57875"/>
                    <a:pt x="53460" y="57708"/>
                    <a:pt x="53460" y="57562"/>
                  </a:cubicBezTo>
                  <a:cubicBezTo>
                    <a:pt x="53502" y="56683"/>
                    <a:pt x="53502" y="56683"/>
                    <a:pt x="53062" y="56034"/>
                  </a:cubicBezTo>
                  <a:lnTo>
                    <a:pt x="53062" y="55950"/>
                  </a:lnTo>
                  <a:cubicBezTo>
                    <a:pt x="53146" y="55867"/>
                    <a:pt x="53188" y="55762"/>
                    <a:pt x="53272" y="55678"/>
                  </a:cubicBezTo>
                  <a:cubicBezTo>
                    <a:pt x="53669" y="55239"/>
                    <a:pt x="53586" y="54883"/>
                    <a:pt x="53083" y="54611"/>
                  </a:cubicBezTo>
                  <a:cubicBezTo>
                    <a:pt x="52895" y="54507"/>
                    <a:pt x="52644" y="54486"/>
                    <a:pt x="52581" y="54193"/>
                  </a:cubicBezTo>
                  <a:cubicBezTo>
                    <a:pt x="52749" y="53753"/>
                    <a:pt x="53251" y="53963"/>
                    <a:pt x="53481" y="53774"/>
                  </a:cubicBezTo>
                  <a:cubicBezTo>
                    <a:pt x="53774" y="53021"/>
                    <a:pt x="53816" y="52310"/>
                    <a:pt x="53816" y="51556"/>
                  </a:cubicBezTo>
                  <a:cubicBezTo>
                    <a:pt x="53816" y="50803"/>
                    <a:pt x="53816" y="50008"/>
                    <a:pt x="53879" y="49255"/>
                  </a:cubicBezTo>
                  <a:cubicBezTo>
                    <a:pt x="53920" y="48334"/>
                    <a:pt x="53941" y="47414"/>
                    <a:pt x="54088" y="46535"/>
                  </a:cubicBezTo>
                  <a:cubicBezTo>
                    <a:pt x="54339" y="44882"/>
                    <a:pt x="54339" y="43271"/>
                    <a:pt x="54297" y="41618"/>
                  </a:cubicBezTo>
                  <a:cubicBezTo>
                    <a:pt x="54255" y="41074"/>
                    <a:pt x="54213" y="40488"/>
                    <a:pt x="54151" y="39965"/>
                  </a:cubicBezTo>
                  <a:cubicBezTo>
                    <a:pt x="53732" y="39839"/>
                    <a:pt x="53397" y="39672"/>
                    <a:pt x="53062" y="39651"/>
                  </a:cubicBezTo>
                  <a:cubicBezTo>
                    <a:pt x="52351" y="39567"/>
                    <a:pt x="51702" y="39316"/>
                    <a:pt x="51012" y="39128"/>
                  </a:cubicBezTo>
                  <a:cubicBezTo>
                    <a:pt x="49380" y="38668"/>
                    <a:pt x="49233" y="38500"/>
                    <a:pt x="47392" y="38500"/>
                  </a:cubicBezTo>
                  <a:cubicBezTo>
                    <a:pt x="46597" y="38500"/>
                    <a:pt x="45781" y="38479"/>
                    <a:pt x="45007" y="38479"/>
                  </a:cubicBezTo>
                  <a:cubicBezTo>
                    <a:pt x="44400" y="38479"/>
                    <a:pt x="43835" y="38416"/>
                    <a:pt x="43249" y="38249"/>
                  </a:cubicBezTo>
                  <a:cubicBezTo>
                    <a:pt x="43040" y="38186"/>
                    <a:pt x="42810" y="38144"/>
                    <a:pt x="42580" y="38144"/>
                  </a:cubicBezTo>
                  <a:lnTo>
                    <a:pt x="38562" y="38061"/>
                  </a:lnTo>
                  <a:cubicBezTo>
                    <a:pt x="38332" y="38061"/>
                    <a:pt x="38102" y="38061"/>
                    <a:pt x="37893" y="38144"/>
                  </a:cubicBezTo>
                  <a:cubicBezTo>
                    <a:pt x="36972" y="38416"/>
                    <a:pt x="36114" y="38814"/>
                    <a:pt x="35110" y="38877"/>
                  </a:cubicBezTo>
                  <a:cubicBezTo>
                    <a:pt x="34671" y="39107"/>
                    <a:pt x="34168" y="39044"/>
                    <a:pt x="33708" y="39023"/>
                  </a:cubicBezTo>
                  <a:cubicBezTo>
                    <a:pt x="33122" y="39023"/>
                    <a:pt x="32578" y="38981"/>
                    <a:pt x="32013" y="38981"/>
                  </a:cubicBezTo>
                  <a:cubicBezTo>
                    <a:pt x="31720" y="38981"/>
                    <a:pt x="31427" y="38940"/>
                    <a:pt x="31176" y="39023"/>
                  </a:cubicBezTo>
                  <a:cubicBezTo>
                    <a:pt x="30821" y="39128"/>
                    <a:pt x="30507" y="39128"/>
                    <a:pt x="30172" y="39128"/>
                  </a:cubicBezTo>
                  <a:cubicBezTo>
                    <a:pt x="29628" y="39128"/>
                    <a:pt x="29105" y="39107"/>
                    <a:pt x="28561" y="39086"/>
                  </a:cubicBezTo>
                  <a:cubicBezTo>
                    <a:pt x="28101" y="39044"/>
                    <a:pt x="27640" y="39107"/>
                    <a:pt x="27243" y="38814"/>
                  </a:cubicBezTo>
                  <a:cubicBezTo>
                    <a:pt x="27159" y="38772"/>
                    <a:pt x="27034" y="38772"/>
                    <a:pt x="26908" y="38730"/>
                  </a:cubicBezTo>
                  <a:cubicBezTo>
                    <a:pt x="26259" y="38709"/>
                    <a:pt x="25673" y="38354"/>
                    <a:pt x="25004" y="38416"/>
                  </a:cubicBezTo>
                  <a:cubicBezTo>
                    <a:pt x="24857" y="38416"/>
                    <a:pt x="24732" y="38312"/>
                    <a:pt x="24606" y="38270"/>
                  </a:cubicBezTo>
                  <a:cubicBezTo>
                    <a:pt x="23686" y="37935"/>
                    <a:pt x="22744" y="37580"/>
                    <a:pt x="21719" y="37663"/>
                  </a:cubicBezTo>
                  <a:cubicBezTo>
                    <a:pt x="21384" y="37684"/>
                    <a:pt x="21049" y="37663"/>
                    <a:pt x="20715" y="37663"/>
                  </a:cubicBezTo>
                  <a:cubicBezTo>
                    <a:pt x="20003" y="37663"/>
                    <a:pt x="19292" y="37831"/>
                    <a:pt x="18664" y="38103"/>
                  </a:cubicBezTo>
                  <a:cubicBezTo>
                    <a:pt x="18246" y="38291"/>
                    <a:pt x="17827" y="38375"/>
                    <a:pt x="17367" y="38375"/>
                  </a:cubicBezTo>
                  <a:cubicBezTo>
                    <a:pt x="15735" y="38312"/>
                    <a:pt x="14124" y="38312"/>
                    <a:pt x="12513" y="38270"/>
                  </a:cubicBezTo>
                  <a:cubicBezTo>
                    <a:pt x="11843" y="38249"/>
                    <a:pt x="11215" y="38500"/>
                    <a:pt x="10525" y="38626"/>
                  </a:cubicBezTo>
                  <a:cubicBezTo>
                    <a:pt x="10483" y="38626"/>
                    <a:pt x="10462" y="38709"/>
                    <a:pt x="10420" y="38730"/>
                  </a:cubicBezTo>
                  <a:cubicBezTo>
                    <a:pt x="10420" y="39232"/>
                    <a:pt x="10399" y="39714"/>
                    <a:pt x="10399" y="40174"/>
                  </a:cubicBezTo>
                  <a:lnTo>
                    <a:pt x="10316" y="49192"/>
                  </a:lnTo>
                  <a:cubicBezTo>
                    <a:pt x="10316" y="49757"/>
                    <a:pt x="10295" y="50280"/>
                    <a:pt x="10085" y="50803"/>
                  </a:cubicBezTo>
                  <a:cubicBezTo>
                    <a:pt x="10002" y="51012"/>
                    <a:pt x="10002" y="51243"/>
                    <a:pt x="10002" y="51473"/>
                  </a:cubicBezTo>
                  <a:cubicBezTo>
                    <a:pt x="9960" y="53774"/>
                    <a:pt x="9939" y="56076"/>
                    <a:pt x="9897" y="58378"/>
                  </a:cubicBezTo>
                  <a:cubicBezTo>
                    <a:pt x="9897" y="58587"/>
                    <a:pt x="9855" y="58796"/>
                    <a:pt x="9939" y="58984"/>
                  </a:cubicBezTo>
                  <a:cubicBezTo>
                    <a:pt x="10295" y="59759"/>
                    <a:pt x="10002" y="60595"/>
                    <a:pt x="10253" y="61391"/>
                  </a:cubicBezTo>
                  <a:cubicBezTo>
                    <a:pt x="10169" y="61725"/>
                    <a:pt x="10253" y="62060"/>
                    <a:pt x="10399" y="62374"/>
                  </a:cubicBezTo>
                  <a:cubicBezTo>
                    <a:pt x="10483" y="62374"/>
                    <a:pt x="10441" y="62520"/>
                    <a:pt x="10441" y="62646"/>
                  </a:cubicBezTo>
                  <a:close/>
                  <a:moveTo>
                    <a:pt x="43961" y="33981"/>
                  </a:moveTo>
                  <a:cubicBezTo>
                    <a:pt x="44295" y="34022"/>
                    <a:pt x="44567" y="34085"/>
                    <a:pt x="44798" y="34106"/>
                  </a:cubicBezTo>
                  <a:cubicBezTo>
                    <a:pt x="46744" y="34336"/>
                    <a:pt x="48689" y="34546"/>
                    <a:pt x="50635" y="34797"/>
                  </a:cubicBezTo>
                  <a:cubicBezTo>
                    <a:pt x="51472" y="34901"/>
                    <a:pt x="52246" y="34755"/>
                    <a:pt x="52937" y="34211"/>
                  </a:cubicBezTo>
                  <a:cubicBezTo>
                    <a:pt x="53083" y="34085"/>
                    <a:pt x="53355" y="34022"/>
                    <a:pt x="53565" y="34002"/>
                  </a:cubicBezTo>
                  <a:cubicBezTo>
                    <a:pt x="53753" y="33939"/>
                    <a:pt x="53941" y="34002"/>
                    <a:pt x="54151" y="33939"/>
                  </a:cubicBezTo>
                  <a:cubicBezTo>
                    <a:pt x="54423" y="33876"/>
                    <a:pt x="54674" y="33771"/>
                    <a:pt x="54946" y="33667"/>
                  </a:cubicBezTo>
                  <a:cubicBezTo>
                    <a:pt x="55071" y="33604"/>
                    <a:pt x="55803" y="32516"/>
                    <a:pt x="55887" y="32349"/>
                  </a:cubicBezTo>
                  <a:cubicBezTo>
                    <a:pt x="56201" y="31784"/>
                    <a:pt x="56201" y="31156"/>
                    <a:pt x="56201" y="30528"/>
                  </a:cubicBezTo>
                  <a:cubicBezTo>
                    <a:pt x="56201" y="30193"/>
                    <a:pt x="56180" y="29838"/>
                    <a:pt x="55971" y="29545"/>
                  </a:cubicBezTo>
                  <a:cubicBezTo>
                    <a:pt x="55845" y="29377"/>
                    <a:pt x="55762" y="29126"/>
                    <a:pt x="55741" y="28917"/>
                  </a:cubicBezTo>
                  <a:cubicBezTo>
                    <a:pt x="55699" y="28541"/>
                    <a:pt x="55552" y="28227"/>
                    <a:pt x="55385" y="27871"/>
                  </a:cubicBezTo>
                  <a:cubicBezTo>
                    <a:pt x="55259" y="27620"/>
                    <a:pt x="55134" y="27390"/>
                    <a:pt x="55050" y="27097"/>
                  </a:cubicBezTo>
                  <a:cubicBezTo>
                    <a:pt x="54862" y="26469"/>
                    <a:pt x="54862" y="25862"/>
                    <a:pt x="55448" y="25402"/>
                  </a:cubicBezTo>
                  <a:cubicBezTo>
                    <a:pt x="55762" y="25130"/>
                    <a:pt x="56075" y="24816"/>
                    <a:pt x="56410" y="24565"/>
                  </a:cubicBezTo>
                  <a:cubicBezTo>
                    <a:pt x="56619" y="24398"/>
                    <a:pt x="56724" y="24209"/>
                    <a:pt x="56787" y="24000"/>
                  </a:cubicBezTo>
                  <a:cubicBezTo>
                    <a:pt x="56850" y="23665"/>
                    <a:pt x="56829" y="23351"/>
                    <a:pt x="56640" y="23017"/>
                  </a:cubicBezTo>
                  <a:cubicBezTo>
                    <a:pt x="56075" y="22012"/>
                    <a:pt x="55699" y="20945"/>
                    <a:pt x="55071" y="20004"/>
                  </a:cubicBezTo>
                  <a:cubicBezTo>
                    <a:pt x="54736" y="19481"/>
                    <a:pt x="54715" y="18874"/>
                    <a:pt x="55176" y="18351"/>
                  </a:cubicBezTo>
                  <a:cubicBezTo>
                    <a:pt x="55741" y="17723"/>
                    <a:pt x="56055" y="17033"/>
                    <a:pt x="55950" y="16196"/>
                  </a:cubicBezTo>
                  <a:cubicBezTo>
                    <a:pt x="55908" y="16007"/>
                    <a:pt x="55950" y="15798"/>
                    <a:pt x="55950" y="15589"/>
                  </a:cubicBezTo>
                  <a:cubicBezTo>
                    <a:pt x="55971" y="15254"/>
                    <a:pt x="55845" y="14982"/>
                    <a:pt x="55636" y="14731"/>
                  </a:cubicBezTo>
                  <a:cubicBezTo>
                    <a:pt x="55239" y="14292"/>
                    <a:pt x="54862" y="13810"/>
                    <a:pt x="54506" y="13350"/>
                  </a:cubicBezTo>
                  <a:cubicBezTo>
                    <a:pt x="54297" y="13078"/>
                    <a:pt x="54067" y="12827"/>
                    <a:pt x="53795" y="12618"/>
                  </a:cubicBezTo>
                  <a:cubicBezTo>
                    <a:pt x="53042" y="12032"/>
                    <a:pt x="52330" y="11362"/>
                    <a:pt x="51410" y="10986"/>
                  </a:cubicBezTo>
                  <a:cubicBezTo>
                    <a:pt x="51221" y="10902"/>
                    <a:pt x="51075" y="10776"/>
                    <a:pt x="50886" y="10672"/>
                  </a:cubicBezTo>
                  <a:cubicBezTo>
                    <a:pt x="50531" y="10525"/>
                    <a:pt x="50405" y="10232"/>
                    <a:pt x="50426" y="9856"/>
                  </a:cubicBezTo>
                  <a:cubicBezTo>
                    <a:pt x="50447" y="9270"/>
                    <a:pt x="50447" y="8663"/>
                    <a:pt x="50468" y="8077"/>
                  </a:cubicBezTo>
                  <a:cubicBezTo>
                    <a:pt x="50531" y="6885"/>
                    <a:pt x="49798" y="6173"/>
                    <a:pt x="48899" y="5545"/>
                  </a:cubicBezTo>
                  <a:cubicBezTo>
                    <a:pt x="48125" y="5315"/>
                    <a:pt x="47371" y="4981"/>
                    <a:pt x="46534" y="4981"/>
                  </a:cubicBezTo>
                  <a:cubicBezTo>
                    <a:pt x="45112" y="4981"/>
                    <a:pt x="43668" y="4918"/>
                    <a:pt x="42266" y="4897"/>
                  </a:cubicBezTo>
                  <a:cubicBezTo>
                    <a:pt x="41827" y="4897"/>
                    <a:pt x="41345" y="4813"/>
                    <a:pt x="40927" y="5043"/>
                  </a:cubicBezTo>
                  <a:cubicBezTo>
                    <a:pt x="40822" y="5106"/>
                    <a:pt x="40634" y="5085"/>
                    <a:pt x="40508" y="5106"/>
                  </a:cubicBezTo>
                  <a:cubicBezTo>
                    <a:pt x="39755" y="5106"/>
                    <a:pt x="39630" y="4981"/>
                    <a:pt x="39588" y="4248"/>
                  </a:cubicBezTo>
                  <a:cubicBezTo>
                    <a:pt x="39588" y="3976"/>
                    <a:pt x="39588" y="3725"/>
                    <a:pt x="39525" y="3474"/>
                  </a:cubicBezTo>
                  <a:cubicBezTo>
                    <a:pt x="39253" y="2909"/>
                    <a:pt x="38897" y="2407"/>
                    <a:pt x="38332" y="2072"/>
                  </a:cubicBezTo>
                  <a:cubicBezTo>
                    <a:pt x="37872" y="1779"/>
                    <a:pt x="37370" y="1465"/>
                    <a:pt x="36909" y="1172"/>
                  </a:cubicBezTo>
                  <a:cubicBezTo>
                    <a:pt x="36637" y="1026"/>
                    <a:pt x="36345" y="942"/>
                    <a:pt x="36010" y="921"/>
                  </a:cubicBezTo>
                  <a:cubicBezTo>
                    <a:pt x="33478" y="817"/>
                    <a:pt x="33478" y="817"/>
                    <a:pt x="31009" y="1591"/>
                  </a:cubicBezTo>
                  <a:cubicBezTo>
                    <a:pt x="30988" y="1591"/>
                    <a:pt x="30967" y="1633"/>
                    <a:pt x="30946" y="1633"/>
                  </a:cubicBezTo>
                  <a:cubicBezTo>
                    <a:pt x="30632" y="1675"/>
                    <a:pt x="30381" y="1863"/>
                    <a:pt x="30130" y="2051"/>
                  </a:cubicBezTo>
                  <a:cubicBezTo>
                    <a:pt x="29607" y="2428"/>
                    <a:pt x="29084" y="2804"/>
                    <a:pt x="28582" y="3244"/>
                  </a:cubicBezTo>
                  <a:cubicBezTo>
                    <a:pt x="28289" y="3516"/>
                    <a:pt x="27954" y="3579"/>
                    <a:pt x="27557" y="3432"/>
                  </a:cubicBezTo>
                  <a:cubicBezTo>
                    <a:pt x="27389" y="3348"/>
                    <a:pt x="27180" y="3307"/>
                    <a:pt x="26992" y="3328"/>
                  </a:cubicBezTo>
                  <a:cubicBezTo>
                    <a:pt x="26176" y="3432"/>
                    <a:pt x="25339" y="3516"/>
                    <a:pt x="24565" y="3725"/>
                  </a:cubicBezTo>
                  <a:cubicBezTo>
                    <a:pt x="23979" y="3851"/>
                    <a:pt x="23435" y="4102"/>
                    <a:pt x="22912" y="4395"/>
                  </a:cubicBezTo>
                  <a:cubicBezTo>
                    <a:pt x="22054" y="4876"/>
                    <a:pt x="21342" y="5525"/>
                    <a:pt x="20694" y="6236"/>
                  </a:cubicBezTo>
                  <a:cubicBezTo>
                    <a:pt x="20317" y="6613"/>
                    <a:pt x="19961" y="7073"/>
                    <a:pt x="19899" y="7617"/>
                  </a:cubicBezTo>
                  <a:cubicBezTo>
                    <a:pt x="19815" y="8245"/>
                    <a:pt x="19501" y="8789"/>
                    <a:pt x="19564" y="9437"/>
                  </a:cubicBezTo>
                  <a:cubicBezTo>
                    <a:pt x="19585" y="9793"/>
                    <a:pt x="19396" y="10023"/>
                    <a:pt x="19041" y="10149"/>
                  </a:cubicBezTo>
                  <a:cubicBezTo>
                    <a:pt x="18246" y="10421"/>
                    <a:pt x="17513" y="10755"/>
                    <a:pt x="16781" y="11153"/>
                  </a:cubicBezTo>
                  <a:cubicBezTo>
                    <a:pt x="16237" y="11467"/>
                    <a:pt x="15714" y="11781"/>
                    <a:pt x="15274" y="12241"/>
                  </a:cubicBezTo>
                  <a:cubicBezTo>
                    <a:pt x="15002" y="12534"/>
                    <a:pt x="14689" y="12785"/>
                    <a:pt x="14417" y="13078"/>
                  </a:cubicBezTo>
                  <a:cubicBezTo>
                    <a:pt x="14145" y="13350"/>
                    <a:pt x="13935" y="13622"/>
                    <a:pt x="13705" y="13915"/>
                  </a:cubicBezTo>
                  <a:cubicBezTo>
                    <a:pt x="13433" y="14229"/>
                    <a:pt x="13308" y="14605"/>
                    <a:pt x="13329" y="15024"/>
                  </a:cubicBezTo>
                  <a:cubicBezTo>
                    <a:pt x="13370" y="15484"/>
                    <a:pt x="13224" y="15986"/>
                    <a:pt x="13621" y="16384"/>
                  </a:cubicBezTo>
                  <a:cubicBezTo>
                    <a:pt x="13893" y="16656"/>
                    <a:pt x="13831" y="17074"/>
                    <a:pt x="13789" y="17451"/>
                  </a:cubicBezTo>
                  <a:cubicBezTo>
                    <a:pt x="13747" y="17744"/>
                    <a:pt x="13538" y="17890"/>
                    <a:pt x="13308" y="18016"/>
                  </a:cubicBezTo>
                  <a:cubicBezTo>
                    <a:pt x="13182" y="18100"/>
                    <a:pt x="13077" y="18204"/>
                    <a:pt x="12994" y="18309"/>
                  </a:cubicBezTo>
                  <a:cubicBezTo>
                    <a:pt x="12680" y="18685"/>
                    <a:pt x="12345" y="19020"/>
                    <a:pt x="12052" y="19418"/>
                  </a:cubicBezTo>
                  <a:cubicBezTo>
                    <a:pt x="11927" y="19585"/>
                    <a:pt x="11801" y="19774"/>
                    <a:pt x="11696" y="19962"/>
                  </a:cubicBezTo>
                  <a:cubicBezTo>
                    <a:pt x="11445" y="20318"/>
                    <a:pt x="11236" y="20694"/>
                    <a:pt x="11006" y="21029"/>
                  </a:cubicBezTo>
                  <a:cubicBezTo>
                    <a:pt x="10755" y="21343"/>
                    <a:pt x="10588" y="21678"/>
                    <a:pt x="10504" y="22096"/>
                  </a:cubicBezTo>
                  <a:cubicBezTo>
                    <a:pt x="10336" y="22996"/>
                    <a:pt x="10085" y="23875"/>
                    <a:pt x="9939" y="24774"/>
                  </a:cubicBezTo>
                  <a:cubicBezTo>
                    <a:pt x="9855" y="25193"/>
                    <a:pt x="9918" y="25611"/>
                    <a:pt x="9939" y="26030"/>
                  </a:cubicBezTo>
                  <a:cubicBezTo>
                    <a:pt x="9960" y="26364"/>
                    <a:pt x="10085" y="26678"/>
                    <a:pt x="10148" y="27013"/>
                  </a:cubicBezTo>
                  <a:cubicBezTo>
                    <a:pt x="10253" y="27850"/>
                    <a:pt x="10588" y="28582"/>
                    <a:pt x="11027" y="29294"/>
                  </a:cubicBezTo>
                  <a:cubicBezTo>
                    <a:pt x="11173" y="29482"/>
                    <a:pt x="11278" y="29691"/>
                    <a:pt x="11341" y="29901"/>
                  </a:cubicBezTo>
                  <a:cubicBezTo>
                    <a:pt x="11487" y="30403"/>
                    <a:pt x="11738" y="30821"/>
                    <a:pt x="12010" y="31261"/>
                  </a:cubicBezTo>
                  <a:cubicBezTo>
                    <a:pt x="12387" y="31888"/>
                    <a:pt x="12743" y="32537"/>
                    <a:pt x="13370" y="32955"/>
                  </a:cubicBezTo>
                  <a:cubicBezTo>
                    <a:pt x="13580" y="33081"/>
                    <a:pt x="13601" y="33332"/>
                    <a:pt x="13496" y="33478"/>
                  </a:cubicBezTo>
                  <a:cubicBezTo>
                    <a:pt x="13391" y="33667"/>
                    <a:pt x="13203" y="33750"/>
                    <a:pt x="12994" y="33709"/>
                  </a:cubicBezTo>
                  <a:cubicBezTo>
                    <a:pt x="12847" y="33688"/>
                    <a:pt x="12680" y="33646"/>
                    <a:pt x="12492" y="33583"/>
                  </a:cubicBezTo>
                  <a:cubicBezTo>
                    <a:pt x="12429" y="33813"/>
                    <a:pt x="12345" y="34002"/>
                    <a:pt x="12324" y="34190"/>
                  </a:cubicBezTo>
                  <a:cubicBezTo>
                    <a:pt x="12261" y="34399"/>
                    <a:pt x="12241" y="34608"/>
                    <a:pt x="12220" y="34839"/>
                  </a:cubicBezTo>
                  <a:cubicBezTo>
                    <a:pt x="13391" y="34734"/>
                    <a:pt x="14542" y="34629"/>
                    <a:pt x="15672" y="34587"/>
                  </a:cubicBezTo>
                  <a:cubicBezTo>
                    <a:pt x="16781" y="34504"/>
                    <a:pt x="17911" y="34587"/>
                    <a:pt x="19145" y="34420"/>
                  </a:cubicBezTo>
                  <a:cubicBezTo>
                    <a:pt x="18664" y="33855"/>
                    <a:pt x="18141" y="33458"/>
                    <a:pt x="17869" y="32851"/>
                  </a:cubicBezTo>
                  <a:cubicBezTo>
                    <a:pt x="17576" y="32286"/>
                    <a:pt x="17346" y="31679"/>
                    <a:pt x="16969" y="31135"/>
                  </a:cubicBezTo>
                  <a:cubicBezTo>
                    <a:pt x="16321" y="31302"/>
                    <a:pt x="15714" y="31344"/>
                    <a:pt x="15107" y="31051"/>
                  </a:cubicBezTo>
                  <a:cubicBezTo>
                    <a:pt x="14961" y="30968"/>
                    <a:pt x="14772" y="30989"/>
                    <a:pt x="14626" y="30947"/>
                  </a:cubicBezTo>
                  <a:cubicBezTo>
                    <a:pt x="13893" y="30737"/>
                    <a:pt x="13329" y="30235"/>
                    <a:pt x="12805" y="29712"/>
                  </a:cubicBezTo>
                  <a:cubicBezTo>
                    <a:pt x="12764" y="29670"/>
                    <a:pt x="12743" y="29566"/>
                    <a:pt x="12701" y="29482"/>
                  </a:cubicBezTo>
                  <a:cubicBezTo>
                    <a:pt x="12387" y="28750"/>
                    <a:pt x="12136" y="27996"/>
                    <a:pt x="12261" y="27180"/>
                  </a:cubicBezTo>
                  <a:cubicBezTo>
                    <a:pt x="12282" y="27013"/>
                    <a:pt x="12282" y="26846"/>
                    <a:pt x="12261" y="26657"/>
                  </a:cubicBezTo>
                  <a:cubicBezTo>
                    <a:pt x="12241" y="26218"/>
                    <a:pt x="12450" y="25820"/>
                    <a:pt x="12743" y="25507"/>
                  </a:cubicBezTo>
                  <a:cubicBezTo>
                    <a:pt x="12994" y="25214"/>
                    <a:pt x="13308" y="24963"/>
                    <a:pt x="13601" y="24670"/>
                  </a:cubicBezTo>
                  <a:cubicBezTo>
                    <a:pt x="13789" y="24502"/>
                    <a:pt x="13956" y="24439"/>
                    <a:pt x="14228" y="24439"/>
                  </a:cubicBezTo>
                  <a:cubicBezTo>
                    <a:pt x="15295" y="24460"/>
                    <a:pt x="16342" y="24230"/>
                    <a:pt x="17409" y="24042"/>
                  </a:cubicBezTo>
                  <a:cubicBezTo>
                    <a:pt x="17911" y="23958"/>
                    <a:pt x="18329" y="23749"/>
                    <a:pt x="18706" y="23414"/>
                  </a:cubicBezTo>
                  <a:cubicBezTo>
                    <a:pt x="19250" y="22912"/>
                    <a:pt x="19773" y="22389"/>
                    <a:pt x="20296" y="21866"/>
                  </a:cubicBezTo>
                  <a:cubicBezTo>
                    <a:pt x="20547" y="21636"/>
                    <a:pt x="20694" y="21322"/>
                    <a:pt x="20735" y="20987"/>
                  </a:cubicBezTo>
                  <a:cubicBezTo>
                    <a:pt x="20840" y="20255"/>
                    <a:pt x="21133" y="19564"/>
                    <a:pt x="21049" y="18811"/>
                  </a:cubicBezTo>
                  <a:cubicBezTo>
                    <a:pt x="21049" y="18748"/>
                    <a:pt x="21049" y="18706"/>
                    <a:pt x="21070" y="18644"/>
                  </a:cubicBezTo>
                  <a:cubicBezTo>
                    <a:pt x="21175" y="18183"/>
                    <a:pt x="21635" y="17974"/>
                    <a:pt x="22075" y="18204"/>
                  </a:cubicBezTo>
                  <a:cubicBezTo>
                    <a:pt x="22263" y="18309"/>
                    <a:pt x="22388" y="18434"/>
                    <a:pt x="22535" y="18581"/>
                  </a:cubicBezTo>
                  <a:cubicBezTo>
                    <a:pt x="22744" y="18790"/>
                    <a:pt x="23016" y="18895"/>
                    <a:pt x="23309" y="18916"/>
                  </a:cubicBezTo>
                  <a:cubicBezTo>
                    <a:pt x="24690" y="19041"/>
                    <a:pt x="24920" y="18999"/>
                    <a:pt x="26155" y="18330"/>
                  </a:cubicBezTo>
                  <a:cubicBezTo>
                    <a:pt x="26301" y="18267"/>
                    <a:pt x="26448" y="18183"/>
                    <a:pt x="26594" y="18100"/>
                  </a:cubicBezTo>
                  <a:cubicBezTo>
                    <a:pt x="27117" y="17849"/>
                    <a:pt x="27536" y="17493"/>
                    <a:pt x="27870" y="17012"/>
                  </a:cubicBezTo>
                  <a:cubicBezTo>
                    <a:pt x="28038" y="16761"/>
                    <a:pt x="28247" y="16551"/>
                    <a:pt x="28456" y="16384"/>
                  </a:cubicBezTo>
                  <a:cubicBezTo>
                    <a:pt x="28791" y="16070"/>
                    <a:pt x="29084" y="15714"/>
                    <a:pt x="29272" y="15296"/>
                  </a:cubicBezTo>
                  <a:cubicBezTo>
                    <a:pt x="29398" y="15045"/>
                    <a:pt x="29523" y="14815"/>
                    <a:pt x="29691" y="14564"/>
                  </a:cubicBezTo>
                  <a:cubicBezTo>
                    <a:pt x="30026" y="14020"/>
                    <a:pt x="30172" y="13455"/>
                    <a:pt x="30214" y="12785"/>
                  </a:cubicBezTo>
                  <a:cubicBezTo>
                    <a:pt x="30214" y="12471"/>
                    <a:pt x="30256" y="12157"/>
                    <a:pt x="30319" y="11843"/>
                  </a:cubicBezTo>
                  <a:cubicBezTo>
                    <a:pt x="30339" y="11613"/>
                    <a:pt x="30381" y="11383"/>
                    <a:pt x="30653" y="11320"/>
                  </a:cubicBezTo>
                  <a:cubicBezTo>
                    <a:pt x="30842" y="11279"/>
                    <a:pt x="30988" y="11488"/>
                    <a:pt x="31051" y="11906"/>
                  </a:cubicBezTo>
                  <a:cubicBezTo>
                    <a:pt x="31093" y="12429"/>
                    <a:pt x="31072" y="12973"/>
                    <a:pt x="31114" y="13517"/>
                  </a:cubicBezTo>
                  <a:cubicBezTo>
                    <a:pt x="31155" y="13789"/>
                    <a:pt x="31155" y="14040"/>
                    <a:pt x="31260" y="14250"/>
                  </a:cubicBezTo>
                  <a:cubicBezTo>
                    <a:pt x="31616" y="15066"/>
                    <a:pt x="32223" y="15714"/>
                    <a:pt x="32871" y="16321"/>
                  </a:cubicBezTo>
                  <a:cubicBezTo>
                    <a:pt x="33311" y="16719"/>
                    <a:pt x="33834" y="16949"/>
                    <a:pt x="34440" y="16823"/>
                  </a:cubicBezTo>
                  <a:cubicBezTo>
                    <a:pt x="34984" y="16698"/>
                    <a:pt x="35570" y="16656"/>
                    <a:pt x="35884" y="16070"/>
                  </a:cubicBezTo>
                  <a:cubicBezTo>
                    <a:pt x="35926" y="15924"/>
                    <a:pt x="36073" y="15861"/>
                    <a:pt x="36177" y="15777"/>
                  </a:cubicBezTo>
                  <a:cubicBezTo>
                    <a:pt x="36617" y="15463"/>
                    <a:pt x="37119" y="15652"/>
                    <a:pt x="37223" y="16196"/>
                  </a:cubicBezTo>
                  <a:cubicBezTo>
                    <a:pt x="37328" y="16698"/>
                    <a:pt x="37391" y="17179"/>
                    <a:pt x="37495" y="17681"/>
                  </a:cubicBezTo>
                  <a:cubicBezTo>
                    <a:pt x="37558" y="17911"/>
                    <a:pt x="37663" y="18183"/>
                    <a:pt x="37767" y="18393"/>
                  </a:cubicBezTo>
                  <a:cubicBezTo>
                    <a:pt x="38081" y="19020"/>
                    <a:pt x="38437" y="19648"/>
                    <a:pt x="38751" y="20276"/>
                  </a:cubicBezTo>
                  <a:cubicBezTo>
                    <a:pt x="39127" y="20987"/>
                    <a:pt x="39797" y="21154"/>
                    <a:pt x="40508" y="21301"/>
                  </a:cubicBezTo>
                  <a:cubicBezTo>
                    <a:pt x="40676" y="21322"/>
                    <a:pt x="40843" y="21259"/>
                    <a:pt x="41010" y="21217"/>
                  </a:cubicBezTo>
                  <a:cubicBezTo>
                    <a:pt x="41241" y="21134"/>
                    <a:pt x="41513" y="21029"/>
                    <a:pt x="41680" y="20882"/>
                  </a:cubicBezTo>
                  <a:cubicBezTo>
                    <a:pt x="42099" y="20527"/>
                    <a:pt x="42622" y="20359"/>
                    <a:pt x="42894" y="19836"/>
                  </a:cubicBezTo>
                  <a:cubicBezTo>
                    <a:pt x="42915" y="19774"/>
                    <a:pt x="42977" y="19753"/>
                    <a:pt x="43019" y="19690"/>
                  </a:cubicBezTo>
                  <a:cubicBezTo>
                    <a:pt x="43228" y="19564"/>
                    <a:pt x="43438" y="19522"/>
                    <a:pt x="43668" y="19627"/>
                  </a:cubicBezTo>
                  <a:cubicBezTo>
                    <a:pt x="43919" y="19732"/>
                    <a:pt x="44044" y="19878"/>
                    <a:pt x="44044" y="20150"/>
                  </a:cubicBezTo>
                  <a:cubicBezTo>
                    <a:pt x="44044" y="20799"/>
                    <a:pt x="44065" y="21447"/>
                    <a:pt x="44023" y="22096"/>
                  </a:cubicBezTo>
                  <a:cubicBezTo>
                    <a:pt x="43982" y="22724"/>
                    <a:pt x="44233" y="23247"/>
                    <a:pt x="44588" y="23749"/>
                  </a:cubicBezTo>
                  <a:cubicBezTo>
                    <a:pt x="44777" y="23979"/>
                    <a:pt x="44965" y="24272"/>
                    <a:pt x="45132" y="24502"/>
                  </a:cubicBezTo>
                  <a:cubicBezTo>
                    <a:pt x="45593" y="25067"/>
                    <a:pt x="45928" y="25653"/>
                    <a:pt x="46660" y="25925"/>
                  </a:cubicBezTo>
                  <a:cubicBezTo>
                    <a:pt x="47016" y="26051"/>
                    <a:pt x="47308" y="26072"/>
                    <a:pt x="47601" y="25800"/>
                  </a:cubicBezTo>
                  <a:cubicBezTo>
                    <a:pt x="48020" y="25402"/>
                    <a:pt x="48480" y="25193"/>
                    <a:pt x="49066" y="25423"/>
                  </a:cubicBezTo>
                  <a:lnTo>
                    <a:pt x="49150" y="25423"/>
                  </a:lnTo>
                  <a:cubicBezTo>
                    <a:pt x="49526" y="25402"/>
                    <a:pt x="49840" y="25528"/>
                    <a:pt x="50133" y="25820"/>
                  </a:cubicBezTo>
                  <a:cubicBezTo>
                    <a:pt x="50259" y="25925"/>
                    <a:pt x="50405" y="26030"/>
                    <a:pt x="50552" y="26113"/>
                  </a:cubicBezTo>
                  <a:cubicBezTo>
                    <a:pt x="50824" y="26260"/>
                    <a:pt x="50928" y="26490"/>
                    <a:pt x="50970" y="26804"/>
                  </a:cubicBezTo>
                  <a:cubicBezTo>
                    <a:pt x="51054" y="27536"/>
                    <a:pt x="50886" y="28227"/>
                    <a:pt x="50740" y="28896"/>
                  </a:cubicBezTo>
                  <a:cubicBezTo>
                    <a:pt x="50719" y="29043"/>
                    <a:pt x="50614" y="29168"/>
                    <a:pt x="50531" y="29273"/>
                  </a:cubicBezTo>
                  <a:cubicBezTo>
                    <a:pt x="49777" y="30089"/>
                    <a:pt x="49003" y="30884"/>
                    <a:pt x="47936" y="31302"/>
                  </a:cubicBezTo>
                  <a:cubicBezTo>
                    <a:pt x="47476" y="31491"/>
                    <a:pt x="47016" y="31616"/>
                    <a:pt x="46534" y="31554"/>
                  </a:cubicBezTo>
                  <a:cubicBezTo>
                    <a:pt x="46220" y="31491"/>
                    <a:pt x="45928" y="31407"/>
                    <a:pt x="45593" y="31365"/>
                  </a:cubicBezTo>
                  <a:cubicBezTo>
                    <a:pt x="45216" y="31805"/>
                    <a:pt x="44777" y="32202"/>
                    <a:pt x="44714" y="32851"/>
                  </a:cubicBezTo>
                  <a:cubicBezTo>
                    <a:pt x="44693" y="33060"/>
                    <a:pt x="44547" y="33248"/>
                    <a:pt x="44442" y="33458"/>
                  </a:cubicBezTo>
                  <a:cubicBezTo>
                    <a:pt x="44149" y="33562"/>
                    <a:pt x="44065" y="33709"/>
                    <a:pt x="43961" y="33981"/>
                  </a:cubicBezTo>
                  <a:close/>
                  <a:moveTo>
                    <a:pt x="46555" y="27055"/>
                  </a:moveTo>
                  <a:cubicBezTo>
                    <a:pt x="46137" y="26846"/>
                    <a:pt x="45739" y="26657"/>
                    <a:pt x="45321" y="26469"/>
                  </a:cubicBezTo>
                  <a:cubicBezTo>
                    <a:pt x="45091" y="26364"/>
                    <a:pt x="44902" y="26197"/>
                    <a:pt x="44735" y="25967"/>
                  </a:cubicBezTo>
                  <a:cubicBezTo>
                    <a:pt x="44358" y="25402"/>
                    <a:pt x="43898" y="24858"/>
                    <a:pt x="43500" y="24272"/>
                  </a:cubicBezTo>
                  <a:cubicBezTo>
                    <a:pt x="43082" y="23665"/>
                    <a:pt x="42705" y="23017"/>
                    <a:pt x="42810" y="22242"/>
                  </a:cubicBezTo>
                  <a:cubicBezTo>
                    <a:pt x="42831" y="22033"/>
                    <a:pt x="42831" y="21845"/>
                    <a:pt x="42810" y="21636"/>
                  </a:cubicBezTo>
                  <a:cubicBezTo>
                    <a:pt x="42810" y="21510"/>
                    <a:pt x="42747" y="21364"/>
                    <a:pt x="42705" y="21196"/>
                  </a:cubicBezTo>
                  <a:cubicBezTo>
                    <a:pt x="42496" y="21343"/>
                    <a:pt x="42308" y="21447"/>
                    <a:pt x="42161" y="21552"/>
                  </a:cubicBezTo>
                  <a:cubicBezTo>
                    <a:pt x="41701" y="21866"/>
                    <a:pt x="41241" y="22138"/>
                    <a:pt x="40697" y="22242"/>
                  </a:cubicBezTo>
                  <a:cubicBezTo>
                    <a:pt x="39776" y="22389"/>
                    <a:pt x="38730" y="22033"/>
                    <a:pt x="38102" y="21322"/>
                  </a:cubicBezTo>
                  <a:cubicBezTo>
                    <a:pt x="37893" y="21092"/>
                    <a:pt x="37746" y="20820"/>
                    <a:pt x="37579" y="20569"/>
                  </a:cubicBezTo>
                  <a:cubicBezTo>
                    <a:pt x="37328" y="20087"/>
                    <a:pt x="37077" y="19627"/>
                    <a:pt x="36826" y="19146"/>
                  </a:cubicBezTo>
                  <a:cubicBezTo>
                    <a:pt x="36533" y="18644"/>
                    <a:pt x="36303" y="18121"/>
                    <a:pt x="36240" y="17556"/>
                  </a:cubicBezTo>
                  <a:cubicBezTo>
                    <a:pt x="36219" y="17430"/>
                    <a:pt x="36135" y="17284"/>
                    <a:pt x="36093" y="17158"/>
                  </a:cubicBezTo>
                  <a:cubicBezTo>
                    <a:pt x="35989" y="17221"/>
                    <a:pt x="35884" y="17221"/>
                    <a:pt x="35821" y="17263"/>
                  </a:cubicBezTo>
                  <a:cubicBezTo>
                    <a:pt x="35068" y="17702"/>
                    <a:pt x="34252" y="17869"/>
                    <a:pt x="33373" y="17786"/>
                  </a:cubicBezTo>
                  <a:cubicBezTo>
                    <a:pt x="33185" y="17765"/>
                    <a:pt x="32976" y="17723"/>
                    <a:pt x="32808" y="17639"/>
                  </a:cubicBezTo>
                  <a:cubicBezTo>
                    <a:pt x="31846" y="17012"/>
                    <a:pt x="31009" y="16258"/>
                    <a:pt x="30465" y="15212"/>
                  </a:cubicBezTo>
                  <a:cubicBezTo>
                    <a:pt x="30444" y="15149"/>
                    <a:pt x="30360" y="15108"/>
                    <a:pt x="30277" y="15045"/>
                  </a:cubicBezTo>
                  <a:cubicBezTo>
                    <a:pt x="30235" y="15087"/>
                    <a:pt x="30172" y="15108"/>
                    <a:pt x="30151" y="15170"/>
                  </a:cubicBezTo>
                  <a:cubicBezTo>
                    <a:pt x="29754" y="16049"/>
                    <a:pt x="29210" y="16844"/>
                    <a:pt x="28498" y="17514"/>
                  </a:cubicBezTo>
                  <a:cubicBezTo>
                    <a:pt x="28477" y="17556"/>
                    <a:pt x="28477" y="17577"/>
                    <a:pt x="28456" y="17597"/>
                  </a:cubicBezTo>
                  <a:cubicBezTo>
                    <a:pt x="28038" y="18288"/>
                    <a:pt x="27410" y="18706"/>
                    <a:pt x="26720" y="19083"/>
                  </a:cubicBezTo>
                  <a:cubicBezTo>
                    <a:pt x="26301" y="19334"/>
                    <a:pt x="25883" y="19585"/>
                    <a:pt x="25464" y="19794"/>
                  </a:cubicBezTo>
                  <a:cubicBezTo>
                    <a:pt x="25234" y="19899"/>
                    <a:pt x="25004" y="20025"/>
                    <a:pt x="24753" y="20004"/>
                  </a:cubicBezTo>
                  <a:cubicBezTo>
                    <a:pt x="23853" y="19983"/>
                    <a:pt x="22912" y="20129"/>
                    <a:pt x="21928" y="19774"/>
                  </a:cubicBezTo>
                  <a:cubicBezTo>
                    <a:pt x="21803" y="20318"/>
                    <a:pt x="21677" y="20841"/>
                    <a:pt x="21552" y="21364"/>
                  </a:cubicBezTo>
                  <a:cubicBezTo>
                    <a:pt x="21405" y="21866"/>
                    <a:pt x="21238" y="22347"/>
                    <a:pt x="20819" y="22682"/>
                  </a:cubicBezTo>
                  <a:cubicBezTo>
                    <a:pt x="20317" y="23121"/>
                    <a:pt x="19836" y="23623"/>
                    <a:pt x="19355" y="24084"/>
                  </a:cubicBezTo>
                  <a:cubicBezTo>
                    <a:pt x="18790" y="24607"/>
                    <a:pt x="18204" y="25025"/>
                    <a:pt x="17450" y="25109"/>
                  </a:cubicBezTo>
                  <a:cubicBezTo>
                    <a:pt x="17283" y="25130"/>
                    <a:pt x="17116" y="25193"/>
                    <a:pt x="16948" y="25235"/>
                  </a:cubicBezTo>
                  <a:cubicBezTo>
                    <a:pt x="16927" y="25360"/>
                    <a:pt x="16886" y="25465"/>
                    <a:pt x="16865" y="25569"/>
                  </a:cubicBezTo>
                  <a:cubicBezTo>
                    <a:pt x="16655" y="27557"/>
                    <a:pt x="17158" y="29398"/>
                    <a:pt x="17890" y="31219"/>
                  </a:cubicBezTo>
                  <a:cubicBezTo>
                    <a:pt x="18036" y="31616"/>
                    <a:pt x="18225" y="32014"/>
                    <a:pt x="18434" y="32370"/>
                  </a:cubicBezTo>
                  <a:cubicBezTo>
                    <a:pt x="18601" y="32662"/>
                    <a:pt x="18769" y="32997"/>
                    <a:pt x="19062" y="33165"/>
                  </a:cubicBezTo>
                  <a:cubicBezTo>
                    <a:pt x="19480" y="33458"/>
                    <a:pt x="19710" y="33834"/>
                    <a:pt x="19961" y="34253"/>
                  </a:cubicBezTo>
                  <a:cubicBezTo>
                    <a:pt x="20233" y="34776"/>
                    <a:pt x="20610" y="35257"/>
                    <a:pt x="21133" y="35571"/>
                  </a:cubicBezTo>
                  <a:cubicBezTo>
                    <a:pt x="21635" y="35864"/>
                    <a:pt x="22158" y="36073"/>
                    <a:pt x="22619" y="36387"/>
                  </a:cubicBezTo>
                  <a:cubicBezTo>
                    <a:pt x="23225" y="36805"/>
                    <a:pt x="23895" y="36973"/>
                    <a:pt x="24585" y="37140"/>
                  </a:cubicBezTo>
                  <a:cubicBezTo>
                    <a:pt x="24816" y="37182"/>
                    <a:pt x="25088" y="37182"/>
                    <a:pt x="25339" y="37245"/>
                  </a:cubicBezTo>
                  <a:cubicBezTo>
                    <a:pt x="26029" y="37391"/>
                    <a:pt x="26699" y="37642"/>
                    <a:pt x="27410" y="37705"/>
                  </a:cubicBezTo>
                  <a:cubicBezTo>
                    <a:pt x="28059" y="37789"/>
                    <a:pt x="28686" y="37872"/>
                    <a:pt x="29314" y="38019"/>
                  </a:cubicBezTo>
                  <a:cubicBezTo>
                    <a:pt x="29502" y="38082"/>
                    <a:pt x="29712" y="38061"/>
                    <a:pt x="29921" y="38061"/>
                  </a:cubicBezTo>
                  <a:cubicBezTo>
                    <a:pt x="31302" y="38061"/>
                    <a:pt x="32683" y="38019"/>
                    <a:pt x="34106" y="38019"/>
                  </a:cubicBezTo>
                  <a:cubicBezTo>
                    <a:pt x="34231" y="38019"/>
                    <a:pt x="34378" y="38019"/>
                    <a:pt x="34524" y="37998"/>
                  </a:cubicBezTo>
                  <a:cubicBezTo>
                    <a:pt x="35382" y="37768"/>
                    <a:pt x="36282" y="37559"/>
                    <a:pt x="37098" y="37287"/>
                  </a:cubicBezTo>
                  <a:cubicBezTo>
                    <a:pt x="38123" y="36973"/>
                    <a:pt x="39169" y="36701"/>
                    <a:pt x="40090" y="36136"/>
                  </a:cubicBezTo>
                  <a:cubicBezTo>
                    <a:pt x="40508" y="35906"/>
                    <a:pt x="40864" y="35613"/>
                    <a:pt x="41282" y="35362"/>
                  </a:cubicBezTo>
                  <a:cubicBezTo>
                    <a:pt x="41680" y="34567"/>
                    <a:pt x="42371" y="34002"/>
                    <a:pt x="42810" y="33248"/>
                  </a:cubicBezTo>
                  <a:cubicBezTo>
                    <a:pt x="43249" y="32432"/>
                    <a:pt x="43898" y="31721"/>
                    <a:pt x="44379" y="30905"/>
                  </a:cubicBezTo>
                  <a:cubicBezTo>
                    <a:pt x="44735" y="30319"/>
                    <a:pt x="45132" y="29712"/>
                    <a:pt x="45509" y="29105"/>
                  </a:cubicBezTo>
                  <a:cubicBezTo>
                    <a:pt x="45865" y="28436"/>
                    <a:pt x="46220" y="27745"/>
                    <a:pt x="46555" y="27055"/>
                  </a:cubicBezTo>
                  <a:close/>
                  <a:moveTo>
                    <a:pt x="7826" y="35906"/>
                  </a:moveTo>
                  <a:cubicBezTo>
                    <a:pt x="7575" y="36471"/>
                    <a:pt x="7512" y="36994"/>
                    <a:pt x="7533" y="37538"/>
                  </a:cubicBezTo>
                  <a:cubicBezTo>
                    <a:pt x="7533" y="38103"/>
                    <a:pt x="7512" y="38647"/>
                    <a:pt x="7512" y="39232"/>
                  </a:cubicBezTo>
                  <a:cubicBezTo>
                    <a:pt x="7512" y="39881"/>
                    <a:pt x="7470" y="40551"/>
                    <a:pt x="7323" y="41178"/>
                  </a:cubicBezTo>
                  <a:cubicBezTo>
                    <a:pt x="7240" y="41555"/>
                    <a:pt x="7219" y="41953"/>
                    <a:pt x="7219" y="42350"/>
                  </a:cubicBezTo>
                  <a:cubicBezTo>
                    <a:pt x="7156" y="44568"/>
                    <a:pt x="7135" y="46765"/>
                    <a:pt x="7114" y="48983"/>
                  </a:cubicBezTo>
                  <a:cubicBezTo>
                    <a:pt x="7093" y="49987"/>
                    <a:pt x="7114" y="50971"/>
                    <a:pt x="6947" y="51975"/>
                  </a:cubicBezTo>
                  <a:cubicBezTo>
                    <a:pt x="6926" y="52163"/>
                    <a:pt x="6947" y="52331"/>
                    <a:pt x="6947" y="52603"/>
                  </a:cubicBezTo>
                  <a:cubicBezTo>
                    <a:pt x="7156" y="52561"/>
                    <a:pt x="7323" y="52540"/>
                    <a:pt x="7512" y="52519"/>
                  </a:cubicBezTo>
                  <a:cubicBezTo>
                    <a:pt x="7742" y="52498"/>
                    <a:pt x="7993" y="52414"/>
                    <a:pt x="8244" y="52414"/>
                  </a:cubicBezTo>
                  <a:cubicBezTo>
                    <a:pt x="8495" y="52414"/>
                    <a:pt x="8683" y="52624"/>
                    <a:pt x="8683" y="52833"/>
                  </a:cubicBezTo>
                  <a:cubicBezTo>
                    <a:pt x="8683" y="53042"/>
                    <a:pt x="8579" y="53209"/>
                    <a:pt x="8349" y="53272"/>
                  </a:cubicBezTo>
                  <a:cubicBezTo>
                    <a:pt x="7993" y="53419"/>
                    <a:pt x="7658" y="53523"/>
                    <a:pt x="7261" y="53670"/>
                  </a:cubicBezTo>
                  <a:cubicBezTo>
                    <a:pt x="7658" y="54067"/>
                    <a:pt x="7951" y="54465"/>
                    <a:pt x="8370" y="54716"/>
                  </a:cubicBezTo>
                  <a:cubicBezTo>
                    <a:pt x="8558" y="54841"/>
                    <a:pt x="8704" y="55009"/>
                    <a:pt x="8830" y="55197"/>
                  </a:cubicBezTo>
                  <a:cubicBezTo>
                    <a:pt x="8997" y="55406"/>
                    <a:pt x="8893" y="55720"/>
                    <a:pt x="8621" y="55825"/>
                  </a:cubicBezTo>
                  <a:cubicBezTo>
                    <a:pt x="8391" y="55888"/>
                    <a:pt x="8181" y="55888"/>
                    <a:pt x="7972" y="55720"/>
                  </a:cubicBezTo>
                  <a:cubicBezTo>
                    <a:pt x="7679" y="55469"/>
                    <a:pt x="7428" y="55218"/>
                    <a:pt x="7156" y="54946"/>
                  </a:cubicBezTo>
                  <a:cubicBezTo>
                    <a:pt x="7051" y="54883"/>
                    <a:pt x="6989" y="54716"/>
                    <a:pt x="6779" y="54800"/>
                  </a:cubicBezTo>
                  <a:cubicBezTo>
                    <a:pt x="6779" y="55155"/>
                    <a:pt x="6779" y="55553"/>
                    <a:pt x="6738" y="55971"/>
                  </a:cubicBezTo>
                  <a:cubicBezTo>
                    <a:pt x="6947" y="56097"/>
                    <a:pt x="7177" y="56243"/>
                    <a:pt x="7386" y="56369"/>
                  </a:cubicBezTo>
                  <a:cubicBezTo>
                    <a:pt x="7575" y="56494"/>
                    <a:pt x="7554" y="56829"/>
                    <a:pt x="7365" y="56934"/>
                  </a:cubicBezTo>
                  <a:cubicBezTo>
                    <a:pt x="7135" y="57038"/>
                    <a:pt x="6905" y="57122"/>
                    <a:pt x="6654" y="57206"/>
                  </a:cubicBezTo>
                  <a:cubicBezTo>
                    <a:pt x="6633" y="57331"/>
                    <a:pt x="6591" y="57436"/>
                    <a:pt x="6549" y="57541"/>
                  </a:cubicBezTo>
                  <a:cubicBezTo>
                    <a:pt x="6424" y="58691"/>
                    <a:pt x="6403" y="59863"/>
                    <a:pt x="6131" y="60993"/>
                  </a:cubicBezTo>
                  <a:lnTo>
                    <a:pt x="6131" y="61077"/>
                  </a:lnTo>
                  <a:cubicBezTo>
                    <a:pt x="6131" y="61851"/>
                    <a:pt x="6110" y="62667"/>
                    <a:pt x="6110" y="63462"/>
                  </a:cubicBezTo>
                  <a:cubicBezTo>
                    <a:pt x="6110" y="63818"/>
                    <a:pt x="6173" y="64194"/>
                    <a:pt x="6382" y="64508"/>
                  </a:cubicBezTo>
                  <a:cubicBezTo>
                    <a:pt x="6528" y="64738"/>
                    <a:pt x="6696" y="64969"/>
                    <a:pt x="6863" y="65241"/>
                  </a:cubicBezTo>
                  <a:cubicBezTo>
                    <a:pt x="7595" y="65241"/>
                    <a:pt x="8328" y="65261"/>
                    <a:pt x="9102" y="65261"/>
                  </a:cubicBezTo>
                  <a:cubicBezTo>
                    <a:pt x="9228" y="65261"/>
                    <a:pt x="9374" y="65241"/>
                    <a:pt x="9520" y="65178"/>
                  </a:cubicBezTo>
                  <a:cubicBezTo>
                    <a:pt x="10002" y="64989"/>
                    <a:pt x="10504" y="65031"/>
                    <a:pt x="11027" y="65031"/>
                  </a:cubicBezTo>
                  <a:cubicBezTo>
                    <a:pt x="17409" y="65136"/>
                    <a:pt x="23790" y="65241"/>
                    <a:pt x="30193" y="65345"/>
                  </a:cubicBezTo>
                  <a:cubicBezTo>
                    <a:pt x="30758" y="65345"/>
                    <a:pt x="31281" y="65303"/>
                    <a:pt x="31825" y="65241"/>
                  </a:cubicBezTo>
                  <a:cubicBezTo>
                    <a:pt x="32411" y="65157"/>
                    <a:pt x="32997" y="65136"/>
                    <a:pt x="33604" y="65136"/>
                  </a:cubicBezTo>
                  <a:cubicBezTo>
                    <a:pt x="35068" y="65094"/>
                    <a:pt x="36554" y="65136"/>
                    <a:pt x="38018" y="65094"/>
                  </a:cubicBezTo>
                  <a:cubicBezTo>
                    <a:pt x="38709" y="65094"/>
                    <a:pt x="39378" y="64969"/>
                    <a:pt x="40069" y="64969"/>
                  </a:cubicBezTo>
                  <a:cubicBezTo>
                    <a:pt x="44086" y="65031"/>
                    <a:pt x="48125" y="65094"/>
                    <a:pt x="52142" y="65178"/>
                  </a:cubicBezTo>
                  <a:cubicBezTo>
                    <a:pt x="52414" y="65178"/>
                    <a:pt x="52665" y="65178"/>
                    <a:pt x="52895" y="65282"/>
                  </a:cubicBezTo>
                  <a:cubicBezTo>
                    <a:pt x="53523" y="65554"/>
                    <a:pt x="54213" y="65408"/>
                    <a:pt x="54841" y="65513"/>
                  </a:cubicBezTo>
                  <a:cubicBezTo>
                    <a:pt x="54925" y="65554"/>
                    <a:pt x="55092" y="65387"/>
                    <a:pt x="55134" y="65282"/>
                  </a:cubicBezTo>
                  <a:cubicBezTo>
                    <a:pt x="55176" y="65094"/>
                    <a:pt x="55176" y="64885"/>
                    <a:pt x="55176" y="64676"/>
                  </a:cubicBezTo>
                  <a:cubicBezTo>
                    <a:pt x="55218" y="64006"/>
                    <a:pt x="55113" y="63316"/>
                    <a:pt x="55448" y="62667"/>
                  </a:cubicBezTo>
                  <a:cubicBezTo>
                    <a:pt x="55511" y="62541"/>
                    <a:pt x="55469" y="62332"/>
                    <a:pt x="55490" y="62165"/>
                  </a:cubicBezTo>
                  <a:cubicBezTo>
                    <a:pt x="55531" y="60888"/>
                    <a:pt x="55552" y="59612"/>
                    <a:pt x="55573" y="58357"/>
                  </a:cubicBezTo>
                  <a:cubicBezTo>
                    <a:pt x="55573" y="58252"/>
                    <a:pt x="55552" y="58147"/>
                    <a:pt x="55552" y="57980"/>
                  </a:cubicBezTo>
                  <a:cubicBezTo>
                    <a:pt x="55280" y="58126"/>
                    <a:pt x="55071" y="58231"/>
                    <a:pt x="54841" y="58294"/>
                  </a:cubicBezTo>
                  <a:cubicBezTo>
                    <a:pt x="54674" y="58357"/>
                    <a:pt x="54464" y="58273"/>
                    <a:pt x="54402" y="58461"/>
                  </a:cubicBezTo>
                  <a:cubicBezTo>
                    <a:pt x="54318" y="58608"/>
                    <a:pt x="54255" y="58775"/>
                    <a:pt x="54255" y="58922"/>
                  </a:cubicBezTo>
                  <a:cubicBezTo>
                    <a:pt x="54234" y="59403"/>
                    <a:pt x="54234" y="59905"/>
                    <a:pt x="54234" y="60365"/>
                  </a:cubicBezTo>
                  <a:cubicBezTo>
                    <a:pt x="54234" y="60595"/>
                    <a:pt x="54255" y="60867"/>
                    <a:pt x="54151" y="61056"/>
                  </a:cubicBezTo>
                  <a:cubicBezTo>
                    <a:pt x="53899" y="61495"/>
                    <a:pt x="53941" y="61997"/>
                    <a:pt x="53941" y="62458"/>
                  </a:cubicBezTo>
                  <a:cubicBezTo>
                    <a:pt x="53941" y="62688"/>
                    <a:pt x="53941" y="62897"/>
                    <a:pt x="53920" y="63148"/>
                  </a:cubicBezTo>
                  <a:cubicBezTo>
                    <a:pt x="53879" y="63713"/>
                    <a:pt x="53481" y="63985"/>
                    <a:pt x="52895" y="63880"/>
                  </a:cubicBezTo>
                  <a:cubicBezTo>
                    <a:pt x="52770" y="63839"/>
                    <a:pt x="52644" y="63797"/>
                    <a:pt x="52518" y="63818"/>
                  </a:cubicBezTo>
                  <a:cubicBezTo>
                    <a:pt x="51954" y="63922"/>
                    <a:pt x="51389" y="63797"/>
                    <a:pt x="50845" y="64090"/>
                  </a:cubicBezTo>
                  <a:cubicBezTo>
                    <a:pt x="50677" y="64152"/>
                    <a:pt x="50447" y="64111"/>
                    <a:pt x="50259" y="64111"/>
                  </a:cubicBezTo>
                  <a:cubicBezTo>
                    <a:pt x="49401" y="64111"/>
                    <a:pt x="48564" y="64090"/>
                    <a:pt x="47706" y="64090"/>
                  </a:cubicBezTo>
                  <a:cubicBezTo>
                    <a:pt x="47246" y="64090"/>
                    <a:pt x="46785" y="64027"/>
                    <a:pt x="46367" y="64236"/>
                  </a:cubicBezTo>
                  <a:cubicBezTo>
                    <a:pt x="46241" y="64320"/>
                    <a:pt x="46032" y="64299"/>
                    <a:pt x="45865" y="64299"/>
                  </a:cubicBezTo>
                  <a:cubicBezTo>
                    <a:pt x="45446" y="64299"/>
                    <a:pt x="45007" y="64299"/>
                    <a:pt x="44588" y="64257"/>
                  </a:cubicBezTo>
                  <a:cubicBezTo>
                    <a:pt x="44212" y="64257"/>
                    <a:pt x="43856" y="64257"/>
                    <a:pt x="43521" y="64111"/>
                  </a:cubicBezTo>
                  <a:cubicBezTo>
                    <a:pt x="43333" y="64027"/>
                    <a:pt x="43040" y="64006"/>
                    <a:pt x="42852" y="64048"/>
                  </a:cubicBezTo>
                  <a:cubicBezTo>
                    <a:pt x="42099" y="64299"/>
                    <a:pt x="41345" y="64236"/>
                    <a:pt x="40592" y="64236"/>
                  </a:cubicBezTo>
                  <a:cubicBezTo>
                    <a:pt x="35277" y="64152"/>
                    <a:pt x="29963" y="64090"/>
                    <a:pt x="24648" y="63985"/>
                  </a:cubicBezTo>
                  <a:cubicBezTo>
                    <a:pt x="23895" y="63985"/>
                    <a:pt x="23121" y="64048"/>
                    <a:pt x="22409" y="63713"/>
                  </a:cubicBezTo>
                  <a:cubicBezTo>
                    <a:pt x="22347" y="63692"/>
                    <a:pt x="22305" y="63692"/>
                    <a:pt x="22242" y="63692"/>
                  </a:cubicBezTo>
                  <a:cubicBezTo>
                    <a:pt x="20882" y="63713"/>
                    <a:pt x="19522" y="63504"/>
                    <a:pt x="18162" y="63776"/>
                  </a:cubicBezTo>
                  <a:cubicBezTo>
                    <a:pt x="17806" y="63818"/>
                    <a:pt x="17430" y="63839"/>
                    <a:pt x="17074" y="63839"/>
                  </a:cubicBezTo>
                  <a:cubicBezTo>
                    <a:pt x="16258" y="63839"/>
                    <a:pt x="15421" y="63818"/>
                    <a:pt x="14605" y="63797"/>
                  </a:cubicBezTo>
                  <a:cubicBezTo>
                    <a:pt x="14375" y="63797"/>
                    <a:pt x="14145" y="63797"/>
                    <a:pt x="13935" y="63713"/>
                  </a:cubicBezTo>
                  <a:cubicBezTo>
                    <a:pt x="13517" y="63525"/>
                    <a:pt x="13098" y="63525"/>
                    <a:pt x="12680" y="63525"/>
                  </a:cubicBezTo>
                  <a:cubicBezTo>
                    <a:pt x="11864" y="63504"/>
                    <a:pt x="11027" y="63504"/>
                    <a:pt x="10211" y="63483"/>
                  </a:cubicBezTo>
                  <a:cubicBezTo>
                    <a:pt x="10002" y="63483"/>
                    <a:pt x="9834" y="63483"/>
                    <a:pt x="9625" y="63441"/>
                  </a:cubicBezTo>
                  <a:cubicBezTo>
                    <a:pt x="9311" y="63399"/>
                    <a:pt x="9102" y="63190"/>
                    <a:pt x="9123" y="62876"/>
                  </a:cubicBezTo>
                  <a:cubicBezTo>
                    <a:pt x="9165" y="62437"/>
                    <a:pt x="9269" y="61976"/>
                    <a:pt x="9374" y="61537"/>
                  </a:cubicBezTo>
                  <a:cubicBezTo>
                    <a:pt x="9416" y="61412"/>
                    <a:pt x="9479" y="61286"/>
                    <a:pt x="9458" y="61139"/>
                  </a:cubicBezTo>
                  <a:cubicBezTo>
                    <a:pt x="9311" y="60386"/>
                    <a:pt x="9541" y="59612"/>
                    <a:pt x="9207" y="58880"/>
                  </a:cubicBezTo>
                  <a:cubicBezTo>
                    <a:pt x="9144" y="58733"/>
                    <a:pt x="9207" y="58587"/>
                    <a:pt x="9207" y="58461"/>
                  </a:cubicBezTo>
                  <a:cubicBezTo>
                    <a:pt x="9248" y="56055"/>
                    <a:pt x="9269" y="53649"/>
                    <a:pt x="9332" y="51201"/>
                  </a:cubicBezTo>
                  <a:cubicBezTo>
                    <a:pt x="9332" y="50950"/>
                    <a:pt x="9332" y="50678"/>
                    <a:pt x="9437" y="50448"/>
                  </a:cubicBezTo>
                  <a:cubicBezTo>
                    <a:pt x="9583" y="50008"/>
                    <a:pt x="9625" y="49569"/>
                    <a:pt x="9625" y="49108"/>
                  </a:cubicBezTo>
                  <a:cubicBezTo>
                    <a:pt x="9688" y="45761"/>
                    <a:pt x="9792" y="42413"/>
                    <a:pt x="9876" y="39065"/>
                  </a:cubicBezTo>
                  <a:cubicBezTo>
                    <a:pt x="9876" y="38898"/>
                    <a:pt x="9897" y="38730"/>
                    <a:pt x="9897" y="38542"/>
                  </a:cubicBezTo>
                  <a:cubicBezTo>
                    <a:pt x="9939" y="38228"/>
                    <a:pt x="10064" y="38019"/>
                    <a:pt x="10357" y="37893"/>
                  </a:cubicBezTo>
                  <a:cubicBezTo>
                    <a:pt x="10692" y="37747"/>
                    <a:pt x="11843" y="37433"/>
                    <a:pt x="12303" y="37433"/>
                  </a:cubicBezTo>
                  <a:cubicBezTo>
                    <a:pt x="13914" y="37454"/>
                    <a:pt x="15505" y="37454"/>
                    <a:pt x="17074" y="37496"/>
                  </a:cubicBezTo>
                  <a:cubicBezTo>
                    <a:pt x="17681" y="37538"/>
                    <a:pt x="18267" y="37496"/>
                    <a:pt x="18790" y="37161"/>
                  </a:cubicBezTo>
                  <a:cubicBezTo>
                    <a:pt x="18873" y="37119"/>
                    <a:pt x="18957" y="37077"/>
                    <a:pt x="19041" y="37056"/>
                  </a:cubicBezTo>
                  <a:cubicBezTo>
                    <a:pt x="19773" y="36973"/>
                    <a:pt x="20443" y="36617"/>
                    <a:pt x="21196" y="36743"/>
                  </a:cubicBezTo>
                  <a:cubicBezTo>
                    <a:pt x="21259" y="36743"/>
                    <a:pt x="21342" y="36701"/>
                    <a:pt x="21468" y="36659"/>
                  </a:cubicBezTo>
                  <a:cubicBezTo>
                    <a:pt x="21091" y="36073"/>
                    <a:pt x="20463" y="35780"/>
                    <a:pt x="20087" y="35341"/>
                  </a:cubicBezTo>
                  <a:lnTo>
                    <a:pt x="19710" y="35341"/>
                  </a:lnTo>
                  <a:cubicBezTo>
                    <a:pt x="17513" y="35383"/>
                    <a:pt x="15337" y="35383"/>
                    <a:pt x="13182" y="35571"/>
                  </a:cubicBezTo>
                  <a:cubicBezTo>
                    <a:pt x="12722" y="35592"/>
                    <a:pt x="12261" y="35592"/>
                    <a:pt x="11822" y="35592"/>
                  </a:cubicBezTo>
                  <a:cubicBezTo>
                    <a:pt x="11006" y="35592"/>
                    <a:pt x="10169" y="35571"/>
                    <a:pt x="9353" y="35550"/>
                  </a:cubicBezTo>
                  <a:cubicBezTo>
                    <a:pt x="8683" y="35592"/>
                    <a:pt x="8244" y="35634"/>
                    <a:pt x="7826" y="35906"/>
                  </a:cubicBezTo>
                  <a:close/>
                  <a:moveTo>
                    <a:pt x="56264" y="54256"/>
                  </a:moveTo>
                  <a:cubicBezTo>
                    <a:pt x="56306" y="54088"/>
                    <a:pt x="56327" y="54005"/>
                    <a:pt x="56327" y="53942"/>
                  </a:cubicBezTo>
                  <a:cubicBezTo>
                    <a:pt x="56327" y="52958"/>
                    <a:pt x="56745" y="52038"/>
                    <a:pt x="56661" y="51075"/>
                  </a:cubicBezTo>
                  <a:cubicBezTo>
                    <a:pt x="56661" y="51033"/>
                    <a:pt x="56661" y="50971"/>
                    <a:pt x="56703" y="50929"/>
                  </a:cubicBezTo>
                  <a:cubicBezTo>
                    <a:pt x="56933" y="50468"/>
                    <a:pt x="56912" y="49987"/>
                    <a:pt x="56912" y="49506"/>
                  </a:cubicBezTo>
                  <a:cubicBezTo>
                    <a:pt x="56933" y="48460"/>
                    <a:pt x="56933" y="47414"/>
                    <a:pt x="56954" y="46367"/>
                  </a:cubicBezTo>
                  <a:cubicBezTo>
                    <a:pt x="57038" y="43626"/>
                    <a:pt x="57122" y="40885"/>
                    <a:pt x="57226" y="38124"/>
                  </a:cubicBezTo>
                  <a:lnTo>
                    <a:pt x="57226" y="37705"/>
                  </a:lnTo>
                  <a:cubicBezTo>
                    <a:pt x="56745" y="37077"/>
                    <a:pt x="56180" y="36847"/>
                    <a:pt x="55490" y="36701"/>
                  </a:cubicBezTo>
                  <a:cubicBezTo>
                    <a:pt x="53711" y="36303"/>
                    <a:pt x="51933" y="36010"/>
                    <a:pt x="50133" y="35780"/>
                  </a:cubicBezTo>
                  <a:cubicBezTo>
                    <a:pt x="48669" y="35592"/>
                    <a:pt x="47204" y="35383"/>
                    <a:pt x="45739" y="35257"/>
                  </a:cubicBezTo>
                  <a:cubicBezTo>
                    <a:pt x="44881" y="35173"/>
                    <a:pt x="43982" y="34985"/>
                    <a:pt x="43145" y="35069"/>
                  </a:cubicBezTo>
                  <a:cubicBezTo>
                    <a:pt x="42747" y="35445"/>
                    <a:pt x="42433" y="35822"/>
                    <a:pt x="42036" y="36136"/>
                  </a:cubicBezTo>
                  <a:cubicBezTo>
                    <a:pt x="41638" y="36429"/>
                    <a:pt x="41178" y="36659"/>
                    <a:pt x="40655" y="37056"/>
                  </a:cubicBezTo>
                  <a:cubicBezTo>
                    <a:pt x="41157" y="37077"/>
                    <a:pt x="41471" y="37077"/>
                    <a:pt x="41806" y="37119"/>
                  </a:cubicBezTo>
                  <a:cubicBezTo>
                    <a:pt x="42308" y="37140"/>
                    <a:pt x="42852" y="37077"/>
                    <a:pt x="43333" y="37224"/>
                  </a:cubicBezTo>
                  <a:cubicBezTo>
                    <a:pt x="43982" y="37370"/>
                    <a:pt x="44609" y="37412"/>
                    <a:pt x="45258" y="37412"/>
                  </a:cubicBezTo>
                  <a:cubicBezTo>
                    <a:pt x="45969" y="37433"/>
                    <a:pt x="46681" y="37433"/>
                    <a:pt x="47392" y="37433"/>
                  </a:cubicBezTo>
                  <a:cubicBezTo>
                    <a:pt x="48292" y="37454"/>
                    <a:pt x="49233" y="37412"/>
                    <a:pt x="50154" y="37726"/>
                  </a:cubicBezTo>
                  <a:cubicBezTo>
                    <a:pt x="50949" y="37998"/>
                    <a:pt x="51786" y="38144"/>
                    <a:pt x="52581" y="38375"/>
                  </a:cubicBezTo>
                  <a:cubicBezTo>
                    <a:pt x="53272" y="38563"/>
                    <a:pt x="53920" y="38793"/>
                    <a:pt x="54632" y="38877"/>
                  </a:cubicBezTo>
                  <a:cubicBezTo>
                    <a:pt x="54987" y="38898"/>
                    <a:pt x="55176" y="39044"/>
                    <a:pt x="55176" y="39400"/>
                  </a:cubicBezTo>
                  <a:cubicBezTo>
                    <a:pt x="55197" y="40048"/>
                    <a:pt x="55239" y="40697"/>
                    <a:pt x="55071" y="41325"/>
                  </a:cubicBezTo>
                  <a:cubicBezTo>
                    <a:pt x="54987" y="41639"/>
                    <a:pt x="54967" y="41932"/>
                    <a:pt x="54883" y="42245"/>
                  </a:cubicBezTo>
                  <a:cubicBezTo>
                    <a:pt x="54736" y="42978"/>
                    <a:pt x="54778" y="43710"/>
                    <a:pt x="54778" y="44442"/>
                  </a:cubicBezTo>
                  <a:cubicBezTo>
                    <a:pt x="54778" y="46828"/>
                    <a:pt x="54736" y="49192"/>
                    <a:pt x="54736" y="51577"/>
                  </a:cubicBezTo>
                  <a:cubicBezTo>
                    <a:pt x="54736" y="52205"/>
                    <a:pt x="54674" y="52833"/>
                    <a:pt x="54506" y="53440"/>
                  </a:cubicBezTo>
                  <a:cubicBezTo>
                    <a:pt x="54443" y="53628"/>
                    <a:pt x="54464" y="53795"/>
                    <a:pt x="54443" y="54005"/>
                  </a:cubicBezTo>
                  <a:cubicBezTo>
                    <a:pt x="55050" y="54381"/>
                    <a:pt x="55636" y="54256"/>
                    <a:pt x="56264" y="54256"/>
                  </a:cubicBezTo>
                  <a:close/>
                  <a:moveTo>
                    <a:pt x="6110" y="43334"/>
                  </a:moveTo>
                  <a:cubicBezTo>
                    <a:pt x="5943" y="43417"/>
                    <a:pt x="5775" y="43417"/>
                    <a:pt x="5670" y="43501"/>
                  </a:cubicBezTo>
                  <a:cubicBezTo>
                    <a:pt x="5168" y="43857"/>
                    <a:pt x="4687" y="44254"/>
                    <a:pt x="4206" y="44652"/>
                  </a:cubicBezTo>
                  <a:cubicBezTo>
                    <a:pt x="3997" y="44798"/>
                    <a:pt x="3850" y="45007"/>
                    <a:pt x="3641" y="45154"/>
                  </a:cubicBezTo>
                  <a:cubicBezTo>
                    <a:pt x="3076" y="45489"/>
                    <a:pt x="2637" y="45907"/>
                    <a:pt x="2323" y="46451"/>
                  </a:cubicBezTo>
                  <a:cubicBezTo>
                    <a:pt x="2239" y="46619"/>
                    <a:pt x="2113" y="46744"/>
                    <a:pt x="2009" y="46849"/>
                  </a:cubicBezTo>
                  <a:cubicBezTo>
                    <a:pt x="1465" y="47414"/>
                    <a:pt x="1297" y="48125"/>
                    <a:pt x="1235" y="48857"/>
                  </a:cubicBezTo>
                  <a:cubicBezTo>
                    <a:pt x="1172" y="49590"/>
                    <a:pt x="1444" y="50280"/>
                    <a:pt x="1988" y="50761"/>
                  </a:cubicBezTo>
                  <a:cubicBezTo>
                    <a:pt x="2448" y="51180"/>
                    <a:pt x="2971" y="51556"/>
                    <a:pt x="3536" y="51808"/>
                  </a:cubicBezTo>
                  <a:cubicBezTo>
                    <a:pt x="4080" y="52100"/>
                    <a:pt x="4687" y="52289"/>
                    <a:pt x="5147" y="52707"/>
                  </a:cubicBezTo>
                  <a:cubicBezTo>
                    <a:pt x="5378" y="52917"/>
                    <a:pt x="5754" y="52791"/>
                    <a:pt x="5796" y="52435"/>
                  </a:cubicBezTo>
                  <a:cubicBezTo>
                    <a:pt x="5901" y="51870"/>
                    <a:pt x="6005" y="51264"/>
                    <a:pt x="6026" y="50657"/>
                  </a:cubicBezTo>
                  <a:cubicBezTo>
                    <a:pt x="6110" y="48397"/>
                    <a:pt x="6131" y="46137"/>
                    <a:pt x="6173" y="43857"/>
                  </a:cubicBezTo>
                  <a:cubicBezTo>
                    <a:pt x="6173" y="43731"/>
                    <a:pt x="6152" y="43585"/>
                    <a:pt x="6110" y="43334"/>
                  </a:cubicBezTo>
                  <a:close/>
                  <a:moveTo>
                    <a:pt x="58042" y="42748"/>
                  </a:moveTo>
                  <a:cubicBezTo>
                    <a:pt x="58000" y="43187"/>
                    <a:pt x="57980" y="43438"/>
                    <a:pt x="57980" y="43731"/>
                  </a:cubicBezTo>
                  <a:cubicBezTo>
                    <a:pt x="57959" y="45802"/>
                    <a:pt x="57938" y="47853"/>
                    <a:pt x="57875" y="49924"/>
                  </a:cubicBezTo>
                  <a:cubicBezTo>
                    <a:pt x="57875" y="50238"/>
                    <a:pt x="57875" y="50552"/>
                    <a:pt x="57749" y="50845"/>
                  </a:cubicBezTo>
                  <a:cubicBezTo>
                    <a:pt x="57582" y="51243"/>
                    <a:pt x="57582" y="51598"/>
                    <a:pt x="57561" y="51996"/>
                  </a:cubicBezTo>
                  <a:cubicBezTo>
                    <a:pt x="57561" y="52289"/>
                    <a:pt x="57582" y="52582"/>
                    <a:pt x="57477" y="52833"/>
                  </a:cubicBezTo>
                  <a:cubicBezTo>
                    <a:pt x="57310" y="53314"/>
                    <a:pt x="57310" y="53774"/>
                    <a:pt x="57331" y="54256"/>
                  </a:cubicBezTo>
                  <a:cubicBezTo>
                    <a:pt x="57331" y="54297"/>
                    <a:pt x="57352" y="54360"/>
                    <a:pt x="57415" y="54465"/>
                  </a:cubicBezTo>
                  <a:cubicBezTo>
                    <a:pt x="57561" y="54507"/>
                    <a:pt x="57749" y="54590"/>
                    <a:pt x="57959" y="54653"/>
                  </a:cubicBezTo>
                  <a:cubicBezTo>
                    <a:pt x="58712" y="53942"/>
                    <a:pt x="59507" y="53230"/>
                    <a:pt x="60177" y="52435"/>
                  </a:cubicBezTo>
                  <a:cubicBezTo>
                    <a:pt x="61327" y="51138"/>
                    <a:pt x="61829" y="49632"/>
                    <a:pt x="61411" y="47895"/>
                  </a:cubicBezTo>
                  <a:cubicBezTo>
                    <a:pt x="61348" y="47727"/>
                    <a:pt x="61348" y="47560"/>
                    <a:pt x="61348" y="47393"/>
                  </a:cubicBezTo>
                  <a:cubicBezTo>
                    <a:pt x="61390" y="46849"/>
                    <a:pt x="61160" y="46347"/>
                    <a:pt x="60909" y="45886"/>
                  </a:cubicBezTo>
                  <a:cubicBezTo>
                    <a:pt x="60302" y="44840"/>
                    <a:pt x="59465" y="43982"/>
                    <a:pt x="58628" y="43166"/>
                  </a:cubicBezTo>
                  <a:cubicBezTo>
                    <a:pt x="58524" y="43020"/>
                    <a:pt x="58314" y="42957"/>
                    <a:pt x="58042" y="42748"/>
                  </a:cubicBezTo>
                  <a:close/>
                  <a:moveTo>
                    <a:pt x="15149" y="25339"/>
                  </a:moveTo>
                  <a:lnTo>
                    <a:pt x="14689" y="25339"/>
                  </a:lnTo>
                  <a:cubicBezTo>
                    <a:pt x="14312" y="25297"/>
                    <a:pt x="13956" y="25423"/>
                    <a:pt x="13726" y="25716"/>
                  </a:cubicBezTo>
                  <a:cubicBezTo>
                    <a:pt x="13621" y="25841"/>
                    <a:pt x="13454" y="25946"/>
                    <a:pt x="13391" y="26072"/>
                  </a:cubicBezTo>
                  <a:cubicBezTo>
                    <a:pt x="13266" y="26281"/>
                    <a:pt x="13119" y="26532"/>
                    <a:pt x="13098" y="26762"/>
                  </a:cubicBezTo>
                  <a:cubicBezTo>
                    <a:pt x="13036" y="27411"/>
                    <a:pt x="13077" y="28038"/>
                    <a:pt x="13308" y="28666"/>
                  </a:cubicBezTo>
                  <a:cubicBezTo>
                    <a:pt x="13559" y="29336"/>
                    <a:pt x="14082" y="29712"/>
                    <a:pt x="14668" y="29963"/>
                  </a:cubicBezTo>
                  <a:cubicBezTo>
                    <a:pt x="15128" y="30173"/>
                    <a:pt x="15693" y="30235"/>
                    <a:pt x="16216" y="30340"/>
                  </a:cubicBezTo>
                  <a:cubicBezTo>
                    <a:pt x="16342" y="30361"/>
                    <a:pt x="16467" y="30319"/>
                    <a:pt x="16634" y="30319"/>
                  </a:cubicBezTo>
                  <a:cubicBezTo>
                    <a:pt x="16572" y="30068"/>
                    <a:pt x="16551" y="29921"/>
                    <a:pt x="16488" y="29754"/>
                  </a:cubicBezTo>
                  <a:cubicBezTo>
                    <a:pt x="16174" y="28896"/>
                    <a:pt x="16028" y="28017"/>
                    <a:pt x="15965" y="27097"/>
                  </a:cubicBezTo>
                  <a:cubicBezTo>
                    <a:pt x="15944" y="26406"/>
                    <a:pt x="15735" y="25883"/>
                    <a:pt x="15254" y="25444"/>
                  </a:cubicBezTo>
                  <a:cubicBezTo>
                    <a:pt x="15212" y="25444"/>
                    <a:pt x="15191" y="25423"/>
                    <a:pt x="15149" y="25339"/>
                  </a:cubicBezTo>
                  <a:close/>
                  <a:moveTo>
                    <a:pt x="48376" y="26092"/>
                  </a:moveTo>
                  <a:cubicBezTo>
                    <a:pt x="48250" y="26260"/>
                    <a:pt x="48125" y="26427"/>
                    <a:pt x="47957" y="26532"/>
                  </a:cubicBezTo>
                  <a:cubicBezTo>
                    <a:pt x="47580" y="26804"/>
                    <a:pt x="47413" y="27201"/>
                    <a:pt x="47225" y="27620"/>
                  </a:cubicBezTo>
                  <a:cubicBezTo>
                    <a:pt x="46995" y="28227"/>
                    <a:pt x="46744" y="28833"/>
                    <a:pt x="46451" y="29398"/>
                  </a:cubicBezTo>
                  <a:cubicBezTo>
                    <a:pt x="46325" y="29712"/>
                    <a:pt x="46137" y="30005"/>
                    <a:pt x="45969" y="30319"/>
                  </a:cubicBezTo>
                  <a:cubicBezTo>
                    <a:pt x="46116" y="30382"/>
                    <a:pt x="46179" y="30507"/>
                    <a:pt x="46262" y="30528"/>
                  </a:cubicBezTo>
                  <a:cubicBezTo>
                    <a:pt x="46555" y="30570"/>
                    <a:pt x="46806" y="30528"/>
                    <a:pt x="47099" y="30445"/>
                  </a:cubicBezTo>
                  <a:cubicBezTo>
                    <a:pt x="48104" y="30110"/>
                    <a:pt x="48836" y="29398"/>
                    <a:pt x="49526" y="28666"/>
                  </a:cubicBezTo>
                  <a:cubicBezTo>
                    <a:pt x="49631" y="28561"/>
                    <a:pt x="49694" y="28436"/>
                    <a:pt x="49736" y="28310"/>
                  </a:cubicBezTo>
                  <a:cubicBezTo>
                    <a:pt x="49903" y="27745"/>
                    <a:pt x="50049" y="27201"/>
                    <a:pt x="49924" y="26657"/>
                  </a:cubicBezTo>
                  <a:cubicBezTo>
                    <a:pt x="49526" y="26260"/>
                    <a:pt x="49108" y="25904"/>
                    <a:pt x="48376" y="26092"/>
                  </a:cubicBezTo>
                  <a:close/>
                  <a:moveTo>
                    <a:pt x="54423" y="57415"/>
                  </a:moveTo>
                  <a:cubicBezTo>
                    <a:pt x="54485" y="57457"/>
                    <a:pt x="54527" y="57499"/>
                    <a:pt x="54590" y="57520"/>
                  </a:cubicBezTo>
                  <a:cubicBezTo>
                    <a:pt x="54799" y="57143"/>
                    <a:pt x="55113" y="56997"/>
                    <a:pt x="55448" y="56913"/>
                  </a:cubicBezTo>
                  <a:cubicBezTo>
                    <a:pt x="55511" y="56892"/>
                    <a:pt x="55552" y="56787"/>
                    <a:pt x="55657" y="56683"/>
                  </a:cubicBezTo>
                  <a:cubicBezTo>
                    <a:pt x="55197" y="56683"/>
                    <a:pt x="54862" y="56662"/>
                    <a:pt x="54464" y="56662"/>
                  </a:cubicBezTo>
                  <a:cubicBezTo>
                    <a:pt x="54443" y="56934"/>
                    <a:pt x="54423" y="57185"/>
                    <a:pt x="54423" y="57415"/>
                  </a:cubicBezTo>
                  <a:close/>
                  <a:moveTo>
                    <a:pt x="54527" y="55030"/>
                  </a:moveTo>
                  <a:cubicBezTo>
                    <a:pt x="54443" y="55344"/>
                    <a:pt x="54527" y="55469"/>
                    <a:pt x="54736" y="55448"/>
                  </a:cubicBezTo>
                  <a:cubicBezTo>
                    <a:pt x="54967" y="55406"/>
                    <a:pt x="55218" y="55302"/>
                    <a:pt x="55531" y="55197"/>
                  </a:cubicBezTo>
                  <a:cubicBezTo>
                    <a:pt x="55134" y="55113"/>
                    <a:pt x="54841" y="55093"/>
                    <a:pt x="54527" y="550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6567150" y="2642588"/>
              <a:ext cx="348400" cy="196175"/>
            </a:xfrm>
            <a:custGeom>
              <a:avLst/>
              <a:gdLst/>
              <a:ahLst/>
              <a:cxnLst/>
              <a:rect l="l" t="t" r="r" b="b"/>
              <a:pathLst>
                <a:path w="13936" h="7847" extrusionOk="0">
                  <a:moveTo>
                    <a:pt x="460" y="1256"/>
                  </a:moveTo>
                  <a:cubicBezTo>
                    <a:pt x="293" y="1109"/>
                    <a:pt x="147" y="984"/>
                    <a:pt x="21" y="879"/>
                  </a:cubicBezTo>
                  <a:cubicBezTo>
                    <a:pt x="0" y="837"/>
                    <a:pt x="21" y="816"/>
                    <a:pt x="21" y="733"/>
                  </a:cubicBezTo>
                  <a:cubicBezTo>
                    <a:pt x="293" y="503"/>
                    <a:pt x="607" y="272"/>
                    <a:pt x="1004" y="293"/>
                  </a:cubicBezTo>
                  <a:cubicBezTo>
                    <a:pt x="1109" y="293"/>
                    <a:pt x="1256" y="293"/>
                    <a:pt x="1360" y="272"/>
                  </a:cubicBezTo>
                  <a:cubicBezTo>
                    <a:pt x="2448" y="0"/>
                    <a:pt x="3557" y="42"/>
                    <a:pt x="4645" y="42"/>
                  </a:cubicBezTo>
                  <a:cubicBezTo>
                    <a:pt x="6507" y="63"/>
                    <a:pt x="8328" y="63"/>
                    <a:pt x="10190" y="84"/>
                  </a:cubicBezTo>
                  <a:cubicBezTo>
                    <a:pt x="10587" y="84"/>
                    <a:pt x="10985" y="84"/>
                    <a:pt x="11383" y="251"/>
                  </a:cubicBezTo>
                  <a:cubicBezTo>
                    <a:pt x="11634" y="356"/>
                    <a:pt x="11927" y="314"/>
                    <a:pt x="12220" y="314"/>
                  </a:cubicBezTo>
                  <a:cubicBezTo>
                    <a:pt x="12596" y="314"/>
                    <a:pt x="12889" y="482"/>
                    <a:pt x="13224" y="649"/>
                  </a:cubicBezTo>
                  <a:cubicBezTo>
                    <a:pt x="13831" y="1005"/>
                    <a:pt x="13935" y="1465"/>
                    <a:pt x="13914" y="2072"/>
                  </a:cubicBezTo>
                  <a:cubicBezTo>
                    <a:pt x="13914" y="2490"/>
                    <a:pt x="13789" y="2825"/>
                    <a:pt x="13517" y="3139"/>
                  </a:cubicBezTo>
                  <a:cubicBezTo>
                    <a:pt x="13015" y="3788"/>
                    <a:pt x="12554" y="4478"/>
                    <a:pt x="12073" y="5127"/>
                  </a:cubicBezTo>
                  <a:cubicBezTo>
                    <a:pt x="11759" y="5608"/>
                    <a:pt x="11320" y="5964"/>
                    <a:pt x="11111" y="6508"/>
                  </a:cubicBezTo>
                  <a:cubicBezTo>
                    <a:pt x="10525" y="6989"/>
                    <a:pt x="9897" y="7303"/>
                    <a:pt x="9186" y="7491"/>
                  </a:cubicBezTo>
                  <a:cubicBezTo>
                    <a:pt x="7658" y="7847"/>
                    <a:pt x="6152" y="7679"/>
                    <a:pt x="4624" y="7596"/>
                  </a:cubicBezTo>
                  <a:cubicBezTo>
                    <a:pt x="3955" y="7554"/>
                    <a:pt x="3327" y="7219"/>
                    <a:pt x="2762" y="6842"/>
                  </a:cubicBezTo>
                  <a:cubicBezTo>
                    <a:pt x="2532" y="6654"/>
                    <a:pt x="2511" y="6257"/>
                    <a:pt x="2176" y="6068"/>
                  </a:cubicBezTo>
                  <a:cubicBezTo>
                    <a:pt x="1904" y="5943"/>
                    <a:pt x="1779" y="5608"/>
                    <a:pt x="1569" y="5357"/>
                  </a:cubicBezTo>
                  <a:cubicBezTo>
                    <a:pt x="1256" y="4980"/>
                    <a:pt x="1067" y="4520"/>
                    <a:pt x="984" y="4060"/>
                  </a:cubicBezTo>
                  <a:cubicBezTo>
                    <a:pt x="963" y="3955"/>
                    <a:pt x="942" y="3829"/>
                    <a:pt x="921" y="3746"/>
                  </a:cubicBezTo>
                  <a:cubicBezTo>
                    <a:pt x="565" y="2972"/>
                    <a:pt x="335" y="2155"/>
                    <a:pt x="460" y="1256"/>
                  </a:cubicBezTo>
                  <a:close/>
                  <a:moveTo>
                    <a:pt x="1444" y="900"/>
                  </a:moveTo>
                  <a:cubicBezTo>
                    <a:pt x="1402" y="1528"/>
                    <a:pt x="1360" y="2093"/>
                    <a:pt x="1590" y="2679"/>
                  </a:cubicBezTo>
                  <a:cubicBezTo>
                    <a:pt x="1779" y="3076"/>
                    <a:pt x="1862" y="3495"/>
                    <a:pt x="1988" y="3871"/>
                  </a:cubicBezTo>
                  <a:cubicBezTo>
                    <a:pt x="2176" y="4562"/>
                    <a:pt x="2448" y="5168"/>
                    <a:pt x="3076" y="5503"/>
                  </a:cubicBezTo>
                  <a:cubicBezTo>
                    <a:pt x="3181" y="5545"/>
                    <a:pt x="3264" y="5629"/>
                    <a:pt x="3327" y="5733"/>
                  </a:cubicBezTo>
                  <a:cubicBezTo>
                    <a:pt x="3871" y="6529"/>
                    <a:pt x="4729" y="6801"/>
                    <a:pt x="5587" y="6863"/>
                  </a:cubicBezTo>
                  <a:cubicBezTo>
                    <a:pt x="7763" y="7010"/>
                    <a:pt x="8035" y="6905"/>
                    <a:pt x="9981" y="5964"/>
                  </a:cubicBezTo>
                  <a:cubicBezTo>
                    <a:pt x="10023" y="5964"/>
                    <a:pt x="10043" y="5943"/>
                    <a:pt x="10064" y="5943"/>
                  </a:cubicBezTo>
                  <a:cubicBezTo>
                    <a:pt x="10336" y="5859"/>
                    <a:pt x="10483" y="5692"/>
                    <a:pt x="10650" y="5482"/>
                  </a:cubicBezTo>
                  <a:cubicBezTo>
                    <a:pt x="10985" y="5022"/>
                    <a:pt x="11341" y="4583"/>
                    <a:pt x="11696" y="4143"/>
                  </a:cubicBezTo>
                  <a:cubicBezTo>
                    <a:pt x="12115" y="3599"/>
                    <a:pt x="12492" y="3076"/>
                    <a:pt x="12868" y="2490"/>
                  </a:cubicBezTo>
                  <a:cubicBezTo>
                    <a:pt x="13224" y="1925"/>
                    <a:pt x="12868" y="1235"/>
                    <a:pt x="12178" y="1214"/>
                  </a:cubicBezTo>
                  <a:cubicBezTo>
                    <a:pt x="11738" y="1193"/>
                    <a:pt x="11299" y="1193"/>
                    <a:pt x="10859" y="1005"/>
                  </a:cubicBezTo>
                  <a:cubicBezTo>
                    <a:pt x="10650" y="921"/>
                    <a:pt x="10399" y="942"/>
                    <a:pt x="10169" y="921"/>
                  </a:cubicBezTo>
                  <a:cubicBezTo>
                    <a:pt x="8056" y="837"/>
                    <a:pt x="5921" y="795"/>
                    <a:pt x="3787" y="712"/>
                  </a:cubicBezTo>
                  <a:cubicBezTo>
                    <a:pt x="3034" y="649"/>
                    <a:pt x="2281" y="691"/>
                    <a:pt x="1444"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6866350" y="2540063"/>
              <a:ext cx="48675" cy="46575"/>
            </a:xfrm>
            <a:custGeom>
              <a:avLst/>
              <a:gdLst/>
              <a:ahLst/>
              <a:cxnLst/>
              <a:rect l="l" t="t" r="r" b="b"/>
              <a:pathLst>
                <a:path w="1947" h="1863" extrusionOk="0">
                  <a:moveTo>
                    <a:pt x="942" y="0"/>
                  </a:moveTo>
                  <a:lnTo>
                    <a:pt x="1026" y="0"/>
                  </a:lnTo>
                  <a:cubicBezTo>
                    <a:pt x="1653" y="21"/>
                    <a:pt x="1946" y="398"/>
                    <a:pt x="1800" y="1026"/>
                  </a:cubicBezTo>
                  <a:cubicBezTo>
                    <a:pt x="1737" y="1465"/>
                    <a:pt x="1235" y="1863"/>
                    <a:pt x="837" y="1842"/>
                  </a:cubicBezTo>
                  <a:cubicBezTo>
                    <a:pt x="398" y="1779"/>
                    <a:pt x="21" y="1381"/>
                    <a:pt x="0" y="921"/>
                  </a:cubicBezTo>
                  <a:cubicBezTo>
                    <a:pt x="0" y="230"/>
                    <a:pt x="252"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6514825" y="2540588"/>
              <a:ext cx="39775" cy="45000"/>
            </a:xfrm>
            <a:custGeom>
              <a:avLst/>
              <a:gdLst/>
              <a:ahLst/>
              <a:cxnLst/>
              <a:rect l="l" t="t" r="r" b="b"/>
              <a:pathLst>
                <a:path w="1591" h="1800" extrusionOk="0">
                  <a:moveTo>
                    <a:pt x="22" y="837"/>
                  </a:moveTo>
                  <a:cubicBezTo>
                    <a:pt x="43" y="733"/>
                    <a:pt x="43" y="586"/>
                    <a:pt x="105" y="398"/>
                  </a:cubicBezTo>
                  <a:cubicBezTo>
                    <a:pt x="147" y="189"/>
                    <a:pt x="315" y="63"/>
                    <a:pt x="524" y="21"/>
                  </a:cubicBezTo>
                  <a:cubicBezTo>
                    <a:pt x="670" y="0"/>
                    <a:pt x="859" y="0"/>
                    <a:pt x="1005" y="21"/>
                  </a:cubicBezTo>
                  <a:cubicBezTo>
                    <a:pt x="1298" y="63"/>
                    <a:pt x="1486" y="209"/>
                    <a:pt x="1528" y="502"/>
                  </a:cubicBezTo>
                  <a:cubicBezTo>
                    <a:pt x="1570" y="691"/>
                    <a:pt x="1591" y="900"/>
                    <a:pt x="1570" y="1067"/>
                  </a:cubicBezTo>
                  <a:cubicBezTo>
                    <a:pt x="1507" y="1590"/>
                    <a:pt x="1277" y="1800"/>
                    <a:pt x="733" y="1779"/>
                  </a:cubicBezTo>
                  <a:cubicBezTo>
                    <a:pt x="231" y="1779"/>
                    <a:pt x="22" y="1549"/>
                    <a:pt x="1" y="1046"/>
                  </a:cubicBezTo>
                  <a:cubicBezTo>
                    <a:pt x="1" y="1026"/>
                    <a:pt x="22" y="984"/>
                    <a:pt x="22" y="8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7075050" y="3147888"/>
              <a:ext cx="124525" cy="213450"/>
            </a:xfrm>
            <a:custGeom>
              <a:avLst/>
              <a:gdLst/>
              <a:ahLst/>
              <a:cxnLst/>
              <a:rect l="l" t="t" r="r" b="b"/>
              <a:pathLst>
                <a:path w="4981" h="8538" extrusionOk="0">
                  <a:moveTo>
                    <a:pt x="3976" y="796"/>
                  </a:moveTo>
                  <a:cubicBezTo>
                    <a:pt x="4165" y="586"/>
                    <a:pt x="4228" y="335"/>
                    <a:pt x="4562" y="356"/>
                  </a:cubicBezTo>
                  <a:cubicBezTo>
                    <a:pt x="4792" y="377"/>
                    <a:pt x="4918" y="607"/>
                    <a:pt x="4918" y="1026"/>
                  </a:cubicBezTo>
                  <a:cubicBezTo>
                    <a:pt x="4939" y="2783"/>
                    <a:pt x="4981" y="4541"/>
                    <a:pt x="4981" y="6299"/>
                  </a:cubicBezTo>
                  <a:cubicBezTo>
                    <a:pt x="4981" y="7345"/>
                    <a:pt x="4290" y="8119"/>
                    <a:pt x="3265" y="8349"/>
                  </a:cubicBezTo>
                  <a:cubicBezTo>
                    <a:pt x="2679" y="8516"/>
                    <a:pt x="2051" y="8537"/>
                    <a:pt x="1445" y="8328"/>
                  </a:cubicBezTo>
                  <a:cubicBezTo>
                    <a:pt x="1256" y="8244"/>
                    <a:pt x="1068" y="8182"/>
                    <a:pt x="1068" y="7931"/>
                  </a:cubicBezTo>
                  <a:cubicBezTo>
                    <a:pt x="1068" y="7721"/>
                    <a:pt x="1256" y="7554"/>
                    <a:pt x="1528" y="7491"/>
                  </a:cubicBezTo>
                  <a:cubicBezTo>
                    <a:pt x="1779" y="7428"/>
                    <a:pt x="2010" y="7470"/>
                    <a:pt x="2282" y="7428"/>
                  </a:cubicBezTo>
                  <a:cubicBezTo>
                    <a:pt x="2575" y="7408"/>
                    <a:pt x="2847" y="7387"/>
                    <a:pt x="3119" y="7303"/>
                  </a:cubicBezTo>
                  <a:cubicBezTo>
                    <a:pt x="3579" y="7177"/>
                    <a:pt x="3893" y="6843"/>
                    <a:pt x="3935" y="6340"/>
                  </a:cubicBezTo>
                  <a:cubicBezTo>
                    <a:pt x="3976" y="5755"/>
                    <a:pt x="3956" y="5169"/>
                    <a:pt x="3956" y="4604"/>
                  </a:cubicBezTo>
                  <a:cubicBezTo>
                    <a:pt x="3725" y="4478"/>
                    <a:pt x="3642" y="4604"/>
                    <a:pt x="3537" y="4708"/>
                  </a:cubicBezTo>
                  <a:cubicBezTo>
                    <a:pt x="3160" y="5085"/>
                    <a:pt x="2721" y="5190"/>
                    <a:pt x="2198" y="5169"/>
                  </a:cubicBezTo>
                  <a:cubicBezTo>
                    <a:pt x="1779" y="5127"/>
                    <a:pt x="1361" y="5106"/>
                    <a:pt x="963" y="4897"/>
                  </a:cubicBezTo>
                  <a:cubicBezTo>
                    <a:pt x="378" y="4583"/>
                    <a:pt x="1" y="4143"/>
                    <a:pt x="64" y="3411"/>
                  </a:cubicBezTo>
                  <a:cubicBezTo>
                    <a:pt x="85" y="3118"/>
                    <a:pt x="64" y="2825"/>
                    <a:pt x="85" y="2574"/>
                  </a:cubicBezTo>
                  <a:cubicBezTo>
                    <a:pt x="210" y="1570"/>
                    <a:pt x="754" y="817"/>
                    <a:pt x="1633" y="356"/>
                  </a:cubicBezTo>
                  <a:cubicBezTo>
                    <a:pt x="2261" y="1"/>
                    <a:pt x="2930" y="63"/>
                    <a:pt x="3558" y="482"/>
                  </a:cubicBezTo>
                  <a:cubicBezTo>
                    <a:pt x="3746" y="566"/>
                    <a:pt x="3851" y="691"/>
                    <a:pt x="3976" y="796"/>
                  </a:cubicBezTo>
                  <a:close/>
                  <a:moveTo>
                    <a:pt x="3997" y="2051"/>
                  </a:moveTo>
                  <a:cubicBezTo>
                    <a:pt x="3767" y="1758"/>
                    <a:pt x="3579" y="1528"/>
                    <a:pt x="3370" y="1298"/>
                  </a:cubicBezTo>
                  <a:cubicBezTo>
                    <a:pt x="3223" y="1110"/>
                    <a:pt x="3035" y="1026"/>
                    <a:pt x="2784" y="1005"/>
                  </a:cubicBezTo>
                  <a:cubicBezTo>
                    <a:pt x="2365" y="1005"/>
                    <a:pt x="2010" y="1110"/>
                    <a:pt x="1696" y="1423"/>
                  </a:cubicBezTo>
                  <a:cubicBezTo>
                    <a:pt x="1110" y="2030"/>
                    <a:pt x="1026" y="2762"/>
                    <a:pt x="1110" y="3537"/>
                  </a:cubicBezTo>
                  <a:cubicBezTo>
                    <a:pt x="1131" y="3788"/>
                    <a:pt x="1277" y="3892"/>
                    <a:pt x="1466" y="3955"/>
                  </a:cubicBezTo>
                  <a:cubicBezTo>
                    <a:pt x="2198" y="4311"/>
                    <a:pt x="2784" y="4164"/>
                    <a:pt x="3223" y="3495"/>
                  </a:cubicBezTo>
                  <a:cubicBezTo>
                    <a:pt x="3537" y="3055"/>
                    <a:pt x="3767" y="2532"/>
                    <a:pt x="3997"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6522675" y="3078838"/>
              <a:ext cx="117200" cy="203500"/>
            </a:xfrm>
            <a:custGeom>
              <a:avLst/>
              <a:gdLst/>
              <a:ahLst/>
              <a:cxnLst/>
              <a:rect l="l" t="t" r="r" b="b"/>
              <a:pathLst>
                <a:path w="4688" h="8140" extrusionOk="0">
                  <a:moveTo>
                    <a:pt x="3432" y="5985"/>
                  </a:moveTo>
                  <a:cubicBezTo>
                    <a:pt x="3118" y="6257"/>
                    <a:pt x="2930" y="6403"/>
                    <a:pt x="2742" y="6550"/>
                  </a:cubicBezTo>
                  <a:cubicBezTo>
                    <a:pt x="2135" y="6989"/>
                    <a:pt x="1465" y="6989"/>
                    <a:pt x="817" y="6675"/>
                  </a:cubicBezTo>
                  <a:cubicBezTo>
                    <a:pt x="294" y="6403"/>
                    <a:pt x="22" y="5985"/>
                    <a:pt x="22" y="5357"/>
                  </a:cubicBezTo>
                  <a:cubicBezTo>
                    <a:pt x="1" y="4457"/>
                    <a:pt x="231" y="3641"/>
                    <a:pt x="817" y="2909"/>
                  </a:cubicBezTo>
                  <a:cubicBezTo>
                    <a:pt x="1465" y="2051"/>
                    <a:pt x="2239" y="1905"/>
                    <a:pt x="3181" y="2470"/>
                  </a:cubicBezTo>
                  <a:cubicBezTo>
                    <a:pt x="3265" y="2511"/>
                    <a:pt x="3348" y="2511"/>
                    <a:pt x="3453" y="2574"/>
                  </a:cubicBezTo>
                  <a:cubicBezTo>
                    <a:pt x="3537" y="2072"/>
                    <a:pt x="3537" y="1591"/>
                    <a:pt x="3495" y="1110"/>
                  </a:cubicBezTo>
                  <a:lnTo>
                    <a:pt x="2867" y="859"/>
                  </a:lnTo>
                  <a:cubicBezTo>
                    <a:pt x="2658" y="796"/>
                    <a:pt x="2428" y="733"/>
                    <a:pt x="2219" y="670"/>
                  </a:cubicBezTo>
                  <a:cubicBezTo>
                    <a:pt x="1967" y="587"/>
                    <a:pt x="1821" y="419"/>
                    <a:pt x="1905" y="252"/>
                  </a:cubicBezTo>
                  <a:cubicBezTo>
                    <a:pt x="1988" y="105"/>
                    <a:pt x="2177" y="1"/>
                    <a:pt x="2428" y="84"/>
                  </a:cubicBezTo>
                  <a:cubicBezTo>
                    <a:pt x="2909" y="189"/>
                    <a:pt x="3369" y="315"/>
                    <a:pt x="3809" y="440"/>
                  </a:cubicBezTo>
                  <a:cubicBezTo>
                    <a:pt x="4206" y="545"/>
                    <a:pt x="4436" y="817"/>
                    <a:pt x="4436" y="1256"/>
                  </a:cubicBezTo>
                  <a:lnTo>
                    <a:pt x="4436" y="2198"/>
                  </a:lnTo>
                  <a:cubicBezTo>
                    <a:pt x="4436" y="2511"/>
                    <a:pt x="4415" y="2804"/>
                    <a:pt x="4604" y="3118"/>
                  </a:cubicBezTo>
                  <a:cubicBezTo>
                    <a:pt x="4687" y="3265"/>
                    <a:pt x="4687" y="3495"/>
                    <a:pt x="4646" y="3683"/>
                  </a:cubicBezTo>
                  <a:cubicBezTo>
                    <a:pt x="4499" y="4939"/>
                    <a:pt x="4436" y="6236"/>
                    <a:pt x="4583" y="7512"/>
                  </a:cubicBezTo>
                  <a:cubicBezTo>
                    <a:pt x="4604" y="7826"/>
                    <a:pt x="4478" y="8035"/>
                    <a:pt x="4206" y="8077"/>
                  </a:cubicBezTo>
                  <a:cubicBezTo>
                    <a:pt x="3892" y="8140"/>
                    <a:pt x="3599" y="8014"/>
                    <a:pt x="3537" y="7721"/>
                  </a:cubicBezTo>
                  <a:cubicBezTo>
                    <a:pt x="3474" y="7533"/>
                    <a:pt x="3474" y="7324"/>
                    <a:pt x="3474" y="7136"/>
                  </a:cubicBezTo>
                  <a:cubicBezTo>
                    <a:pt x="3432" y="6759"/>
                    <a:pt x="3453" y="6466"/>
                    <a:pt x="3432" y="5985"/>
                  </a:cubicBezTo>
                  <a:close/>
                  <a:moveTo>
                    <a:pt x="3453" y="4102"/>
                  </a:moveTo>
                  <a:cubicBezTo>
                    <a:pt x="3307" y="3872"/>
                    <a:pt x="3160" y="3662"/>
                    <a:pt x="3055" y="3453"/>
                  </a:cubicBezTo>
                  <a:cubicBezTo>
                    <a:pt x="2700" y="2804"/>
                    <a:pt x="2114" y="2742"/>
                    <a:pt x="1654" y="3348"/>
                  </a:cubicBezTo>
                  <a:cubicBezTo>
                    <a:pt x="1193" y="3934"/>
                    <a:pt x="1026" y="4604"/>
                    <a:pt x="1047" y="5336"/>
                  </a:cubicBezTo>
                  <a:cubicBezTo>
                    <a:pt x="1068" y="5880"/>
                    <a:pt x="1654" y="6173"/>
                    <a:pt x="2093" y="5838"/>
                  </a:cubicBezTo>
                  <a:cubicBezTo>
                    <a:pt x="2700" y="5357"/>
                    <a:pt x="3307" y="4897"/>
                    <a:pt x="3453"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6245450" y="3023388"/>
              <a:ext cx="133925" cy="313350"/>
            </a:xfrm>
            <a:custGeom>
              <a:avLst/>
              <a:gdLst/>
              <a:ahLst/>
              <a:cxnLst/>
              <a:rect l="l" t="t" r="r" b="b"/>
              <a:pathLst>
                <a:path w="5357" h="12534" extrusionOk="0">
                  <a:moveTo>
                    <a:pt x="1088" y="11509"/>
                  </a:moveTo>
                  <a:cubicBezTo>
                    <a:pt x="1360" y="11509"/>
                    <a:pt x="1548" y="11551"/>
                    <a:pt x="1716" y="11509"/>
                  </a:cubicBezTo>
                  <a:cubicBezTo>
                    <a:pt x="2406" y="11341"/>
                    <a:pt x="3097" y="11195"/>
                    <a:pt x="3787" y="11007"/>
                  </a:cubicBezTo>
                  <a:cubicBezTo>
                    <a:pt x="4248" y="10881"/>
                    <a:pt x="4666" y="10923"/>
                    <a:pt x="5126" y="11007"/>
                  </a:cubicBezTo>
                  <a:cubicBezTo>
                    <a:pt x="5273" y="11027"/>
                    <a:pt x="5357" y="11237"/>
                    <a:pt x="5273" y="11425"/>
                  </a:cubicBezTo>
                  <a:cubicBezTo>
                    <a:pt x="5210" y="11634"/>
                    <a:pt x="5043" y="11739"/>
                    <a:pt x="4833" y="11802"/>
                  </a:cubicBezTo>
                  <a:cubicBezTo>
                    <a:pt x="3871" y="12011"/>
                    <a:pt x="2929" y="12262"/>
                    <a:pt x="1925" y="12450"/>
                  </a:cubicBezTo>
                  <a:cubicBezTo>
                    <a:pt x="1465" y="12534"/>
                    <a:pt x="963" y="12471"/>
                    <a:pt x="481" y="12450"/>
                  </a:cubicBezTo>
                  <a:cubicBezTo>
                    <a:pt x="209" y="12429"/>
                    <a:pt x="42" y="12241"/>
                    <a:pt x="21" y="11927"/>
                  </a:cubicBezTo>
                  <a:cubicBezTo>
                    <a:pt x="0" y="11718"/>
                    <a:pt x="21" y="11530"/>
                    <a:pt x="21" y="11320"/>
                  </a:cubicBezTo>
                  <a:cubicBezTo>
                    <a:pt x="63" y="8914"/>
                    <a:pt x="126" y="6508"/>
                    <a:pt x="209" y="4102"/>
                  </a:cubicBezTo>
                  <a:cubicBezTo>
                    <a:pt x="230" y="3056"/>
                    <a:pt x="272" y="2009"/>
                    <a:pt x="335" y="963"/>
                  </a:cubicBezTo>
                  <a:cubicBezTo>
                    <a:pt x="335" y="733"/>
                    <a:pt x="377" y="524"/>
                    <a:pt x="439" y="294"/>
                  </a:cubicBezTo>
                  <a:cubicBezTo>
                    <a:pt x="460" y="189"/>
                    <a:pt x="565" y="84"/>
                    <a:pt x="649" y="43"/>
                  </a:cubicBezTo>
                  <a:cubicBezTo>
                    <a:pt x="732" y="1"/>
                    <a:pt x="858" y="43"/>
                    <a:pt x="984" y="43"/>
                  </a:cubicBezTo>
                  <a:cubicBezTo>
                    <a:pt x="1004" y="210"/>
                    <a:pt x="1046" y="336"/>
                    <a:pt x="1046" y="461"/>
                  </a:cubicBezTo>
                  <a:cubicBezTo>
                    <a:pt x="1067" y="2093"/>
                    <a:pt x="1088" y="3704"/>
                    <a:pt x="1088" y="5315"/>
                  </a:cubicBezTo>
                  <a:cubicBezTo>
                    <a:pt x="1088" y="7094"/>
                    <a:pt x="1067" y="8893"/>
                    <a:pt x="1046" y="10672"/>
                  </a:cubicBezTo>
                  <a:cubicBezTo>
                    <a:pt x="1067" y="10902"/>
                    <a:pt x="1088" y="11195"/>
                    <a:pt x="1088" y="11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6968875" y="3122263"/>
              <a:ext cx="102025" cy="149625"/>
            </a:xfrm>
            <a:custGeom>
              <a:avLst/>
              <a:gdLst/>
              <a:ahLst/>
              <a:cxnLst/>
              <a:rect l="l" t="t" r="r" b="b"/>
              <a:pathLst>
                <a:path w="4081" h="5985" extrusionOk="0">
                  <a:moveTo>
                    <a:pt x="1151" y="858"/>
                  </a:moveTo>
                  <a:cubicBezTo>
                    <a:pt x="1632" y="691"/>
                    <a:pt x="2072" y="544"/>
                    <a:pt x="2490" y="419"/>
                  </a:cubicBezTo>
                  <a:cubicBezTo>
                    <a:pt x="2804" y="335"/>
                    <a:pt x="3118" y="272"/>
                    <a:pt x="3411" y="461"/>
                  </a:cubicBezTo>
                  <a:cubicBezTo>
                    <a:pt x="3725" y="670"/>
                    <a:pt x="3955" y="942"/>
                    <a:pt x="3934" y="1381"/>
                  </a:cubicBezTo>
                  <a:cubicBezTo>
                    <a:pt x="3913" y="2323"/>
                    <a:pt x="3913" y="3243"/>
                    <a:pt x="3913" y="4185"/>
                  </a:cubicBezTo>
                  <a:cubicBezTo>
                    <a:pt x="3913" y="4541"/>
                    <a:pt x="3871" y="4917"/>
                    <a:pt x="3976" y="5273"/>
                  </a:cubicBezTo>
                  <a:cubicBezTo>
                    <a:pt x="4081" y="5608"/>
                    <a:pt x="3871" y="5901"/>
                    <a:pt x="3516" y="5922"/>
                  </a:cubicBezTo>
                  <a:cubicBezTo>
                    <a:pt x="3181" y="5984"/>
                    <a:pt x="2888" y="5775"/>
                    <a:pt x="2825" y="5461"/>
                  </a:cubicBezTo>
                  <a:cubicBezTo>
                    <a:pt x="2804" y="5231"/>
                    <a:pt x="2804" y="5022"/>
                    <a:pt x="2804" y="4771"/>
                  </a:cubicBezTo>
                  <a:cubicBezTo>
                    <a:pt x="2825" y="3871"/>
                    <a:pt x="2867" y="2971"/>
                    <a:pt x="2867" y="2051"/>
                  </a:cubicBezTo>
                  <a:cubicBezTo>
                    <a:pt x="2867" y="1883"/>
                    <a:pt x="2825" y="1695"/>
                    <a:pt x="2825" y="1507"/>
                  </a:cubicBezTo>
                  <a:cubicBezTo>
                    <a:pt x="2156" y="1402"/>
                    <a:pt x="1674" y="1779"/>
                    <a:pt x="1130" y="2114"/>
                  </a:cubicBezTo>
                  <a:cubicBezTo>
                    <a:pt x="1130" y="2762"/>
                    <a:pt x="1109" y="3453"/>
                    <a:pt x="1109" y="4101"/>
                  </a:cubicBezTo>
                  <a:cubicBezTo>
                    <a:pt x="1109" y="4331"/>
                    <a:pt x="1109" y="4541"/>
                    <a:pt x="1088" y="4771"/>
                  </a:cubicBezTo>
                  <a:cubicBezTo>
                    <a:pt x="1026" y="5127"/>
                    <a:pt x="796" y="5336"/>
                    <a:pt x="524" y="5294"/>
                  </a:cubicBezTo>
                  <a:cubicBezTo>
                    <a:pt x="272" y="5273"/>
                    <a:pt x="63" y="5064"/>
                    <a:pt x="0" y="4729"/>
                  </a:cubicBezTo>
                  <a:lnTo>
                    <a:pt x="0" y="4457"/>
                  </a:lnTo>
                  <a:cubicBezTo>
                    <a:pt x="63" y="3264"/>
                    <a:pt x="105" y="2030"/>
                    <a:pt x="168" y="837"/>
                  </a:cubicBezTo>
                  <a:cubicBezTo>
                    <a:pt x="168" y="628"/>
                    <a:pt x="252" y="377"/>
                    <a:pt x="356" y="210"/>
                  </a:cubicBezTo>
                  <a:cubicBezTo>
                    <a:pt x="461" y="0"/>
                    <a:pt x="796" y="0"/>
                    <a:pt x="900" y="210"/>
                  </a:cubicBezTo>
                  <a:cubicBezTo>
                    <a:pt x="984" y="377"/>
                    <a:pt x="1068" y="586"/>
                    <a:pt x="1151" y="8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6406550" y="3128013"/>
              <a:ext cx="85300" cy="186250"/>
            </a:xfrm>
            <a:custGeom>
              <a:avLst/>
              <a:gdLst/>
              <a:ahLst/>
              <a:cxnLst/>
              <a:rect l="l" t="t" r="r" b="b"/>
              <a:pathLst>
                <a:path w="3412" h="7450" extrusionOk="0">
                  <a:moveTo>
                    <a:pt x="1026" y="3955"/>
                  </a:moveTo>
                  <a:cubicBezTo>
                    <a:pt x="1026" y="4499"/>
                    <a:pt x="1005" y="5022"/>
                    <a:pt x="1005" y="5524"/>
                  </a:cubicBezTo>
                  <a:lnTo>
                    <a:pt x="1005" y="5859"/>
                  </a:lnTo>
                  <a:cubicBezTo>
                    <a:pt x="1068" y="6257"/>
                    <a:pt x="1340" y="6466"/>
                    <a:pt x="1737" y="6319"/>
                  </a:cubicBezTo>
                  <a:cubicBezTo>
                    <a:pt x="2030" y="6215"/>
                    <a:pt x="2302" y="6068"/>
                    <a:pt x="2574" y="5943"/>
                  </a:cubicBezTo>
                  <a:cubicBezTo>
                    <a:pt x="2700" y="5880"/>
                    <a:pt x="2804" y="5754"/>
                    <a:pt x="2930" y="5754"/>
                  </a:cubicBezTo>
                  <a:cubicBezTo>
                    <a:pt x="3076" y="5713"/>
                    <a:pt x="3223" y="5775"/>
                    <a:pt x="3306" y="5880"/>
                  </a:cubicBezTo>
                  <a:cubicBezTo>
                    <a:pt x="3390" y="5964"/>
                    <a:pt x="3411" y="6131"/>
                    <a:pt x="3411" y="6278"/>
                  </a:cubicBezTo>
                  <a:cubicBezTo>
                    <a:pt x="3411" y="6340"/>
                    <a:pt x="3348" y="6424"/>
                    <a:pt x="3286" y="6487"/>
                  </a:cubicBezTo>
                  <a:cubicBezTo>
                    <a:pt x="2595" y="7114"/>
                    <a:pt x="1821" y="7449"/>
                    <a:pt x="879" y="7177"/>
                  </a:cubicBezTo>
                  <a:cubicBezTo>
                    <a:pt x="314" y="7031"/>
                    <a:pt x="1" y="6591"/>
                    <a:pt x="1" y="6026"/>
                  </a:cubicBezTo>
                  <a:cubicBezTo>
                    <a:pt x="1" y="4918"/>
                    <a:pt x="63" y="3767"/>
                    <a:pt x="84" y="2637"/>
                  </a:cubicBezTo>
                  <a:cubicBezTo>
                    <a:pt x="84" y="2449"/>
                    <a:pt x="189" y="2281"/>
                    <a:pt x="273" y="2093"/>
                  </a:cubicBezTo>
                  <a:cubicBezTo>
                    <a:pt x="398" y="1758"/>
                    <a:pt x="566" y="1402"/>
                    <a:pt x="628" y="1068"/>
                  </a:cubicBezTo>
                  <a:cubicBezTo>
                    <a:pt x="838" y="314"/>
                    <a:pt x="1319" y="0"/>
                    <a:pt x="1988" y="42"/>
                  </a:cubicBezTo>
                  <a:lnTo>
                    <a:pt x="2344" y="42"/>
                  </a:lnTo>
                  <a:cubicBezTo>
                    <a:pt x="2972" y="105"/>
                    <a:pt x="3223" y="419"/>
                    <a:pt x="3244" y="1047"/>
                  </a:cubicBezTo>
                  <a:cubicBezTo>
                    <a:pt x="3286" y="1674"/>
                    <a:pt x="3014" y="2135"/>
                    <a:pt x="2595" y="2532"/>
                  </a:cubicBezTo>
                  <a:cubicBezTo>
                    <a:pt x="2156" y="2930"/>
                    <a:pt x="1674" y="3285"/>
                    <a:pt x="1235" y="3683"/>
                  </a:cubicBezTo>
                  <a:cubicBezTo>
                    <a:pt x="1235" y="3746"/>
                    <a:pt x="1151" y="3809"/>
                    <a:pt x="1026" y="3955"/>
                  </a:cubicBezTo>
                  <a:close/>
                  <a:moveTo>
                    <a:pt x="2428" y="837"/>
                  </a:moveTo>
                  <a:cubicBezTo>
                    <a:pt x="2177" y="858"/>
                    <a:pt x="2009" y="816"/>
                    <a:pt x="1842" y="879"/>
                  </a:cubicBezTo>
                  <a:cubicBezTo>
                    <a:pt x="1737" y="942"/>
                    <a:pt x="1612" y="1068"/>
                    <a:pt x="1591" y="1193"/>
                  </a:cubicBezTo>
                  <a:cubicBezTo>
                    <a:pt x="1528" y="1612"/>
                    <a:pt x="1319" y="2009"/>
                    <a:pt x="1151" y="2386"/>
                  </a:cubicBezTo>
                  <a:cubicBezTo>
                    <a:pt x="1130" y="2428"/>
                    <a:pt x="1151" y="2532"/>
                    <a:pt x="1193" y="2658"/>
                  </a:cubicBezTo>
                  <a:cubicBezTo>
                    <a:pt x="1821" y="2197"/>
                    <a:pt x="2470" y="1800"/>
                    <a:pt x="2428" y="8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6784750" y="3156263"/>
              <a:ext cx="89475" cy="139175"/>
            </a:xfrm>
            <a:custGeom>
              <a:avLst/>
              <a:gdLst/>
              <a:ahLst/>
              <a:cxnLst/>
              <a:rect l="l" t="t" r="r" b="b"/>
              <a:pathLst>
                <a:path w="3579" h="5567" extrusionOk="0">
                  <a:moveTo>
                    <a:pt x="1067" y="1319"/>
                  </a:moveTo>
                  <a:cubicBezTo>
                    <a:pt x="1339" y="1193"/>
                    <a:pt x="1465" y="1151"/>
                    <a:pt x="1591" y="1088"/>
                  </a:cubicBezTo>
                  <a:cubicBezTo>
                    <a:pt x="1883" y="984"/>
                    <a:pt x="2176" y="879"/>
                    <a:pt x="2490" y="837"/>
                  </a:cubicBezTo>
                  <a:cubicBezTo>
                    <a:pt x="3327" y="691"/>
                    <a:pt x="3578" y="942"/>
                    <a:pt x="3578" y="1779"/>
                  </a:cubicBezTo>
                  <a:cubicBezTo>
                    <a:pt x="3578" y="2741"/>
                    <a:pt x="3557" y="3704"/>
                    <a:pt x="3536" y="4666"/>
                  </a:cubicBezTo>
                  <a:cubicBezTo>
                    <a:pt x="3536" y="4813"/>
                    <a:pt x="3536" y="4959"/>
                    <a:pt x="3495" y="5085"/>
                  </a:cubicBezTo>
                  <a:cubicBezTo>
                    <a:pt x="3474" y="5336"/>
                    <a:pt x="3264" y="5503"/>
                    <a:pt x="3034" y="5545"/>
                  </a:cubicBezTo>
                  <a:cubicBezTo>
                    <a:pt x="2804" y="5566"/>
                    <a:pt x="2532" y="5357"/>
                    <a:pt x="2511" y="5085"/>
                  </a:cubicBezTo>
                  <a:cubicBezTo>
                    <a:pt x="2490" y="4855"/>
                    <a:pt x="2490" y="4645"/>
                    <a:pt x="2490" y="4415"/>
                  </a:cubicBezTo>
                  <a:cubicBezTo>
                    <a:pt x="2490" y="3599"/>
                    <a:pt x="2511" y="2762"/>
                    <a:pt x="2532" y="1988"/>
                  </a:cubicBezTo>
                  <a:cubicBezTo>
                    <a:pt x="2302" y="1779"/>
                    <a:pt x="2155" y="1883"/>
                    <a:pt x="1967" y="1988"/>
                  </a:cubicBezTo>
                  <a:cubicBezTo>
                    <a:pt x="1486" y="2323"/>
                    <a:pt x="1277" y="2825"/>
                    <a:pt x="1130" y="3306"/>
                  </a:cubicBezTo>
                  <a:cubicBezTo>
                    <a:pt x="1047" y="3516"/>
                    <a:pt x="1026" y="3767"/>
                    <a:pt x="963" y="3976"/>
                  </a:cubicBezTo>
                  <a:cubicBezTo>
                    <a:pt x="921" y="4143"/>
                    <a:pt x="712" y="4290"/>
                    <a:pt x="503" y="4290"/>
                  </a:cubicBezTo>
                  <a:cubicBezTo>
                    <a:pt x="314" y="4290"/>
                    <a:pt x="84" y="4122"/>
                    <a:pt x="42" y="3934"/>
                  </a:cubicBezTo>
                  <a:cubicBezTo>
                    <a:pt x="21" y="3829"/>
                    <a:pt x="0" y="3704"/>
                    <a:pt x="0" y="3599"/>
                  </a:cubicBezTo>
                  <a:cubicBezTo>
                    <a:pt x="42" y="2616"/>
                    <a:pt x="105" y="1611"/>
                    <a:pt x="189" y="628"/>
                  </a:cubicBezTo>
                  <a:cubicBezTo>
                    <a:pt x="210" y="440"/>
                    <a:pt x="314" y="251"/>
                    <a:pt x="419" y="105"/>
                  </a:cubicBezTo>
                  <a:cubicBezTo>
                    <a:pt x="503" y="21"/>
                    <a:pt x="670" y="0"/>
                    <a:pt x="816" y="21"/>
                  </a:cubicBezTo>
                  <a:cubicBezTo>
                    <a:pt x="921" y="42"/>
                    <a:pt x="1047" y="210"/>
                    <a:pt x="1047" y="314"/>
                  </a:cubicBezTo>
                  <a:cubicBezTo>
                    <a:pt x="1109" y="628"/>
                    <a:pt x="1067" y="900"/>
                    <a:pt x="1067" y="13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6680125" y="3102913"/>
              <a:ext cx="77450" cy="187275"/>
            </a:xfrm>
            <a:custGeom>
              <a:avLst/>
              <a:gdLst/>
              <a:ahLst/>
              <a:cxnLst/>
              <a:rect l="l" t="t" r="r" b="b"/>
              <a:pathLst>
                <a:path w="3098" h="7491" extrusionOk="0">
                  <a:moveTo>
                    <a:pt x="1151" y="2909"/>
                  </a:moveTo>
                  <a:cubicBezTo>
                    <a:pt x="1444" y="2699"/>
                    <a:pt x="1654" y="2553"/>
                    <a:pt x="1884" y="2365"/>
                  </a:cubicBezTo>
                  <a:cubicBezTo>
                    <a:pt x="2156" y="2176"/>
                    <a:pt x="2428" y="2092"/>
                    <a:pt x="2763" y="2176"/>
                  </a:cubicBezTo>
                  <a:cubicBezTo>
                    <a:pt x="2951" y="2239"/>
                    <a:pt x="3097" y="2323"/>
                    <a:pt x="3097" y="2511"/>
                  </a:cubicBezTo>
                  <a:cubicBezTo>
                    <a:pt x="3097" y="2637"/>
                    <a:pt x="3014" y="2783"/>
                    <a:pt x="2930" y="2888"/>
                  </a:cubicBezTo>
                  <a:cubicBezTo>
                    <a:pt x="2825" y="2992"/>
                    <a:pt x="2679" y="3013"/>
                    <a:pt x="2574" y="3097"/>
                  </a:cubicBezTo>
                  <a:cubicBezTo>
                    <a:pt x="1654" y="3725"/>
                    <a:pt x="1068" y="4561"/>
                    <a:pt x="1047" y="5712"/>
                  </a:cubicBezTo>
                  <a:cubicBezTo>
                    <a:pt x="1047" y="6047"/>
                    <a:pt x="1047" y="6382"/>
                    <a:pt x="1026" y="6717"/>
                  </a:cubicBezTo>
                  <a:cubicBezTo>
                    <a:pt x="1026" y="6884"/>
                    <a:pt x="963" y="7072"/>
                    <a:pt x="900" y="7198"/>
                  </a:cubicBezTo>
                  <a:cubicBezTo>
                    <a:pt x="817" y="7386"/>
                    <a:pt x="545" y="7491"/>
                    <a:pt x="398" y="7407"/>
                  </a:cubicBezTo>
                  <a:cubicBezTo>
                    <a:pt x="273" y="7344"/>
                    <a:pt x="126" y="7219"/>
                    <a:pt x="63" y="7093"/>
                  </a:cubicBezTo>
                  <a:cubicBezTo>
                    <a:pt x="1" y="6989"/>
                    <a:pt x="1" y="6800"/>
                    <a:pt x="1" y="6675"/>
                  </a:cubicBezTo>
                  <a:cubicBezTo>
                    <a:pt x="63" y="4729"/>
                    <a:pt x="105" y="2825"/>
                    <a:pt x="168" y="900"/>
                  </a:cubicBezTo>
                  <a:cubicBezTo>
                    <a:pt x="168" y="712"/>
                    <a:pt x="210" y="502"/>
                    <a:pt x="273" y="314"/>
                  </a:cubicBezTo>
                  <a:cubicBezTo>
                    <a:pt x="314" y="126"/>
                    <a:pt x="545" y="0"/>
                    <a:pt x="733" y="21"/>
                  </a:cubicBezTo>
                  <a:cubicBezTo>
                    <a:pt x="921" y="63"/>
                    <a:pt x="1110" y="230"/>
                    <a:pt x="1130" y="419"/>
                  </a:cubicBezTo>
                  <a:cubicBezTo>
                    <a:pt x="1151" y="544"/>
                    <a:pt x="1130" y="712"/>
                    <a:pt x="1130" y="837"/>
                  </a:cubicBezTo>
                  <a:cubicBezTo>
                    <a:pt x="1130" y="1381"/>
                    <a:pt x="1110" y="1904"/>
                    <a:pt x="1110" y="2469"/>
                  </a:cubicBezTo>
                  <a:cubicBezTo>
                    <a:pt x="1068" y="2574"/>
                    <a:pt x="1130" y="2699"/>
                    <a:pt x="1151" y="29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6903475" y="3155213"/>
              <a:ext cx="30900" cy="114575"/>
            </a:xfrm>
            <a:custGeom>
              <a:avLst/>
              <a:gdLst/>
              <a:ahLst/>
              <a:cxnLst/>
              <a:rect l="l" t="t" r="r" b="b"/>
              <a:pathLst>
                <a:path w="1236" h="4583" extrusionOk="0">
                  <a:moveTo>
                    <a:pt x="1131" y="2386"/>
                  </a:moveTo>
                  <a:cubicBezTo>
                    <a:pt x="1173" y="2888"/>
                    <a:pt x="1194" y="3411"/>
                    <a:pt x="1215" y="3892"/>
                  </a:cubicBezTo>
                  <a:cubicBezTo>
                    <a:pt x="1235" y="4269"/>
                    <a:pt x="1089" y="4457"/>
                    <a:pt x="775" y="4499"/>
                  </a:cubicBezTo>
                  <a:cubicBezTo>
                    <a:pt x="440" y="4583"/>
                    <a:pt x="147" y="4394"/>
                    <a:pt x="64" y="4081"/>
                  </a:cubicBezTo>
                  <a:cubicBezTo>
                    <a:pt x="43" y="3955"/>
                    <a:pt x="1" y="3788"/>
                    <a:pt x="1" y="3662"/>
                  </a:cubicBezTo>
                  <a:cubicBezTo>
                    <a:pt x="43" y="2783"/>
                    <a:pt x="43" y="1863"/>
                    <a:pt x="64" y="963"/>
                  </a:cubicBezTo>
                  <a:cubicBezTo>
                    <a:pt x="64" y="817"/>
                    <a:pt x="85" y="628"/>
                    <a:pt x="106" y="482"/>
                  </a:cubicBezTo>
                  <a:cubicBezTo>
                    <a:pt x="189" y="189"/>
                    <a:pt x="399" y="0"/>
                    <a:pt x="629" y="21"/>
                  </a:cubicBezTo>
                  <a:cubicBezTo>
                    <a:pt x="838" y="63"/>
                    <a:pt x="1026" y="210"/>
                    <a:pt x="1089" y="440"/>
                  </a:cubicBezTo>
                  <a:cubicBezTo>
                    <a:pt x="1110" y="628"/>
                    <a:pt x="1131" y="837"/>
                    <a:pt x="1131" y="1026"/>
                  </a:cubicBezTo>
                  <a:cubicBezTo>
                    <a:pt x="1152" y="1465"/>
                    <a:pt x="1152" y="1925"/>
                    <a:pt x="1131" y="23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6888850" y="3055313"/>
              <a:ext cx="45525" cy="41850"/>
            </a:xfrm>
            <a:custGeom>
              <a:avLst/>
              <a:gdLst/>
              <a:ahLst/>
              <a:cxnLst/>
              <a:rect l="l" t="t" r="r" b="b"/>
              <a:pathLst>
                <a:path w="1821" h="1674" extrusionOk="0">
                  <a:moveTo>
                    <a:pt x="837" y="1674"/>
                  </a:moveTo>
                  <a:cubicBezTo>
                    <a:pt x="691" y="1653"/>
                    <a:pt x="523" y="1674"/>
                    <a:pt x="377" y="1590"/>
                  </a:cubicBezTo>
                  <a:cubicBezTo>
                    <a:pt x="251" y="1528"/>
                    <a:pt x="63" y="1381"/>
                    <a:pt x="42" y="1256"/>
                  </a:cubicBezTo>
                  <a:cubicBezTo>
                    <a:pt x="0" y="1004"/>
                    <a:pt x="0" y="691"/>
                    <a:pt x="84" y="419"/>
                  </a:cubicBezTo>
                  <a:cubicBezTo>
                    <a:pt x="147" y="126"/>
                    <a:pt x="544" y="0"/>
                    <a:pt x="858" y="105"/>
                  </a:cubicBezTo>
                  <a:cubicBezTo>
                    <a:pt x="1130" y="209"/>
                    <a:pt x="1360" y="356"/>
                    <a:pt x="1590" y="523"/>
                  </a:cubicBezTo>
                  <a:cubicBezTo>
                    <a:pt x="1800" y="711"/>
                    <a:pt x="1820" y="963"/>
                    <a:pt x="1737" y="1235"/>
                  </a:cubicBezTo>
                  <a:cubicBezTo>
                    <a:pt x="1674" y="1465"/>
                    <a:pt x="1486" y="1590"/>
                    <a:pt x="1256" y="1632"/>
                  </a:cubicBezTo>
                  <a:cubicBezTo>
                    <a:pt x="1130" y="1653"/>
                    <a:pt x="1025" y="1653"/>
                    <a:pt x="837" y="16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5"/>
          <p:cNvGrpSpPr/>
          <p:nvPr/>
        </p:nvGrpSpPr>
        <p:grpSpPr>
          <a:xfrm rot="625986">
            <a:off x="8234916" y="317262"/>
            <a:ext cx="482225" cy="539980"/>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 name="Picture 3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376" y1="27528" x2="51376" y2="27528"/>
                        <a14:foregroundMark x1="44954" y1="29775" x2="44954" y2="29775"/>
                        <a14:foregroundMark x1="43119" y1="43258" x2="43119" y2="43258"/>
                        <a14:foregroundMark x1="56422" y1="29213" x2="56422" y2="29213"/>
                        <a14:foregroundMark x1="22477" y1="56180" x2="22477" y2="56180"/>
                        <a14:foregroundMark x1="28440" y1="58989" x2="28440" y2="58989"/>
                        <a14:foregroundMark x1="34862" y1="59551" x2="34862" y2="59551"/>
                        <a14:foregroundMark x1="41743" y1="57303" x2="41743" y2="57303"/>
                        <a14:foregroundMark x1="55963" y1="56742" x2="55963" y2="56742"/>
                        <a14:foregroundMark x1="59174" y1="58989" x2="59174" y2="58989"/>
                        <a14:foregroundMark x1="68807" y1="58989" x2="68807" y2="58989"/>
                        <a14:foregroundMark x1="75229" y1="59551" x2="75229" y2="59551"/>
                        <a14:foregroundMark x1="48165" y1="22472" x2="48165" y2="22472"/>
                        <a14:foregroundMark x1="42661" y1="35393" x2="42661" y2="35393"/>
                        <a14:foregroundMark x1="42661" y1="35393" x2="50459" y2="26404"/>
                        <a14:foregroundMark x1="51376" y1="24157" x2="57339" y2="26966"/>
                        <a14:foregroundMark x1="50000" y1="34270" x2="52294" y2="28090"/>
                        <a14:foregroundMark x1="44495" y1="61798" x2="44495" y2="61798"/>
                      </a14:backgroundRemoval>
                    </a14:imgEffect>
                  </a14:imgLayer>
                </a14:imgProps>
              </a:ext>
              <a:ext uri="{28A0092B-C50C-407E-A947-70E740481C1C}">
                <a14:useLocalDpi xmlns:a14="http://schemas.microsoft.com/office/drawing/2010/main" val="0"/>
              </a:ext>
            </a:extLst>
          </a:blip>
          <a:stretch>
            <a:fillRect/>
          </a:stretch>
        </p:blipFill>
        <p:spPr>
          <a:xfrm>
            <a:off x="8244062" y="4504087"/>
            <a:ext cx="783102" cy="6394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 calcmode="lin" valueType="num">
                                      <p:cBhvr>
                                        <p:cTn id="7" dur="1000" fill="hold"/>
                                        <p:tgtEl>
                                          <p:spTgt spid="2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40011" y="117311"/>
            <a:ext cx="8716905" cy="8566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a:solidFill>
                  <a:srgbClr val="FF0000"/>
                </a:solidFill>
              </a:rPr>
              <a:t>2. mối quan hệ giữa đài phát thanh và máy thu thanh</a:t>
            </a:r>
            <a:endParaRPr dirty="0">
              <a:solidFill>
                <a:srgbClr val="FF0000"/>
              </a:solidFill>
            </a:endParaRPr>
          </a:p>
        </p:txBody>
      </p:sp>
      <p:sp>
        <p:nvSpPr>
          <p:cNvPr id="902" name="Google Shape;902;p50"/>
          <p:cNvSpPr txBox="1">
            <a:spLocks noGrp="1"/>
          </p:cNvSpPr>
          <p:nvPr>
            <p:ph type="subTitle" idx="1"/>
          </p:nvPr>
        </p:nvSpPr>
        <p:spPr>
          <a:xfrm>
            <a:off x="638355" y="864874"/>
            <a:ext cx="8229599" cy="1382466"/>
          </a:xfrm>
          <a:prstGeom prst="rect">
            <a:avLst/>
          </a:prstGeom>
        </p:spPr>
        <p:txBody>
          <a:bodyPr spcFirstLastPara="1" wrap="square" lIns="0" tIns="91425" rIns="36000" bIns="91425" anchor="t" anchorCtr="0">
            <a:noAutofit/>
          </a:bodyPr>
          <a:lstStyle/>
          <a:p>
            <a:pPr marL="0" lvl="0" indent="0" algn="l" rtl="0">
              <a:spcBef>
                <a:spcPts val="0"/>
              </a:spcBef>
              <a:spcAft>
                <a:spcPts val="1600"/>
              </a:spcAft>
              <a:buNone/>
            </a:pPr>
            <a:r>
              <a:rPr lang="en-GB" sz="2800" b="0">
                <a:solidFill>
                  <a:schemeClr val="tx1"/>
                </a:solidFill>
                <a:latin typeface="Times New Roman" panose="02020603050405020304" pitchFamily="18" charset="0"/>
                <a:cs typeface="Times New Roman" panose="02020603050405020304" pitchFamily="18" charset="0"/>
              </a:rPr>
              <a:t>Em hãy mô tả mối quan hệ giữa đài phát thanh và máy thu thanh dựa vào sơ đồ dưới đây.</a:t>
            </a:r>
            <a:endParaRPr sz="2800" b="0" dirty="0">
              <a:solidFill>
                <a:schemeClr val="tx1"/>
              </a:solidFill>
              <a:latin typeface="Times New Roman" panose="02020603050405020304" pitchFamily="18" charset="0"/>
              <a:cs typeface="Times New Roman" panose="02020603050405020304" pitchFamily="18" charset="0"/>
            </a:endParaRPr>
          </a:p>
        </p:txBody>
      </p:sp>
      <p:grpSp>
        <p:nvGrpSpPr>
          <p:cNvPr id="949" name="Google Shape;949;p50"/>
          <p:cNvGrpSpPr/>
          <p:nvPr/>
        </p:nvGrpSpPr>
        <p:grpSpPr>
          <a:xfrm flipH="1">
            <a:off x="7476509" y="46734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745624" y="4498257"/>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Picture 5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376" y1="27528" x2="51376" y2="27528"/>
                        <a14:foregroundMark x1="44954" y1="29775" x2="44954" y2="29775"/>
                        <a14:foregroundMark x1="43119" y1="43258" x2="43119" y2="43258"/>
                        <a14:foregroundMark x1="56422" y1="29213" x2="56422" y2="29213"/>
                        <a14:foregroundMark x1="22477" y1="56180" x2="22477" y2="56180"/>
                        <a14:foregroundMark x1="28440" y1="58989" x2="28440" y2="58989"/>
                        <a14:foregroundMark x1="34862" y1="59551" x2="34862" y2="59551"/>
                        <a14:foregroundMark x1="41743" y1="57303" x2="41743" y2="57303"/>
                        <a14:foregroundMark x1="55963" y1="56742" x2="55963" y2="56742"/>
                        <a14:foregroundMark x1="59174" y1="58989" x2="59174" y2="58989"/>
                        <a14:foregroundMark x1="68807" y1="58989" x2="68807" y2="58989"/>
                        <a14:foregroundMark x1="75229" y1="59551" x2="75229" y2="59551"/>
                        <a14:foregroundMark x1="48165" y1="22472" x2="48165" y2="22472"/>
                        <a14:foregroundMark x1="42661" y1="35393" x2="42661" y2="35393"/>
                        <a14:foregroundMark x1="42661" y1="35393" x2="50459" y2="26404"/>
                        <a14:foregroundMark x1="51376" y1="24157" x2="57339" y2="26966"/>
                        <a14:foregroundMark x1="50000" y1="34270" x2="52294" y2="28090"/>
                        <a14:foregroundMark x1="44495" y1="61798" x2="44495" y2="61798"/>
                      </a14:backgroundRemoval>
                    </a14:imgEffect>
                  </a14:imgLayer>
                </a14:imgProps>
              </a:ext>
              <a:ext uri="{28A0092B-C50C-407E-A947-70E740481C1C}">
                <a14:useLocalDpi xmlns:a14="http://schemas.microsoft.com/office/drawing/2010/main" val="0"/>
              </a:ext>
            </a:extLst>
          </a:blip>
          <a:stretch>
            <a:fillRect/>
          </a:stretch>
        </p:blipFill>
        <p:spPr>
          <a:xfrm>
            <a:off x="8244062" y="4504087"/>
            <a:ext cx="783102" cy="639413"/>
          </a:xfrm>
          <a:prstGeom prst="rect">
            <a:avLst/>
          </a:prstGeom>
        </p:spPr>
      </p:pic>
      <p:pic>
        <p:nvPicPr>
          <p:cNvPr id="50" name="Picture 49">
            <a:extLst>
              <a:ext uri="{FF2B5EF4-FFF2-40B4-BE49-F238E27FC236}">
                <a16:creationId xmlns:a16="http://schemas.microsoft.com/office/drawing/2014/main" id="{FD14E0DD-13E7-FE78-E7F4-22562AC60126}"/>
              </a:ext>
            </a:extLst>
          </p:cNvPr>
          <p:cNvPicPr>
            <a:picLocks noChangeAspect="1"/>
          </p:cNvPicPr>
          <p:nvPr/>
        </p:nvPicPr>
        <p:blipFill rotWithShape="1">
          <a:blip r:embed="rId5"/>
          <a:srcRect l="14505" t="21754" r="42548" b="32209"/>
          <a:stretch/>
        </p:blipFill>
        <p:spPr bwMode="auto">
          <a:xfrm>
            <a:off x="2260121" y="1881963"/>
            <a:ext cx="4725469" cy="2811969"/>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01"/>
                                        </p:tgtEl>
                                        <p:attrNameLst>
                                          <p:attrName>style.visibility</p:attrName>
                                        </p:attrNameLst>
                                      </p:cBhvr>
                                      <p:to>
                                        <p:strVal val="visible"/>
                                      </p:to>
                                    </p:set>
                                    <p:anim calcmode="lin" valueType="num">
                                      <p:cBhvr>
                                        <p:cTn id="7" dur="1000" fill="hold"/>
                                        <p:tgtEl>
                                          <p:spTgt spid="901"/>
                                        </p:tgtEl>
                                        <p:attrNameLst>
                                          <p:attrName>ppt_w</p:attrName>
                                        </p:attrNameLst>
                                      </p:cBhvr>
                                      <p:tavLst>
                                        <p:tav tm="0">
                                          <p:val>
                                            <p:strVal val="#ppt_w*0.70"/>
                                          </p:val>
                                        </p:tav>
                                        <p:tav tm="100000">
                                          <p:val>
                                            <p:strVal val="#ppt_w"/>
                                          </p:val>
                                        </p:tav>
                                      </p:tavLst>
                                    </p:anim>
                                    <p:anim calcmode="lin" valueType="num">
                                      <p:cBhvr>
                                        <p:cTn id="8" dur="1000" fill="hold"/>
                                        <p:tgtEl>
                                          <p:spTgt spid="901"/>
                                        </p:tgtEl>
                                        <p:attrNameLst>
                                          <p:attrName>ppt_h</p:attrName>
                                        </p:attrNameLst>
                                      </p:cBhvr>
                                      <p:tavLst>
                                        <p:tav tm="0">
                                          <p:val>
                                            <p:strVal val="#ppt_h"/>
                                          </p:val>
                                        </p:tav>
                                        <p:tav tm="100000">
                                          <p:val>
                                            <p:strVal val="#ppt_h"/>
                                          </p:val>
                                        </p:tav>
                                      </p:tavLst>
                                    </p:anim>
                                    <p:animEffect transition="in" filter="fade">
                                      <p:cBhvr>
                                        <p:cTn id="9" dur="1000"/>
                                        <p:tgtEl>
                                          <p:spTgt spid="90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02">
                                            <p:txEl>
                                              <p:pRg st="0" end="0"/>
                                            </p:txEl>
                                          </p:spTgt>
                                        </p:tgtEl>
                                        <p:attrNameLst>
                                          <p:attrName>style.visibility</p:attrName>
                                        </p:attrNameLst>
                                      </p:cBhvr>
                                      <p:to>
                                        <p:strVal val="visible"/>
                                      </p:to>
                                    </p:set>
                                    <p:anim calcmode="lin" valueType="num">
                                      <p:cBhvr>
                                        <p:cTn id="14" dur="1000" fill="hold"/>
                                        <p:tgtEl>
                                          <p:spTgt spid="90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02">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1000" fill="hold"/>
                                        <p:tgtEl>
                                          <p:spTgt spid="50"/>
                                        </p:tgtEl>
                                        <p:attrNameLst>
                                          <p:attrName>ppt_w</p:attrName>
                                        </p:attrNameLst>
                                      </p:cBhvr>
                                      <p:tavLst>
                                        <p:tav tm="0">
                                          <p:val>
                                            <p:strVal val="#ppt_w*0.70"/>
                                          </p:val>
                                        </p:tav>
                                        <p:tav tm="100000">
                                          <p:val>
                                            <p:strVal val="#ppt_w"/>
                                          </p:val>
                                        </p:tav>
                                      </p:tavLst>
                                    </p:anim>
                                    <p:anim calcmode="lin" valueType="num">
                                      <p:cBhvr>
                                        <p:cTn id="20" dur="1000" fill="hold"/>
                                        <p:tgtEl>
                                          <p:spTgt spid="50"/>
                                        </p:tgtEl>
                                        <p:attrNameLst>
                                          <p:attrName>ppt_h</p:attrName>
                                        </p:attrNameLst>
                                      </p:cBhvr>
                                      <p:tavLst>
                                        <p:tav tm="0">
                                          <p:val>
                                            <p:strVal val="#ppt_h"/>
                                          </p:val>
                                        </p:tav>
                                        <p:tav tm="100000">
                                          <p:val>
                                            <p:strVal val="#ppt_h"/>
                                          </p:val>
                                        </p:tav>
                                      </p:tavLst>
                                    </p:anim>
                                    <p:animEffect transition="in" filter="fade">
                                      <p:cBhvr>
                                        <p:cTn id="21"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 grpId="0"/>
      <p:bldP spid="90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12" name="Google Shape;912;p50"/>
          <p:cNvGrpSpPr/>
          <p:nvPr/>
        </p:nvGrpSpPr>
        <p:grpSpPr>
          <a:xfrm>
            <a:off x="8063346" y="3861933"/>
            <a:ext cx="904521" cy="950769"/>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50"/>
          <p:cNvGrpSpPr/>
          <p:nvPr/>
        </p:nvGrpSpPr>
        <p:grpSpPr>
          <a:xfrm>
            <a:off x="550080" y="3714793"/>
            <a:ext cx="924685" cy="946752"/>
            <a:chOff x="9964525" y="914075"/>
            <a:chExt cx="1385325" cy="1853800"/>
          </a:xfrm>
        </p:grpSpPr>
        <p:sp>
          <p:nvSpPr>
            <p:cNvPr id="929"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0"/>
          <p:cNvGrpSpPr/>
          <p:nvPr/>
        </p:nvGrpSpPr>
        <p:grpSpPr>
          <a:xfrm flipH="1">
            <a:off x="7755572" y="47671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1725015" y="4423507"/>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TextBox 51">
            <a:extLst>
              <a:ext uri="{FF2B5EF4-FFF2-40B4-BE49-F238E27FC236}">
                <a16:creationId xmlns:a16="http://schemas.microsoft.com/office/drawing/2014/main" id="{D5CBC34C-AD5B-B75B-CC32-5519094916D0}"/>
              </a:ext>
            </a:extLst>
          </p:cNvPr>
          <p:cNvSpPr txBox="1"/>
          <p:nvPr/>
        </p:nvSpPr>
        <p:spPr>
          <a:xfrm>
            <a:off x="565549" y="998679"/>
            <a:ext cx="8234404" cy="2338012"/>
          </a:xfrm>
          <a:prstGeom prst="rect">
            <a:avLst/>
          </a:prstGeom>
          <a:noFill/>
        </p:spPr>
        <p:txBody>
          <a:bodyPr wrap="square">
            <a:spAutoFit/>
          </a:bodyPr>
          <a:lstStyle/>
          <a:p>
            <a:pPr>
              <a:lnSpc>
                <a:spcPct val="115000"/>
              </a:lnSpc>
            </a:pPr>
            <a:r>
              <a:rPr lang="en-US" sz="2400">
                <a:solidFill>
                  <a:srgbClr val="000000"/>
                </a:solidFill>
                <a:effectLst/>
                <a:latin typeface="Times New Roman" panose="02020603050405020304" pitchFamily="18" charset="0"/>
                <a:ea typeface="Courier New" panose="02070309020205020404" pitchFamily="49" charset="0"/>
              </a:rPr>
              <a:t> - </a:t>
            </a:r>
            <a:r>
              <a:rPr lang="en-US" sz="3200" b="1">
                <a:solidFill>
                  <a:srgbClr val="000000"/>
                </a:solidFill>
                <a:effectLst/>
                <a:latin typeface="Times New Roman" panose="02020603050405020304" pitchFamily="18" charset="0"/>
                <a:ea typeface="Courier New" panose="02070309020205020404" pitchFamily="49" charset="0"/>
              </a:rPr>
              <a:t>Đài phát thanh</a:t>
            </a:r>
            <a:r>
              <a:rPr lang="en-US" sz="3200">
                <a:solidFill>
                  <a:srgbClr val="000000"/>
                </a:solidFill>
                <a:effectLst/>
                <a:latin typeface="Times New Roman" panose="02020603050405020304" pitchFamily="18" charset="0"/>
                <a:ea typeface="Courier New" panose="02070309020205020404" pitchFamily="49" charset="0"/>
              </a:rPr>
              <a:t>: sản xuất chương trình và phát tính hiệu truyền thanh qua ăng ten phát.  </a:t>
            </a:r>
          </a:p>
          <a:p>
            <a:pPr>
              <a:lnSpc>
                <a:spcPct val="115000"/>
              </a:lnSpc>
            </a:pPr>
            <a:r>
              <a:rPr lang="en-US" sz="3200">
                <a:latin typeface="Times New Roman" panose="02020603050405020304" pitchFamily="18" charset="0"/>
                <a:ea typeface="Courier New" panose="02070309020205020404" pitchFamily="49" charset="0"/>
              </a:rPr>
              <a:t>- </a:t>
            </a:r>
            <a:r>
              <a:rPr lang="en-US" sz="3200" b="1">
                <a:solidFill>
                  <a:schemeClr val="tx1"/>
                </a:solidFill>
                <a:effectLst/>
                <a:latin typeface="Times New Roman" panose="02020603050405020304" pitchFamily="18" charset="0"/>
                <a:ea typeface="Courier New" panose="02070309020205020404" pitchFamily="49" charset="0"/>
              </a:rPr>
              <a:t>Máy thu thanh</a:t>
            </a:r>
            <a:r>
              <a:rPr lang="en-US" sz="3200">
                <a:solidFill>
                  <a:srgbClr val="000000"/>
                </a:solidFill>
                <a:effectLst/>
                <a:latin typeface="Times New Roman" panose="02020603050405020304" pitchFamily="18" charset="0"/>
                <a:ea typeface="Courier New" panose="02070309020205020404" pitchFamily="49" charset="0"/>
              </a:rPr>
              <a:t>: thu tín hiệu truyền thanh bằng ăng ten thu và phát âm thanh qua loa.</a:t>
            </a:r>
            <a:endParaRPr lang="en-US" sz="2400">
              <a:solidFill>
                <a:srgbClr val="000000"/>
              </a:solidFill>
              <a:effectLst/>
              <a:latin typeface="Courier New" panose="02070309020205020404" pitchFamily="49" charset="0"/>
              <a:ea typeface="Courier New" panose="02070309020205020404" pitchFamily="49" charset="0"/>
            </a:endParaRPr>
          </a:p>
        </p:txBody>
      </p:sp>
      <p:sp>
        <p:nvSpPr>
          <p:cNvPr id="55" name="Google Shape;901;p50">
            <a:extLst>
              <a:ext uri="{FF2B5EF4-FFF2-40B4-BE49-F238E27FC236}">
                <a16:creationId xmlns:a16="http://schemas.microsoft.com/office/drawing/2014/main" id="{E95C2B6C-63F8-C2A3-FFB1-6B8B99756E7D}"/>
              </a:ext>
            </a:extLst>
          </p:cNvPr>
          <p:cNvSpPr txBox="1">
            <a:spLocks noGrp="1"/>
          </p:cNvSpPr>
          <p:nvPr>
            <p:ph type="title"/>
          </p:nvPr>
        </p:nvSpPr>
        <p:spPr>
          <a:xfrm>
            <a:off x="31038" y="118972"/>
            <a:ext cx="8716905" cy="8566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a:solidFill>
                  <a:srgbClr val="FF0000"/>
                </a:solidFill>
              </a:rPr>
              <a:t>2. mối quan hệ giữa đài phát thanh và máy thu thanh</a:t>
            </a:r>
            <a:endParaRPr dirty="0">
              <a:solidFill>
                <a:srgbClr val="FF0000"/>
              </a:solidFill>
            </a:endParaRPr>
          </a:p>
        </p:txBody>
      </p:sp>
    </p:spTree>
    <p:extLst>
      <p:ext uri="{BB962C8B-B14F-4D97-AF65-F5344CB8AC3E}">
        <p14:creationId xmlns:p14="http://schemas.microsoft.com/office/powerpoint/2010/main" val="19838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wedge">
                                      <p:cBhvr>
                                        <p:cTn id="7" dur="20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1" end="1"/>
                                            </p:txEl>
                                          </p:spTgt>
                                        </p:tgtEl>
                                        <p:attrNameLst>
                                          <p:attrName>style.visibility</p:attrName>
                                        </p:attrNameLst>
                                      </p:cBhvr>
                                      <p:to>
                                        <p:strVal val="visible"/>
                                      </p:to>
                                    </p:set>
                                    <p:animEffect transition="in" filter="barn(inVertical)">
                                      <p:cBhvr>
                                        <p:cTn id="12" dur="10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12" name="Google Shape;912;p50"/>
          <p:cNvGrpSpPr/>
          <p:nvPr/>
        </p:nvGrpSpPr>
        <p:grpSpPr>
          <a:xfrm>
            <a:off x="8239480" y="4202130"/>
            <a:ext cx="832602" cy="708409"/>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0"/>
          <p:cNvGrpSpPr/>
          <p:nvPr/>
        </p:nvGrpSpPr>
        <p:grpSpPr>
          <a:xfrm flipH="1">
            <a:off x="7755572" y="47671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1414906" y="4714864"/>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ABA7E005-F6D0-5400-EDA1-FCDDC89762E5}"/>
              </a:ext>
            </a:extLst>
          </p:cNvPr>
          <p:cNvSpPr/>
          <p:nvPr/>
        </p:nvSpPr>
        <p:spPr>
          <a:xfrm>
            <a:off x="796387" y="1721390"/>
            <a:ext cx="7281160" cy="2123658"/>
          </a:xfrm>
          <a:prstGeom prst="rect">
            <a:avLst/>
          </a:prstGeom>
          <a:noFill/>
        </p:spPr>
        <p:txBody>
          <a:bodyPr wrap="none" lIns="91440" tIns="45720" rIns="91440" bIns="45720">
            <a:spAutoFit/>
          </a:bodyPr>
          <a:lstStyle/>
          <a:p>
            <a:pPr algn="ctr"/>
            <a:r>
              <a:rPr lang="en-US" sz="6600" b="1">
                <a:ln w="22225">
                  <a:solidFill>
                    <a:schemeClr val="accent2"/>
                  </a:solidFill>
                  <a:prstDash val="solid"/>
                </a:ln>
                <a:solidFill>
                  <a:schemeClr val="accent6">
                    <a:lumMod val="50000"/>
                  </a:schemeClr>
                </a:solidFill>
              </a:rPr>
              <a:t>Trò chơi: Ai đúng</a:t>
            </a:r>
            <a:br>
              <a:rPr lang="en-US" sz="6600" b="1">
                <a:ln w="22225">
                  <a:solidFill>
                    <a:schemeClr val="accent2"/>
                  </a:solidFill>
                  <a:prstDash val="solid"/>
                </a:ln>
                <a:solidFill>
                  <a:schemeClr val="accent6">
                    <a:lumMod val="50000"/>
                  </a:schemeClr>
                </a:solidFill>
              </a:rPr>
            </a:br>
            <a:endParaRPr lang="en-US" sz="6600" b="1" cap="none" spc="0">
              <a:ln w="22225">
                <a:solidFill>
                  <a:schemeClr val="accent2"/>
                </a:solidFill>
                <a:prstDash val="solid"/>
              </a:ln>
              <a:solidFill>
                <a:schemeClr val="accent6">
                  <a:lumMod val="50000"/>
                </a:schemeClr>
              </a:solidFill>
              <a:effectLst/>
            </a:endParaRPr>
          </a:p>
        </p:txBody>
      </p:sp>
    </p:spTree>
    <p:extLst>
      <p:ext uri="{BB962C8B-B14F-4D97-AF65-F5344CB8AC3E}">
        <p14:creationId xmlns:p14="http://schemas.microsoft.com/office/powerpoint/2010/main" val="137534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12" name="Google Shape;912;p50"/>
          <p:cNvGrpSpPr/>
          <p:nvPr/>
        </p:nvGrpSpPr>
        <p:grpSpPr>
          <a:xfrm>
            <a:off x="8239480" y="4202130"/>
            <a:ext cx="832602" cy="708409"/>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0"/>
          <p:cNvGrpSpPr/>
          <p:nvPr/>
        </p:nvGrpSpPr>
        <p:grpSpPr>
          <a:xfrm flipH="1">
            <a:off x="7755572" y="47671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1414906" y="4714864"/>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ABA7E005-F6D0-5400-EDA1-FCDDC89762E5}"/>
              </a:ext>
            </a:extLst>
          </p:cNvPr>
          <p:cNvSpPr/>
          <p:nvPr/>
        </p:nvSpPr>
        <p:spPr>
          <a:xfrm>
            <a:off x="2408278" y="145418"/>
            <a:ext cx="4374916" cy="830997"/>
          </a:xfrm>
          <a:prstGeom prst="rect">
            <a:avLst/>
          </a:prstGeom>
          <a:noFill/>
        </p:spPr>
        <p:txBody>
          <a:bodyPr wrap="square" lIns="91440" tIns="45720" rIns="91440" bIns="45720">
            <a:spAutoFit/>
          </a:bodyPr>
          <a:lstStyle/>
          <a:p>
            <a:pPr algn="ctr"/>
            <a:r>
              <a:rPr lang="en-US" sz="4800" b="1">
                <a:ln w="22225">
                  <a:solidFill>
                    <a:schemeClr val="accent2"/>
                  </a:solidFill>
                  <a:prstDash val="solid"/>
                </a:ln>
                <a:solidFill>
                  <a:schemeClr val="accent6">
                    <a:lumMod val="50000"/>
                  </a:schemeClr>
                </a:solidFill>
              </a:rPr>
              <a:t>Luật chơi:</a:t>
            </a:r>
            <a:endParaRPr lang="en-US" sz="4800" b="1" cap="none" spc="0">
              <a:ln w="22225">
                <a:solidFill>
                  <a:schemeClr val="accent2"/>
                </a:solidFill>
                <a:prstDash val="solid"/>
              </a:ln>
              <a:solidFill>
                <a:schemeClr val="accent6">
                  <a:lumMod val="50000"/>
                </a:schemeClr>
              </a:solidFill>
              <a:effectLst/>
            </a:endParaRPr>
          </a:p>
        </p:txBody>
      </p:sp>
      <p:sp>
        <p:nvSpPr>
          <p:cNvPr id="2" name="TextBox 1">
            <a:extLst>
              <a:ext uri="{FF2B5EF4-FFF2-40B4-BE49-F238E27FC236}">
                <a16:creationId xmlns:a16="http://schemas.microsoft.com/office/drawing/2014/main" id="{A226DA8D-850D-2F5E-277D-54D598D7B8E3}"/>
              </a:ext>
            </a:extLst>
          </p:cNvPr>
          <p:cNvSpPr txBox="1"/>
          <p:nvPr/>
        </p:nvSpPr>
        <p:spPr>
          <a:xfrm>
            <a:off x="340375" y="943413"/>
            <a:ext cx="8231285" cy="3816429"/>
          </a:xfrm>
          <a:prstGeom prst="rect">
            <a:avLst/>
          </a:prstGeom>
          <a:noFill/>
        </p:spPr>
        <p:txBody>
          <a:bodyPr wrap="square" rtlCol="0">
            <a:spAutoFit/>
          </a:bodyPr>
          <a:lstStyle/>
          <a:p>
            <a:pPr algn="ctr"/>
            <a:r>
              <a:rPr lang="en-US" sz="3200">
                <a:solidFill>
                  <a:srgbClr val="FF0000"/>
                </a:solidFill>
                <a:effectLst/>
                <a:latin typeface="Times New Roman" panose="02020603050405020304" pitchFamily="18" charset="0"/>
                <a:ea typeface="Courier New" panose="02070309020205020404" pitchFamily="49" charset="0"/>
              </a:rPr>
              <a:t>Chia lớp thành 2 đội</a:t>
            </a:r>
          </a:p>
          <a:p>
            <a:pPr marL="457200" indent="-457200" algn="just">
              <a:buFontTx/>
              <a:buChar char="-"/>
            </a:pPr>
            <a:r>
              <a:rPr lang="en-US" sz="2800">
                <a:solidFill>
                  <a:srgbClr val="000000"/>
                </a:solidFill>
                <a:effectLst/>
                <a:latin typeface="Times New Roman" panose="02020603050405020304" pitchFamily="18" charset="0"/>
                <a:ea typeface="Courier New" panose="02070309020205020404" pitchFamily="49" charset="0"/>
              </a:rPr>
              <a:t>Mỗi đội cử 4 thành viên. Lần lượt mỗi thành viên cầm 1 thẻ tên vai trò (a,b,c,d) bất kỳ, di chuyển lên bảng và xếp vào vị trí phù hợp trong bảng phân chia, xong nhiệm vụ thì quay trở lại vị trí xuất phát để bạn tiếp theo chơi.</a:t>
            </a:r>
          </a:p>
          <a:p>
            <a:pPr marL="457200" indent="-457200" algn="just">
              <a:buFontTx/>
              <a:buChar char="-"/>
            </a:pPr>
            <a:r>
              <a:rPr lang="en-US" sz="2800">
                <a:solidFill>
                  <a:srgbClr val="000000"/>
                </a:solidFill>
                <a:effectLst/>
                <a:latin typeface="Times New Roman" panose="02020603050405020304" pitchFamily="18" charset="0"/>
                <a:ea typeface="Courier New" panose="02070309020205020404" pitchFamily="49" charset="0"/>
              </a:rPr>
              <a:t>Đội nào thực hiện nhiệm vụ nhanh và chính xác sẽ thắng cuộc.</a:t>
            </a:r>
            <a:endParaRPr lang="en-US" sz="2800">
              <a:solidFill>
                <a:srgbClr val="000000"/>
              </a:solidFill>
              <a:effectLst/>
              <a:latin typeface="Courier New" panose="02070309020205020404" pitchFamily="49" charset="0"/>
              <a:ea typeface="Courier New" panose="02070309020205020404" pitchFamily="49" charset="0"/>
            </a:endParaRPr>
          </a:p>
          <a:p>
            <a:endParaRPr lang="en-US"/>
          </a:p>
        </p:txBody>
      </p:sp>
    </p:spTree>
    <p:extLst>
      <p:ext uri="{BB962C8B-B14F-4D97-AF65-F5344CB8AC3E}">
        <p14:creationId xmlns:p14="http://schemas.microsoft.com/office/powerpoint/2010/main" val="164581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57" name="Google Shape;1057;p52"/>
          <p:cNvGrpSpPr/>
          <p:nvPr/>
        </p:nvGrpSpPr>
        <p:grpSpPr>
          <a:xfrm>
            <a:off x="7195198" y="2712494"/>
            <a:ext cx="1293727" cy="1395227"/>
            <a:chOff x="5154600" y="5891450"/>
            <a:chExt cx="1254475" cy="1484175"/>
          </a:xfrm>
        </p:grpSpPr>
        <p:sp>
          <p:nvSpPr>
            <p:cNvPr id="1058" name="Google Shape;1058;p52"/>
            <p:cNvSpPr/>
            <p:nvPr/>
          </p:nvSpPr>
          <p:spPr>
            <a:xfrm>
              <a:off x="5237525" y="5893200"/>
              <a:ext cx="1123525" cy="296300"/>
            </a:xfrm>
            <a:custGeom>
              <a:avLst/>
              <a:gdLst/>
              <a:ahLst/>
              <a:cxnLst/>
              <a:rect l="l" t="t" r="r" b="b"/>
              <a:pathLst>
                <a:path w="44941" h="11852" extrusionOk="0">
                  <a:moveTo>
                    <a:pt x="4093" y="1"/>
                  </a:moveTo>
                  <a:cubicBezTo>
                    <a:pt x="2681" y="1"/>
                    <a:pt x="1753" y="2048"/>
                    <a:pt x="3274" y="2871"/>
                  </a:cubicBezTo>
                  <a:cubicBezTo>
                    <a:pt x="3442" y="2955"/>
                    <a:pt x="3588" y="3059"/>
                    <a:pt x="3755" y="3143"/>
                  </a:cubicBezTo>
                  <a:cubicBezTo>
                    <a:pt x="3755" y="3331"/>
                    <a:pt x="4174" y="3645"/>
                    <a:pt x="4237" y="3812"/>
                  </a:cubicBezTo>
                  <a:cubicBezTo>
                    <a:pt x="3965" y="3854"/>
                    <a:pt x="3232" y="4189"/>
                    <a:pt x="2918" y="4231"/>
                  </a:cubicBezTo>
                  <a:cubicBezTo>
                    <a:pt x="1684" y="4524"/>
                    <a:pt x="1726" y="5256"/>
                    <a:pt x="3693" y="6093"/>
                  </a:cubicBezTo>
                  <a:cubicBezTo>
                    <a:pt x="3379" y="6198"/>
                    <a:pt x="1872" y="6930"/>
                    <a:pt x="1579" y="7118"/>
                  </a:cubicBezTo>
                  <a:cubicBezTo>
                    <a:pt x="431" y="7808"/>
                    <a:pt x="0" y="8497"/>
                    <a:pt x="1202" y="8497"/>
                  </a:cubicBezTo>
                  <a:cubicBezTo>
                    <a:pt x="1313" y="8497"/>
                    <a:pt x="1439" y="8491"/>
                    <a:pt x="1579" y="8478"/>
                  </a:cubicBezTo>
                  <a:cubicBezTo>
                    <a:pt x="1661" y="8467"/>
                    <a:pt x="1896" y="8462"/>
                    <a:pt x="2227" y="8462"/>
                  </a:cubicBezTo>
                  <a:cubicBezTo>
                    <a:pt x="3254" y="8462"/>
                    <a:pt x="5208" y="8505"/>
                    <a:pt x="6382" y="8505"/>
                  </a:cubicBezTo>
                  <a:cubicBezTo>
                    <a:pt x="6857" y="8505"/>
                    <a:pt x="7205" y="8498"/>
                    <a:pt x="7312" y="8478"/>
                  </a:cubicBezTo>
                  <a:cubicBezTo>
                    <a:pt x="7417" y="9106"/>
                    <a:pt x="7543" y="9001"/>
                    <a:pt x="8170" y="9106"/>
                  </a:cubicBezTo>
                  <a:cubicBezTo>
                    <a:pt x="9157" y="9265"/>
                    <a:pt x="7620" y="10507"/>
                    <a:pt x="7712" y="10507"/>
                  </a:cubicBezTo>
                  <a:cubicBezTo>
                    <a:pt x="7729" y="10507"/>
                    <a:pt x="7803" y="10464"/>
                    <a:pt x="7961" y="10362"/>
                  </a:cubicBezTo>
                  <a:cubicBezTo>
                    <a:pt x="8924" y="9734"/>
                    <a:pt x="9572" y="9608"/>
                    <a:pt x="10660" y="9148"/>
                  </a:cubicBezTo>
                  <a:cubicBezTo>
                    <a:pt x="10681" y="9148"/>
                    <a:pt x="10681" y="9357"/>
                    <a:pt x="10681" y="9357"/>
                  </a:cubicBezTo>
                  <a:cubicBezTo>
                    <a:pt x="10809" y="9545"/>
                    <a:pt x="11040" y="9612"/>
                    <a:pt x="11316" y="9612"/>
                  </a:cubicBezTo>
                  <a:cubicBezTo>
                    <a:pt x="11808" y="9612"/>
                    <a:pt x="12444" y="9402"/>
                    <a:pt x="12899" y="9294"/>
                  </a:cubicBezTo>
                  <a:cubicBezTo>
                    <a:pt x="14029" y="9022"/>
                    <a:pt x="15054" y="8960"/>
                    <a:pt x="15933" y="8290"/>
                  </a:cubicBezTo>
                  <a:cubicBezTo>
                    <a:pt x="16038" y="8353"/>
                    <a:pt x="15996" y="8311"/>
                    <a:pt x="16100" y="8353"/>
                  </a:cubicBezTo>
                  <a:cubicBezTo>
                    <a:pt x="16432" y="8409"/>
                    <a:pt x="16736" y="8440"/>
                    <a:pt x="17028" y="8440"/>
                  </a:cubicBezTo>
                  <a:cubicBezTo>
                    <a:pt x="17600" y="8440"/>
                    <a:pt x="18127" y="8323"/>
                    <a:pt x="18737" y="8060"/>
                  </a:cubicBezTo>
                  <a:cubicBezTo>
                    <a:pt x="18883" y="7976"/>
                    <a:pt x="19071" y="7411"/>
                    <a:pt x="19260" y="7349"/>
                  </a:cubicBezTo>
                  <a:lnTo>
                    <a:pt x="19260" y="7349"/>
                  </a:lnTo>
                  <a:cubicBezTo>
                    <a:pt x="19406" y="7369"/>
                    <a:pt x="19239" y="7767"/>
                    <a:pt x="19385" y="7788"/>
                  </a:cubicBezTo>
                  <a:cubicBezTo>
                    <a:pt x="20108" y="7883"/>
                    <a:pt x="20900" y="7931"/>
                    <a:pt x="21700" y="7931"/>
                  </a:cubicBezTo>
                  <a:cubicBezTo>
                    <a:pt x="22661" y="7931"/>
                    <a:pt x="23633" y="7862"/>
                    <a:pt x="24512" y="7725"/>
                  </a:cubicBezTo>
                  <a:cubicBezTo>
                    <a:pt x="26144" y="8311"/>
                    <a:pt x="27838" y="9211"/>
                    <a:pt x="29533" y="9336"/>
                  </a:cubicBezTo>
                  <a:cubicBezTo>
                    <a:pt x="29973" y="9608"/>
                    <a:pt x="30349" y="9943"/>
                    <a:pt x="30789" y="10194"/>
                  </a:cubicBezTo>
                  <a:cubicBezTo>
                    <a:pt x="31054" y="10362"/>
                    <a:pt x="31328" y="10427"/>
                    <a:pt x="31606" y="10427"/>
                  </a:cubicBezTo>
                  <a:cubicBezTo>
                    <a:pt x="31744" y="10427"/>
                    <a:pt x="31884" y="10410"/>
                    <a:pt x="32023" y="10382"/>
                  </a:cubicBezTo>
                  <a:cubicBezTo>
                    <a:pt x="32044" y="10445"/>
                    <a:pt x="32107" y="10466"/>
                    <a:pt x="32128" y="10508"/>
                  </a:cubicBezTo>
                  <a:cubicBezTo>
                    <a:pt x="32636" y="10983"/>
                    <a:pt x="33297" y="11266"/>
                    <a:pt x="33922" y="11266"/>
                  </a:cubicBezTo>
                  <a:cubicBezTo>
                    <a:pt x="34095" y="11266"/>
                    <a:pt x="34266" y="11244"/>
                    <a:pt x="34429" y="11198"/>
                  </a:cubicBezTo>
                  <a:lnTo>
                    <a:pt x="34450" y="11219"/>
                  </a:lnTo>
                  <a:cubicBezTo>
                    <a:pt x="34491" y="11264"/>
                    <a:pt x="34523" y="11284"/>
                    <a:pt x="34548" y="11284"/>
                  </a:cubicBezTo>
                  <a:cubicBezTo>
                    <a:pt x="34747" y="11284"/>
                    <a:pt x="34553" y="10072"/>
                    <a:pt x="34896" y="10072"/>
                  </a:cubicBezTo>
                  <a:cubicBezTo>
                    <a:pt x="34919" y="10072"/>
                    <a:pt x="34945" y="10078"/>
                    <a:pt x="34973" y="10090"/>
                  </a:cubicBezTo>
                  <a:cubicBezTo>
                    <a:pt x="35308" y="10257"/>
                    <a:pt x="40288" y="11847"/>
                    <a:pt x="40644" y="11847"/>
                  </a:cubicBezTo>
                  <a:cubicBezTo>
                    <a:pt x="40777" y="11850"/>
                    <a:pt x="40903" y="11852"/>
                    <a:pt x="41021" y="11852"/>
                  </a:cubicBezTo>
                  <a:cubicBezTo>
                    <a:pt x="44941" y="11852"/>
                    <a:pt x="40608" y="10201"/>
                    <a:pt x="39430" y="9043"/>
                  </a:cubicBezTo>
                  <a:cubicBezTo>
                    <a:pt x="41146" y="8813"/>
                    <a:pt x="44284" y="7788"/>
                    <a:pt x="39807" y="7265"/>
                  </a:cubicBezTo>
                  <a:cubicBezTo>
                    <a:pt x="39769" y="7265"/>
                    <a:pt x="39173" y="7299"/>
                    <a:pt x="38992" y="7610"/>
                  </a:cubicBezTo>
                  <a:lnTo>
                    <a:pt x="38992" y="7610"/>
                  </a:lnTo>
                  <a:cubicBezTo>
                    <a:pt x="38827" y="7363"/>
                    <a:pt x="37529" y="6925"/>
                    <a:pt x="37882" y="6784"/>
                  </a:cubicBezTo>
                  <a:cubicBezTo>
                    <a:pt x="38489" y="6512"/>
                    <a:pt x="40790" y="5319"/>
                    <a:pt x="41376" y="5026"/>
                  </a:cubicBezTo>
                  <a:cubicBezTo>
                    <a:pt x="42756" y="4295"/>
                    <a:pt x="42581" y="3014"/>
                    <a:pt x="41137" y="3014"/>
                  </a:cubicBezTo>
                  <a:cubicBezTo>
                    <a:pt x="41093" y="3014"/>
                    <a:pt x="41047" y="3015"/>
                    <a:pt x="40999" y="3017"/>
                  </a:cubicBezTo>
                  <a:cubicBezTo>
                    <a:pt x="40246" y="3038"/>
                    <a:pt x="39535" y="3227"/>
                    <a:pt x="38823" y="3394"/>
                  </a:cubicBezTo>
                  <a:cubicBezTo>
                    <a:pt x="38091" y="3582"/>
                    <a:pt x="37380" y="3540"/>
                    <a:pt x="36689" y="3812"/>
                  </a:cubicBezTo>
                  <a:cubicBezTo>
                    <a:pt x="35392" y="4315"/>
                    <a:pt x="34199" y="5256"/>
                    <a:pt x="33300" y="6365"/>
                  </a:cubicBezTo>
                  <a:cubicBezTo>
                    <a:pt x="33028" y="6009"/>
                    <a:pt x="32651" y="5737"/>
                    <a:pt x="32295" y="5465"/>
                  </a:cubicBezTo>
                  <a:cubicBezTo>
                    <a:pt x="32330" y="5354"/>
                    <a:pt x="32225" y="5326"/>
                    <a:pt x="32068" y="5326"/>
                  </a:cubicBezTo>
                  <a:cubicBezTo>
                    <a:pt x="31911" y="5326"/>
                    <a:pt x="31701" y="5354"/>
                    <a:pt x="31525" y="5354"/>
                  </a:cubicBezTo>
                  <a:cubicBezTo>
                    <a:pt x="31349" y="5354"/>
                    <a:pt x="31207" y="5326"/>
                    <a:pt x="31186" y="5214"/>
                  </a:cubicBezTo>
                  <a:cubicBezTo>
                    <a:pt x="30956" y="3917"/>
                    <a:pt x="29701" y="3457"/>
                    <a:pt x="28550" y="3227"/>
                  </a:cubicBezTo>
                  <a:cubicBezTo>
                    <a:pt x="26960" y="2913"/>
                    <a:pt x="26562" y="1762"/>
                    <a:pt x="24930" y="1720"/>
                  </a:cubicBezTo>
                  <a:cubicBezTo>
                    <a:pt x="24280" y="1708"/>
                    <a:pt x="23615" y="1689"/>
                    <a:pt x="22946" y="1689"/>
                  </a:cubicBezTo>
                  <a:cubicBezTo>
                    <a:pt x="21288" y="1689"/>
                    <a:pt x="19609" y="1805"/>
                    <a:pt x="18088" y="2431"/>
                  </a:cubicBezTo>
                  <a:cubicBezTo>
                    <a:pt x="17973" y="2411"/>
                    <a:pt x="17853" y="2400"/>
                    <a:pt x="17727" y="2400"/>
                  </a:cubicBezTo>
                  <a:cubicBezTo>
                    <a:pt x="17602" y="2400"/>
                    <a:pt x="17471" y="2411"/>
                    <a:pt x="17335" y="2431"/>
                  </a:cubicBezTo>
                  <a:cubicBezTo>
                    <a:pt x="16875" y="2494"/>
                    <a:pt x="16477" y="2662"/>
                    <a:pt x="16121" y="2871"/>
                  </a:cubicBezTo>
                  <a:cubicBezTo>
                    <a:pt x="15907" y="2756"/>
                    <a:pt x="15679" y="2703"/>
                    <a:pt x="15448" y="2703"/>
                  </a:cubicBezTo>
                  <a:cubicBezTo>
                    <a:pt x="15045" y="2703"/>
                    <a:pt x="14631" y="2864"/>
                    <a:pt x="14259" y="3143"/>
                  </a:cubicBezTo>
                  <a:cubicBezTo>
                    <a:pt x="14067" y="3300"/>
                    <a:pt x="13904" y="3428"/>
                    <a:pt x="13783" y="3587"/>
                  </a:cubicBezTo>
                  <a:lnTo>
                    <a:pt x="13783" y="3587"/>
                  </a:lnTo>
                  <a:cubicBezTo>
                    <a:pt x="13750" y="3588"/>
                    <a:pt x="13676" y="3608"/>
                    <a:pt x="13527" y="3666"/>
                  </a:cubicBezTo>
                  <a:cubicBezTo>
                    <a:pt x="13317" y="3750"/>
                    <a:pt x="13004" y="3959"/>
                    <a:pt x="12669" y="4105"/>
                  </a:cubicBezTo>
                  <a:cubicBezTo>
                    <a:pt x="12188" y="4315"/>
                    <a:pt x="11706" y="4921"/>
                    <a:pt x="11225" y="5152"/>
                  </a:cubicBezTo>
                  <a:cubicBezTo>
                    <a:pt x="11204" y="5131"/>
                    <a:pt x="11204" y="5110"/>
                    <a:pt x="11183" y="5047"/>
                  </a:cubicBezTo>
                  <a:cubicBezTo>
                    <a:pt x="10514" y="3959"/>
                    <a:pt x="9468" y="3331"/>
                    <a:pt x="8505" y="2536"/>
                  </a:cubicBezTo>
                  <a:cubicBezTo>
                    <a:pt x="7375" y="1615"/>
                    <a:pt x="6162" y="841"/>
                    <a:pt x="4843" y="193"/>
                  </a:cubicBezTo>
                  <a:cubicBezTo>
                    <a:pt x="4586" y="59"/>
                    <a:pt x="4333" y="1"/>
                    <a:pt x="4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2"/>
            <p:cNvSpPr/>
            <p:nvPr/>
          </p:nvSpPr>
          <p:spPr>
            <a:xfrm>
              <a:off x="5415100" y="6092475"/>
              <a:ext cx="721350" cy="536575"/>
            </a:xfrm>
            <a:custGeom>
              <a:avLst/>
              <a:gdLst/>
              <a:ahLst/>
              <a:cxnLst/>
              <a:rect l="l" t="t" r="r" b="b"/>
              <a:pathLst>
                <a:path w="28854" h="21463" extrusionOk="0">
                  <a:moveTo>
                    <a:pt x="11241" y="0"/>
                  </a:moveTo>
                  <a:cubicBezTo>
                    <a:pt x="10446" y="0"/>
                    <a:pt x="9678" y="89"/>
                    <a:pt x="8976" y="382"/>
                  </a:cubicBezTo>
                  <a:cubicBezTo>
                    <a:pt x="8767" y="424"/>
                    <a:pt x="8516" y="507"/>
                    <a:pt x="8307" y="591"/>
                  </a:cubicBezTo>
                  <a:cubicBezTo>
                    <a:pt x="8112" y="515"/>
                    <a:pt x="7895" y="473"/>
                    <a:pt x="7679" y="473"/>
                  </a:cubicBezTo>
                  <a:cubicBezTo>
                    <a:pt x="7477" y="473"/>
                    <a:pt x="7275" y="510"/>
                    <a:pt x="7093" y="591"/>
                  </a:cubicBezTo>
                  <a:cubicBezTo>
                    <a:pt x="7051" y="591"/>
                    <a:pt x="7031" y="591"/>
                    <a:pt x="7010" y="549"/>
                  </a:cubicBezTo>
                  <a:cubicBezTo>
                    <a:pt x="6798" y="361"/>
                    <a:pt x="6566" y="287"/>
                    <a:pt x="6321" y="287"/>
                  </a:cubicBezTo>
                  <a:cubicBezTo>
                    <a:pt x="5693" y="287"/>
                    <a:pt x="4976" y="772"/>
                    <a:pt x="4269" y="1072"/>
                  </a:cubicBezTo>
                  <a:cubicBezTo>
                    <a:pt x="3599" y="1240"/>
                    <a:pt x="3160" y="1156"/>
                    <a:pt x="2637" y="1909"/>
                  </a:cubicBezTo>
                  <a:cubicBezTo>
                    <a:pt x="2574" y="1993"/>
                    <a:pt x="1339" y="2391"/>
                    <a:pt x="1277" y="2432"/>
                  </a:cubicBezTo>
                  <a:cubicBezTo>
                    <a:pt x="314" y="3227"/>
                    <a:pt x="440" y="4253"/>
                    <a:pt x="209" y="5445"/>
                  </a:cubicBezTo>
                  <a:cubicBezTo>
                    <a:pt x="0" y="6073"/>
                    <a:pt x="21" y="7349"/>
                    <a:pt x="147" y="8145"/>
                  </a:cubicBezTo>
                  <a:cubicBezTo>
                    <a:pt x="335" y="9505"/>
                    <a:pt x="1005" y="10906"/>
                    <a:pt x="1883" y="11911"/>
                  </a:cubicBezTo>
                  <a:cubicBezTo>
                    <a:pt x="2469" y="13501"/>
                    <a:pt x="3348" y="14401"/>
                    <a:pt x="4959" y="15070"/>
                  </a:cubicBezTo>
                  <a:cubicBezTo>
                    <a:pt x="5964" y="15509"/>
                    <a:pt x="6874" y="16475"/>
                    <a:pt x="7646" y="16475"/>
                  </a:cubicBezTo>
                  <a:cubicBezTo>
                    <a:pt x="7757" y="16475"/>
                    <a:pt x="7866" y="16454"/>
                    <a:pt x="7972" y="16409"/>
                  </a:cubicBezTo>
                  <a:cubicBezTo>
                    <a:pt x="8119" y="16598"/>
                    <a:pt x="8955" y="16744"/>
                    <a:pt x="9144" y="16870"/>
                  </a:cubicBezTo>
                  <a:cubicBezTo>
                    <a:pt x="9698" y="17291"/>
                    <a:pt x="10124" y="17460"/>
                    <a:pt x="10529" y="17460"/>
                  </a:cubicBezTo>
                  <a:cubicBezTo>
                    <a:pt x="10888" y="17460"/>
                    <a:pt x="11231" y="17327"/>
                    <a:pt x="11634" y="17121"/>
                  </a:cubicBezTo>
                  <a:cubicBezTo>
                    <a:pt x="12028" y="17208"/>
                    <a:pt x="12353" y="17239"/>
                    <a:pt x="12691" y="17239"/>
                  </a:cubicBezTo>
                  <a:cubicBezTo>
                    <a:pt x="12998" y="17239"/>
                    <a:pt x="13316" y="17213"/>
                    <a:pt x="13705" y="17184"/>
                  </a:cubicBezTo>
                  <a:cubicBezTo>
                    <a:pt x="13729" y="17212"/>
                    <a:pt x="13757" y="17222"/>
                    <a:pt x="13789" y="17222"/>
                  </a:cubicBezTo>
                  <a:cubicBezTo>
                    <a:pt x="13877" y="17222"/>
                    <a:pt x="13991" y="17144"/>
                    <a:pt x="14091" y="17144"/>
                  </a:cubicBezTo>
                  <a:cubicBezTo>
                    <a:pt x="14117" y="17144"/>
                    <a:pt x="14142" y="17149"/>
                    <a:pt x="14165" y="17163"/>
                  </a:cubicBezTo>
                  <a:cubicBezTo>
                    <a:pt x="13936" y="18163"/>
                    <a:pt x="13908" y="18410"/>
                    <a:pt x="13948" y="18410"/>
                  </a:cubicBezTo>
                  <a:cubicBezTo>
                    <a:pt x="13988" y="18410"/>
                    <a:pt x="14095" y="18171"/>
                    <a:pt x="14142" y="18171"/>
                  </a:cubicBezTo>
                  <a:cubicBezTo>
                    <a:pt x="14157" y="18171"/>
                    <a:pt x="14165" y="18193"/>
                    <a:pt x="14165" y="18251"/>
                  </a:cubicBezTo>
                  <a:cubicBezTo>
                    <a:pt x="14165" y="18753"/>
                    <a:pt x="14856" y="19653"/>
                    <a:pt x="15065" y="20803"/>
                  </a:cubicBezTo>
                  <a:cubicBezTo>
                    <a:pt x="15150" y="21272"/>
                    <a:pt x="15485" y="21463"/>
                    <a:pt x="15893" y="21463"/>
                  </a:cubicBezTo>
                  <a:cubicBezTo>
                    <a:pt x="16487" y="21463"/>
                    <a:pt x="17237" y="21056"/>
                    <a:pt x="17597" y="20510"/>
                  </a:cubicBezTo>
                  <a:cubicBezTo>
                    <a:pt x="17890" y="20217"/>
                    <a:pt x="17994" y="19820"/>
                    <a:pt x="17911" y="19464"/>
                  </a:cubicBezTo>
                  <a:cubicBezTo>
                    <a:pt x="18036" y="18523"/>
                    <a:pt x="18120" y="17456"/>
                    <a:pt x="18015" y="16451"/>
                  </a:cubicBezTo>
                  <a:cubicBezTo>
                    <a:pt x="19166" y="16347"/>
                    <a:pt x="20296" y="16033"/>
                    <a:pt x="21342" y="15593"/>
                  </a:cubicBezTo>
                  <a:cubicBezTo>
                    <a:pt x="23769" y="14610"/>
                    <a:pt x="25548" y="12957"/>
                    <a:pt x="26929" y="10802"/>
                  </a:cubicBezTo>
                  <a:cubicBezTo>
                    <a:pt x="27347" y="10153"/>
                    <a:pt x="28456" y="8500"/>
                    <a:pt x="28163" y="7977"/>
                  </a:cubicBezTo>
                  <a:cubicBezTo>
                    <a:pt x="28289" y="7705"/>
                    <a:pt x="28477" y="5759"/>
                    <a:pt x="28519" y="5445"/>
                  </a:cubicBezTo>
                  <a:cubicBezTo>
                    <a:pt x="28854" y="3646"/>
                    <a:pt x="25569" y="2704"/>
                    <a:pt x="23037" y="1344"/>
                  </a:cubicBezTo>
                  <a:cubicBezTo>
                    <a:pt x="21237" y="357"/>
                    <a:pt x="19618" y="35"/>
                    <a:pt x="17845" y="35"/>
                  </a:cubicBezTo>
                  <a:cubicBezTo>
                    <a:pt x="17062" y="35"/>
                    <a:pt x="16250" y="97"/>
                    <a:pt x="15379" y="194"/>
                  </a:cubicBezTo>
                  <a:cubicBezTo>
                    <a:pt x="15228" y="201"/>
                    <a:pt x="15076" y="204"/>
                    <a:pt x="14923" y="204"/>
                  </a:cubicBezTo>
                  <a:cubicBezTo>
                    <a:pt x="13720" y="204"/>
                    <a:pt x="12448" y="0"/>
                    <a:pt x="11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2"/>
            <p:cNvSpPr/>
            <p:nvPr/>
          </p:nvSpPr>
          <p:spPr>
            <a:xfrm>
              <a:off x="5459025" y="6275325"/>
              <a:ext cx="142300" cy="140625"/>
            </a:xfrm>
            <a:custGeom>
              <a:avLst/>
              <a:gdLst/>
              <a:ahLst/>
              <a:cxnLst/>
              <a:rect l="l" t="t" r="r" b="b"/>
              <a:pathLst>
                <a:path w="5692" h="5625" extrusionOk="0">
                  <a:moveTo>
                    <a:pt x="3039" y="0"/>
                  </a:moveTo>
                  <a:cubicBezTo>
                    <a:pt x="2553" y="0"/>
                    <a:pt x="2061" y="139"/>
                    <a:pt x="1633" y="412"/>
                  </a:cubicBezTo>
                  <a:cubicBezTo>
                    <a:pt x="754" y="977"/>
                    <a:pt x="252" y="1877"/>
                    <a:pt x="126" y="2923"/>
                  </a:cubicBezTo>
                  <a:cubicBezTo>
                    <a:pt x="1" y="3969"/>
                    <a:pt x="733" y="4932"/>
                    <a:pt x="1675" y="5266"/>
                  </a:cubicBezTo>
                  <a:cubicBezTo>
                    <a:pt x="1989" y="5455"/>
                    <a:pt x="2344" y="5559"/>
                    <a:pt x="2784" y="5622"/>
                  </a:cubicBezTo>
                  <a:cubicBezTo>
                    <a:pt x="2813" y="5624"/>
                    <a:pt x="2843" y="5625"/>
                    <a:pt x="2874" y="5625"/>
                  </a:cubicBezTo>
                  <a:cubicBezTo>
                    <a:pt x="3584" y="5625"/>
                    <a:pt x="4372" y="5161"/>
                    <a:pt x="4834" y="4660"/>
                  </a:cubicBezTo>
                  <a:cubicBezTo>
                    <a:pt x="5336" y="4095"/>
                    <a:pt x="5608" y="3446"/>
                    <a:pt x="5650" y="2672"/>
                  </a:cubicBezTo>
                  <a:cubicBezTo>
                    <a:pt x="5692" y="1981"/>
                    <a:pt x="5232" y="1186"/>
                    <a:pt x="4750" y="705"/>
                  </a:cubicBezTo>
                  <a:cubicBezTo>
                    <a:pt x="4290" y="233"/>
                    <a:pt x="3669" y="0"/>
                    <a:pt x="30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2"/>
            <p:cNvSpPr/>
            <p:nvPr/>
          </p:nvSpPr>
          <p:spPr>
            <a:xfrm>
              <a:off x="5957025" y="6241475"/>
              <a:ext cx="148050" cy="140075"/>
            </a:xfrm>
            <a:custGeom>
              <a:avLst/>
              <a:gdLst/>
              <a:ahLst/>
              <a:cxnLst/>
              <a:rect l="l" t="t" r="r" b="b"/>
              <a:pathLst>
                <a:path w="5922" h="5603" extrusionOk="0">
                  <a:moveTo>
                    <a:pt x="3206" y="1"/>
                  </a:moveTo>
                  <a:cubicBezTo>
                    <a:pt x="2840" y="1"/>
                    <a:pt x="2474" y="100"/>
                    <a:pt x="2092" y="301"/>
                  </a:cubicBezTo>
                  <a:cubicBezTo>
                    <a:pt x="1214" y="741"/>
                    <a:pt x="544" y="1682"/>
                    <a:pt x="272" y="2603"/>
                  </a:cubicBezTo>
                  <a:cubicBezTo>
                    <a:pt x="0" y="3461"/>
                    <a:pt x="314" y="4277"/>
                    <a:pt x="900" y="4946"/>
                  </a:cubicBezTo>
                  <a:cubicBezTo>
                    <a:pt x="1230" y="5339"/>
                    <a:pt x="1808" y="5603"/>
                    <a:pt x="2368" y="5603"/>
                  </a:cubicBezTo>
                  <a:cubicBezTo>
                    <a:pt x="2553" y="5603"/>
                    <a:pt x="2737" y="5574"/>
                    <a:pt x="2908" y="5511"/>
                  </a:cubicBezTo>
                  <a:cubicBezTo>
                    <a:pt x="2950" y="5470"/>
                    <a:pt x="3013" y="5449"/>
                    <a:pt x="3097" y="5428"/>
                  </a:cubicBezTo>
                  <a:cubicBezTo>
                    <a:pt x="3222" y="5407"/>
                    <a:pt x="3369" y="5407"/>
                    <a:pt x="3515" y="5365"/>
                  </a:cubicBezTo>
                  <a:cubicBezTo>
                    <a:pt x="3892" y="5323"/>
                    <a:pt x="4268" y="5198"/>
                    <a:pt x="4624" y="4988"/>
                  </a:cubicBezTo>
                  <a:cubicBezTo>
                    <a:pt x="5566" y="4486"/>
                    <a:pt x="5921" y="3377"/>
                    <a:pt x="5670" y="2436"/>
                  </a:cubicBezTo>
                  <a:cubicBezTo>
                    <a:pt x="5670" y="2205"/>
                    <a:pt x="5628" y="1975"/>
                    <a:pt x="5524" y="1766"/>
                  </a:cubicBezTo>
                  <a:cubicBezTo>
                    <a:pt x="5336" y="1306"/>
                    <a:pt x="5231" y="1138"/>
                    <a:pt x="4917" y="762"/>
                  </a:cubicBezTo>
                  <a:cubicBezTo>
                    <a:pt x="4896" y="720"/>
                    <a:pt x="4833" y="699"/>
                    <a:pt x="4792" y="636"/>
                  </a:cubicBezTo>
                  <a:cubicBezTo>
                    <a:pt x="4666" y="532"/>
                    <a:pt x="4561" y="448"/>
                    <a:pt x="4415" y="343"/>
                  </a:cubicBezTo>
                  <a:lnTo>
                    <a:pt x="4415" y="343"/>
                  </a:lnTo>
                  <a:cubicBezTo>
                    <a:pt x="4591" y="480"/>
                    <a:pt x="4680" y="548"/>
                    <a:pt x="4676" y="548"/>
                  </a:cubicBezTo>
                  <a:cubicBezTo>
                    <a:pt x="4672" y="548"/>
                    <a:pt x="4546" y="459"/>
                    <a:pt x="4289" y="280"/>
                  </a:cubicBezTo>
                  <a:cubicBezTo>
                    <a:pt x="3918" y="95"/>
                    <a:pt x="3562" y="1"/>
                    <a:pt x="3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2"/>
            <p:cNvSpPr/>
            <p:nvPr/>
          </p:nvSpPr>
          <p:spPr>
            <a:xfrm>
              <a:off x="5634800" y="6497525"/>
              <a:ext cx="468175" cy="399000"/>
            </a:xfrm>
            <a:custGeom>
              <a:avLst/>
              <a:gdLst/>
              <a:ahLst/>
              <a:cxnLst/>
              <a:rect l="l" t="t" r="r" b="b"/>
              <a:pathLst>
                <a:path w="18727" h="15960" extrusionOk="0">
                  <a:moveTo>
                    <a:pt x="11613" y="1"/>
                  </a:moveTo>
                  <a:cubicBezTo>
                    <a:pt x="11552" y="1"/>
                    <a:pt x="11489" y="13"/>
                    <a:pt x="11424" y="40"/>
                  </a:cubicBezTo>
                  <a:cubicBezTo>
                    <a:pt x="10671" y="354"/>
                    <a:pt x="9458" y="375"/>
                    <a:pt x="8997" y="375"/>
                  </a:cubicBezTo>
                  <a:cubicBezTo>
                    <a:pt x="8992" y="375"/>
                    <a:pt x="8987" y="375"/>
                    <a:pt x="8982" y="375"/>
                  </a:cubicBezTo>
                  <a:cubicBezTo>
                    <a:pt x="8047" y="375"/>
                    <a:pt x="9250" y="2368"/>
                    <a:pt x="9541" y="3346"/>
                  </a:cubicBezTo>
                  <a:cubicBezTo>
                    <a:pt x="9081" y="3555"/>
                    <a:pt x="8683" y="4015"/>
                    <a:pt x="8683" y="4706"/>
                  </a:cubicBezTo>
                  <a:cubicBezTo>
                    <a:pt x="8683" y="4811"/>
                    <a:pt x="8683" y="4936"/>
                    <a:pt x="8662" y="5041"/>
                  </a:cubicBezTo>
                  <a:cubicBezTo>
                    <a:pt x="8600" y="5083"/>
                    <a:pt x="8516" y="5166"/>
                    <a:pt x="8411" y="5250"/>
                  </a:cubicBezTo>
                  <a:cubicBezTo>
                    <a:pt x="8160" y="5480"/>
                    <a:pt x="7867" y="5689"/>
                    <a:pt x="7616" y="5899"/>
                  </a:cubicBezTo>
                  <a:cubicBezTo>
                    <a:pt x="7573" y="5935"/>
                    <a:pt x="7536" y="5949"/>
                    <a:pt x="7503" y="5949"/>
                  </a:cubicBezTo>
                  <a:cubicBezTo>
                    <a:pt x="7382" y="5949"/>
                    <a:pt x="7323" y="5755"/>
                    <a:pt x="7239" y="5755"/>
                  </a:cubicBezTo>
                  <a:cubicBezTo>
                    <a:pt x="7214" y="5755"/>
                    <a:pt x="7187" y="5772"/>
                    <a:pt x="7156" y="5815"/>
                  </a:cubicBezTo>
                  <a:cubicBezTo>
                    <a:pt x="7030" y="5250"/>
                    <a:pt x="6675" y="5145"/>
                    <a:pt x="6110" y="4957"/>
                  </a:cubicBezTo>
                  <a:cubicBezTo>
                    <a:pt x="6152" y="4622"/>
                    <a:pt x="5838" y="4643"/>
                    <a:pt x="5775" y="4308"/>
                  </a:cubicBezTo>
                  <a:cubicBezTo>
                    <a:pt x="5566" y="3178"/>
                    <a:pt x="5419" y="1798"/>
                    <a:pt x="4687" y="940"/>
                  </a:cubicBezTo>
                  <a:cubicBezTo>
                    <a:pt x="4478" y="689"/>
                    <a:pt x="4143" y="563"/>
                    <a:pt x="3808" y="563"/>
                  </a:cubicBezTo>
                  <a:cubicBezTo>
                    <a:pt x="3473" y="563"/>
                    <a:pt x="3139" y="689"/>
                    <a:pt x="2929" y="940"/>
                  </a:cubicBezTo>
                  <a:cubicBezTo>
                    <a:pt x="2009" y="2007"/>
                    <a:pt x="2072" y="2509"/>
                    <a:pt x="2281" y="3618"/>
                  </a:cubicBezTo>
                  <a:lnTo>
                    <a:pt x="1988" y="4120"/>
                  </a:lnTo>
                  <a:cubicBezTo>
                    <a:pt x="1067" y="7112"/>
                    <a:pt x="1025" y="10899"/>
                    <a:pt x="188" y="13912"/>
                  </a:cubicBezTo>
                  <a:cubicBezTo>
                    <a:pt x="0" y="14561"/>
                    <a:pt x="293" y="15335"/>
                    <a:pt x="921" y="15691"/>
                  </a:cubicBezTo>
                  <a:cubicBezTo>
                    <a:pt x="1291" y="15887"/>
                    <a:pt x="1814" y="15959"/>
                    <a:pt x="2389" y="15959"/>
                  </a:cubicBezTo>
                  <a:cubicBezTo>
                    <a:pt x="3474" y="15959"/>
                    <a:pt x="4745" y="15701"/>
                    <a:pt x="5524" y="15523"/>
                  </a:cubicBezTo>
                  <a:cubicBezTo>
                    <a:pt x="5812" y="15549"/>
                    <a:pt x="6098" y="15562"/>
                    <a:pt x="6383" y="15562"/>
                  </a:cubicBezTo>
                  <a:cubicBezTo>
                    <a:pt x="8623" y="15562"/>
                    <a:pt x="10763" y="14796"/>
                    <a:pt x="12805" y="13850"/>
                  </a:cubicBezTo>
                  <a:cubicBezTo>
                    <a:pt x="13391" y="13598"/>
                    <a:pt x="13935" y="13306"/>
                    <a:pt x="14479" y="12971"/>
                  </a:cubicBezTo>
                  <a:cubicBezTo>
                    <a:pt x="14647" y="12866"/>
                    <a:pt x="14730" y="12803"/>
                    <a:pt x="14730" y="12782"/>
                  </a:cubicBezTo>
                  <a:lnTo>
                    <a:pt x="14751" y="12782"/>
                  </a:lnTo>
                  <a:cubicBezTo>
                    <a:pt x="15044" y="12762"/>
                    <a:pt x="15400" y="12699"/>
                    <a:pt x="15672" y="12510"/>
                  </a:cubicBezTo>
                  <a:cubicBezTo>
                    <a:pt x="16760" y="11653"/>
                    <a:pt x="18727" y="11381"/>
                    <a:pt x="17785" y="10251"/>
                  </a:cubicBezTo>
                  <a:cubicBezTo>
                    <a:pt x="17660" y="10125"/>
                    <a:pt x="17555" y="9958"/>
                    <a:pt x="17450" y="9832"/>
                  </a:cubicBezTo>
                  <a:cubicBezTo>
                    <a:pt x="17388" y="9539"/>
                    <a:pt x="17346" y="9246"/>
                    <a:pt x="17241" y="8974"/>
                  </a:cubicBezTo>
                  <a:cubicBezTo>
                    <a:pt x="16865" y="7928"/>
                    <a:pt x="15086" y="5940"/>
                    <a:pt x="14521" y="4999"/>
                  </a:cubicBezTo>
                  <a:cubicBezTo>
                    <a:pt x="13998" y="4099"/>
                    <a:pt x="13726" y="3241"/>
                    <a:pt x="13077" y="2446"/>
                  </a:cubicBezTo>
                  <a:cubicBezTo>
                    <a:pt x="12788" y="1676"/>
                    <a:pt x="12322" y="1"/>
                    <a:pt x="116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2"/>
            <p:cNvSpPr/>
            <p:nvPr/>
          </p:nvSpPr>
          <p:spPr>
            <a:xfrm>
              <a:off x="5641075" y="6799375"/>
              <a:ext cx="506900" cy="235750"/>
            </a:xfrm>
            <a:custGeom>
              <a:avLst/>
              <a:gdLst/>
              <a:ahLst/>
              <a:cxnLst/>
              <a:rect l="l" t="t" r="r" b="b"/>
              <a:pathLst>
                <a:path w="20276" h="9430" extrusionOk="0">
                  <a:moveTo>
                    <a:pt x="17209" y="1"/>
                  </a:moveTo>
                  <a:cubicBezTo>
                    <a:pt x="16506" y="1"/>
                    <a:pt x="15791" y="981"/>
                    <a:pt x="15149" y="1273"/>
                  </a:cubicBezTo>
                  <a:cubicBezTo>
                    <a:pt x="14521" y="1587"/>
                    <a:pt x="13810" y="1524"/>
                    <a:pt x="13161" y="1776"/>
                  </a:cubicBezTo>
                  <a:cubicBezTo>
                    <a:pt x="12387" y="2089"/>
                    <a:pt x="11822" y="2257"/>
                    <a:pt x="11048" y="2571"/>
                  </a:cubicBezTo>
                  <a:cubicBezTo>
                    <a:pt x="9709" y="3136"/>
                    <a:pt x="8370" y="3617"/>
                    <a:pt x="6884" y="3659"/>
                  </a:cubicBezTo>
                  <a:cubicBezTo>
                    <a:pt x="6298" y="3680"/>
                    <a:pt x="5712" y="3826"/>
                    <a:pt x="5126" y="3868"/>
                  </a:cubicBezTo>
                  <a:lnTo>
                    <a:pt x="4666" y="3952"/>
                  </a:lnTo>
                  <a:cubicBezTo>
                    <a:pt x="4470" y="3878"/>
                    <a:pt x="4267" y="3848"/>
                    <a:pt x="4073" y="3848"/>
                  </a:cubicBezTo>
                  <a:cubicBezTo>
                    <a:pt x="3936" y="3848"/>
                    <a:pt x="3804" y="3863"/>
                    <a:pt x="3683" y="3889"/>
                  </a:cubicBezTo>
                  <a:cubicBezTo>
                    <a:pt x="3595" y="3905"/>
                    <a:pt x="3507" y="3912"/>
                    <a:pt x="3419" y="3912"/>
                  </a:cubicBezTo>
                  <a:cubicBezTo>
                    <a:pt x="2974" y="3912"/>
                    <a:pt x="2531" y="3738"/>
                    <a:pt x="2128" y="3738"/>
                  </a:cubicBezTo>
                  <a:cubicBezTo>
                    <a:pt x="1890" y="3738"/>
                    <a:pt x="1666" y="3799"/>
                    <a:pt x="1465" y="3993"/>
                  </a:cubicBezTo>
                  <a:cubicBezTo>
                    <a:pt x="942" y="4517"/>
                    <a:pt x="0" y="8053"/>
                    <a:pt x="293" y="8680"/>
                  </a:cubicBezTo>
                  <a:cubicBezTo>
                    <a:pt x="304" y="9057"/>
                    <a:pt x="617" y="9125"/>
                    <a:pt x="1025" y="9125"/>
                  </a:cubicBezTo>
                  <a:cubicBezTo>
                    <a:pt x="1256" y="9125"/>
                    <a:pt x="1517" y="9103"/>
                    <a:pt x="1770" y="9103"/>
                  </a:cubicBezTo>
                  <a:cubicBezTo>
                    <a:pt x="1964" y="9103"/>
                    <a:pt x="2154" y="9116"/>
                    <a:pt x="2323" y="9162"/>
                  </a:cubicBezTo>
                  <a:cubicBezTo>
                    <a:pt x="2861" y="9296"/>
                    <a:pt x="3399" y="9323"/>
                    <a:pt x="3937" y="9323"/>
                  </a:cubicBezTo>
                  <a:cubicBezTo>
                    <a:pt x="4295" y="9323"/>
                    <a:pt x="4654" y="9311"/>
                    <a:pt x="5013" y="9311"/>
                  </a:cubicBezTo>
                  <a:cubicBezTo>
                    <a:pt x="5372" y="9311"/>
                    <a:pt x="5730" y="9323"/>
                    <a:pt x="6089" y="9371"/>
                  </a:cubicBezTo>
                  <a:cubicBezTo>
                    <a:pt x="6390" y="9412"/>
                    <a:pt x="6695" y="9429"/>
                    <a:pt x="7001" y="9429"/>
                  </a:cubicBezTo>
                  <a:cubicBezTo>
                    <a:pt x="8268" y="9429"/>
                    <a:pt x="9563" y="9125"/>
                    <a:pt x="10776" y="8890"/>
                  </a:cubicBezTo>
                  <a:cubicBezTo>
                    <a:pt x="13580" y="8346"/>
                    <a:pt x="16007" y="7090"/>
                    <a:pt x="18204" y="5312"/>
                  </a:cubicBezTo>
                  <a:cubicBezTo>
                    <a:pt x="18413" y="5144"/>
                    <a:pt x="18580" y="4935"/>
                    <a:pt x="18643" y="4768"/>
                  </a:cubicBezTo>
                  <a:cubicBezTo>
                    <a:pt x="20087" y="4454"/>
                    <a:pt x="20275" y="1776"/>
                    <a:pt x="18601" y="1524"/>
                  </a:cubicBezTo>
                  <a:cubicBezTo>
                    <a:pt x="18183" y="1462"/>
                    <a:pt x="17869" y="164"/>
                    <a:pt x="17367" y="18"/>
                  </a:cubicBezTo>
                  <a:cubicBezTo>
                    <a:pt x="17314" y="6"/>
                    <a:pt x="17262" y="1"/>
                    <a:pt x="17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2"/>
            <p:cNvSpPr/>
            <p:nvPr/>
          </p:nvSpPr>
          <p:spPr>
            <a:xfrm>
              <a:off x="5608100" y="7294950"/>
              <a:ext cx="155950" cy="62475"/>
            </a:xfrm>
            <a:custGeom>
              <a:avLst/>
              <a:gdLst/>
              <a:ahLst/>
              <a:cxnLst/>
              <a:rect l="l" t="t" r="r" b="b"/>
              <a:pathLst>
                <a:path w="6238" h="2499" extrusionOk="0">
                  <a:moveTo>
                    <a:pt x="5214" y="0"/>
                  </a:moveTo>
                  <a:cubicBezTo>
                    <a:pt x="5158" y="0"/>
                    <a:pt x="5100" y="3"/>
                    <a:pt x="5044" y="10"/>
                  </a:cubicBezTo>
                  <a:cubicBezTo>
                    <a:pt x="5023" y="10"/>
                    <a:pt x="4981" y="10"/>
                    <a:pt x="4960" y="31"/>
                  </a:cubicBezTo>
                  <a:cubicBezTo>
                    <a:pt x="4923" y="29"/>
                    <a:pt x="4887" y="28"/>
                    <a:pt x="4851" y="28"/>
                  </a:cubicBezTo>
                  <a:cubicBezTo>
                    <a:pt x="4396" y="28"/>
                    <a:pt x="4001" y="147"/>
                    <a:pt x="3516" y="303"/>
                  </a:cubicBezTo>
                  <a:cubicBezTo>
                    <a:pt x="2721" y="533"/>
                    <a:pt x="2240" y="1056"/>
                    <a:pt x="1424" y="1265"/>
                  </a:cubicBezTo>
                  <a:cubicBezTo>
                    <a:pt x="1612" y="1663"/>
                    <a:pt x="984" y="1704"/>
                    <a:pt x="984" y="1704"/>
                  </a:cubicBezTo>
                  <a:cubicBezTo>
                    <a:pt x="168" y="1914"/>
                    <a:pt x="1" y="2248"/>
                    <a:pt x="1089" y="2437"/>
                  </a:cubicBezTo>
                  <a:cubicBezTo>
                    <a:pt x="1338" y="2480"/>
                    <a:pt x="1582" y="2499"/>
                    <a:pt x="1822" y="2499"/>
                  </a:cubicBezTo>
                  <a:cubicBezTo>
                    <a:pt x="3097" y="2499"/>
                    <a:pt x="4265" y="1965"/>
                    <a:pt x="5462" y="1684"/>
                  </a:cubicBezTo>
                  <a:cubicBezTo>
                    <a:pt x="5967" y="1567"/>
                    <a:pt x="6238" y="1198"/>
                    <a:pt x="6190" y="777"/>
                  </a:cubicBezTo>
                  <a:lnTo>
                    <a:pt x="6190" y="777"/>
                  </a:lnTo>
                  <a:cubicBezTo>
                    <a:pt x="6193" y="769"/>
                    <a:pt x="6194" y="751"/>
                    <a:pt x="6194" y="721"/>
                  </a:cubicBezTo>
                  <a:cubicBezTo>
                    <a:pt x="6194" y="251"/>
                    <a:pt x="5721" y="0"/>
                    <a:pt x="5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2"/>
            <p:cNvSpPr/>
            <p:nvPr/>
          </p:nvSpPr>
          <p:spPr>
            <a:xfrm>
              <a:off x="6248900" y="7050225"/>
              <a:ext cx="81300" cy="110250"/>
            </a:xfrm>
            <a:custGeom>
              <a:avLst/>
              <a:gdLst/>
              <a:ahLst/>
              <a:cxnLst/>
              <a:rect l="l" t="t" r="r" b="b"/>
              <a:pathLst>
                <a:path w="3252" h="4410" extrusionOk="0">
                  <a:moveTo>
                    <a:pt x="2066" y="1"/>
                  </a:moveTo>
                  <a:cubicBezTo>
                    <a:pt x="1917" y="1"/>
                    <a:pt x="1768" y="35"/>
                    <a:pt x="1632" y="111"/>
                  </a:cubicBezTo>
                  <a:cubicBezTo>
                    <a:pt x="440" y="843"/>
                    <a:pt x="0" y="2371"/>
                    <a:pt x="335" y="3710"/>
                  </a:cubicBezTo>
                  <a:cubicBezTo>
                    <a:pt x="439" y="4154"/>
                    <a:pt x="836" y="4410"/>
                    <a:pt x="1260" y="4410"/>
                  </a:cubicBezTo>
                  <a:cubicBezTo>
                    <a:pt x="1435" y="4410"/>
                    <a:pt x="1614" y="4366"/>
                    <a:pt x="1779" y="4275"/>
                  </a:cubicBezTo>
                  <a:cubicBezTo>
                    <a:pt x="2030" y="4128"/>
                    <a:pt x="2156" y="3919"/>
                    <a:pt x="2218" y="3668"/>
                  </a:cubicBezTo>
                  <a:cubicBezTo>
                    <a:pt x="2448" y="2810"/>
                    <a:pt x="2679" y="1973"/>
                    <a:pt x="3034" y="1136"/>
                  </a:cubicBezTo>
                  <a:cubicBezTo>
                    <a:pt x="3251" y="535"/>
                    <a:pt x="2656" y="1"/>
                    <a:pt x="2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2"/>
            <p:cNvSpPr/>
            <p:nvPr/>
          </p:nvSpPr>
          <p:spPr>
            <a:xfrm>
              <a:off x="5581425" y="6197600"/>
              <a:ext cx="36350" cy="62275"/>
            </a:xfrm>
            <a:custGeom>
              <a:avLst/>
              <a:gdLst/>
              <a:ahLst/>
              <a:cxnLst/>
              <a:rect l="l" t="t" r="r" b="b"/>
              <a:pathLst>
                <a:path w="1454" h="2491" extrusionOk="0">
                  <a:moveTo>
                    <a:pt x="733" y="0"/>
                  </a:moveTo>
                  <a:cubicBezTo>
                    <a:pt x="500" y="0"/>
                    <a:pt x="272" y="121"/>
                    <a:pt x="189" y="403"/>
                  </a:cubicBezTo>
                  <a:cubicBezTo>
                    <a:pt x="126" y="696"/>
                    <a:pt x="64" y="1010"/>
                    <a:pt x="43" y="1324"/>
                  </a:cubicBezTo>
                  <a:cubicBezTo>
                    <a:pt x="1" y="1471"/>
                    <a:pt x="43" y="1617"/>
                    <a:pt x="43" y="1763"/>
                  </a:cubicBezTo>
                  <a:cubicBezTo>
                    <a:pt x="64" y="1994"/>
                    <a:pt x="106" y="2098"/>
                    <a:pt x="252" y="2287"/>
                  </a:cubicBezTo>
                  <a:cubicBezTo>
                    <a:pt x="325" y="2423"/>
                    <a:pt x="456" y="2491"/>
                    <a:pt x="592" y="2491"/>
                  </a:cubicBezTo>
                  <a:cubicBezTo>
                    <a:pt x="728" y="2491"/>
                    <a:pt x="869" y="2423"/>
                    <a:pt x="963" y="2287"/>
                  </a:cubicBezTo>
                  <a:cubicBezTo>
                    <a:pt x="1005" y="2182"/>
                    <a:pt x="1089" y="2140"/>
                    <a:pt x="1131" y="1994"/>
                  </a:cubicBezTo>
                  <a:cubicBezTo>
                    <a:pt x="1194" y="1847"/>
                    <a:pt x="1194" y="1680"/>
                    <a:pt x="1194" y="1533"/>
                  </a:cubicBezTo>
                  <a:cubicBezTo>
                    <a:pt x="1214" y="1240"/>
                    <a:pt x="1235" y="989"/>
                    <a:pt x="1340" y="696"/>
                  </a:cubicBezTo>
                  <a:cubicBezTo>
                    <a:pt x="1454" y="280"/>
                    <a:pt x="1087"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2"/>
            <p:cNvSpPr/>
            <p:nvPr/>
          </p:nvSpPr>
          <p:spPr>
            <a:xfrm>
              <a:off x="5889000" y="6183225"/>
              <a:ext cx="26200" cy="59775"/>
            </a:xfrm>
            <a:custGeom>
              <a:avLst/>
              <a:gdLst/>
              <a:ahLst/>
              <a:cxnLst/>
              <a:rect l="l" t="t" r="r" b="b"/>
              <a:pathLst>
                <a:path w="1048" h="2391" extrusionOk="0">
                  <a:moveTo>
                    <a:pt x="506" y="0"/>
                  </a:moveTo>
                  <a:cubicBezTo>
                    <a:pt x="294" y="0"/>
                    <a:pt x="85" y="152"/>
                    <a:pt x="64" y="455"/>
                  </a:cubicBezTo>
                  <a:cubicBezTo>
                    <a:pt x="1" y="937"/>
                    <a:pt x="1" y="1397"/>
                    <a:pt x="1" y="1878"/>
                  </a:cubicBezTo>
                  <a:cubicBezTo>
                    <a:pt x="1" y="2066"/>
                    <a:pt x="168" y="2318"/>
                    <a:pt x="378" y="2359"/>
                  </a:cubicBezTo>
                  <a:cubicBezTo>
                    <a:pt x="419" y="2380"/>
                    <a:pt x="461" y="2391"/>
                    <a:pt x="503" y="2391"/>
                  </a:cubicBezTo>
                  <a:cubicBezTo>
                    <a:pt x="545" y="2391"/>
                    <a:pt x="587" y="2380"/>
                    <a:pt x="629" y="2359"/>
                  </a:cubicBezTo>
                  <a:cubicBezTo>
                    <a:pt x="859" y="2318"/>
                    <a:pt x="984" y="2066"/>
                    <a:pt x="984" y="1878"/>
                  </a:cubicBezTo>
                  <a:cubicBezTo>
                    <a:pt x="1047" y="1397"/>
                    <a:pt x="1026" y="937"/>
                    <a:pt x="963" y="455"/>
                  </a:cubicBezTo>
                  <a:cubicBezTo>
                    <a:pt x="932" y="152"/>
                    <a:pt x="718"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2"/>
            <p:cNvSpPr/>
            <p:nvPr/>
          </p:nvSpPr>
          <p:spPr>
            <a:xfrm>
              <a:off x="5624325" y="6292425"/>
              <a:ext cx="346975" cy="140725"/>
            </a:xfrm>
            <a:custGeom>
              <a:avLst/>
              <a:gdLst/>
              <a:ahLst/>
              <a:cxnLst/>
              <a:rect l="l" t="t" r="r" b="b"/>
              <a:pathLst>
                <a:path w="13879" h="5629" extrusionOk="0">
                  <a:moveTo>
                    <a:pt x="13474" y="1"/>
                  </a:moveTo>
                  <a:cubicBezTo>
                    <a:pt x="13366" y="1"/>
                    <a:pt x="13255" y="51"/>
                    <a:pt x="13182" y="167"/>
                  </a:cubicBezTo>
                  <a:cubicBezTo>
                    <a:pt x="12869" y="649"/>
                    <a:pt x="12785" y="1193"/>
                    <a:pt x="12450" y="1632"/>
                  </a:cubicBezTo>
                  <a:cubicBezTo>
                    <a:pt x="12115" y="2071"/>
                    <a:pt x="11655" y="2490"/>
                    <a:pt x="11237" y="2867"/>
                  </a:cubicBezTo>
                  <a:cubicBezTo>
                    <a:pt x="10232" y="3745"/>
                    <a:pt x="8977" y="4227"/>
                    <a:pt x="7659" y="4561"/>
                  </a:cubicBezTo>
                  <a:cubicBezTo>
                    <a:pt x="6711" y="4810"/>
                    <a:pt x="5671" y="4909"/>
                    <a:pt x="4649" y="4909"/>
                  </a:cubicBezTo>
                  <a:cubicBezTo>
                    <a:pt x="4296" y="4909"/>
                    <a:pt x="3944" y="4897"/>
                    <a:pt x="3599" y="4875"/>
                  </a:cubicBezTo>
                  <a:cubicBezTo>
                    <a:pt x="3035" y="4854"/>
                    <a:pt x="2511" y="4561"/>
                    <a:pt x="2009" y="4248"/>
                  </a:cubicBezTo>
                  <a:cubicBezTo>
                    <a:pt x="1549" y="3934"/>
                    <a:pt x="775" y="3285"/>
                    <a:pt x="879" y="2636"/>
                  </a:cubicBezTo>
                  <a:cubicBezTo>
                    <a:pt x="930" y="2360"/>
                    <a:pt x="693" y="2174"/>
                    <a:pt x="487" y="2174"/>
                  </a:cubicBezTo>
                  <a:cubicBezTo>
                    <a:pt x="350" y="2174"/>
                    <a:pt x="227" y="2256"/>
                    <a:pt x="210" y="2448"/>
                  </a:cubicBezTo>
                  <a:cubicBezTo>
                    <a:pt x="1" y="3745"/>
                    <a:pt x="1298" y="4771"/>
                    <a:pt x="2344" y="5294"/>
                  </a:cubicBezTo>
                  <a:cubicBezTo>
                    <a:pt x="2972" y="5608"/>
                    <a:pt x="3662" y="5629"/>
                    <a:pt x="4374" y="5629"/>
                  </a:cubicBezTo>
                  <a:cubicBezTo>
                    <a:pt x="5211" y="5629"/>
                    <a:pt x="6048" y="5608"/>
                    <a:pt x="6843" y="5503"/>
                  </a:cubicBezTo>
                  <a:cubicBezTo>
                    <a:pt x="9751" y="5064"/>
                    <a:pt x="12973" y="3473"/>
                    <a:pt x="13810" y="439"/>
                  </a:cubicBezTo>
                  <a:cubicBezTo>
                    <a:pt x="13879" y="180"/>
                    <a:pt x="13679" y="1"/>
                    <a:pt x="13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2"/>
            <p:cNvSpPr/>
            <p:nvPr/>
          </p:nvSpPr>
          <p:spPr>
            <a:xfrm>
              <a:off x="5154600" y="5891450"/>
              <a:ext cx="1254475" cy="1484175"/>
            </a:xfrm>
            <a:custGeom>
              <a:avLst/>
              <a:gdLst/>
              <a:ahLst/>
              <a:cxnLst/>
              <a:rect l="l" t="t" r="r" b="b"/>
              <a:pathLst>
                <a:path w="50179" h="59367" extrusionOk="0">
                  <a:moveTo>
                    <a:pt x="31344" y="3422"/>
                  </a:moveTo>
                  <a:lnTo>
                    <a:pt x="31344" y="3422"/>
                  </a:lnTo>
                  <a:cubicBezTo>
                    <a:pt x="31532" y="3506"/>
                    <a:pt x="31699" y="3569"/>
                    <a:pt x="31888" y="3673"/>
                  </a:cubicBezTo>
                  <a:cubicBezTo>
                    <a:pt x="32704" y="4071"/>
                    <a:pt x="33457" y="4552"/>
                    <a:pt x="34148" y="5117"/>
                  </a:cubicBezTo>
                  <a:cubicBezTo>
                    <a:pt x="34420" y="5389"/>
                    <a:pt x="34692" y="5661"/>
                    <a:pt x="34943" y="5975"/>
                  </a:cubicBezTo>
                  <a:cubicBezTo>
                    <a:pt x="34943" y="6121"/>
                    <a:pt x="34984" y="6268"/>
                    <a:pt x="35110" y="6393"/>
                  </a:cubicBezTo>
                  <a:cubicBezTo>
                    <a:pt x="35612" y="6958"/>
                    <a:pt x="35842" y="7628"/>
                    <a:pt x="36345" y="8172"/>
                  </a:cubicBezTo>
                  <a:cubicBezTo>
                    <a:pt x="36826" y="8695"/>
                    <a:pt x="37035" y="9427"/>
                    <a:pt x="37328" y="10076"/>
                  </a:cubicBezTo>
                  <a:cubicBezTo>
                    <a:pt x="37433" y="10327"/>
                    <a:pt x="37537" y="10557"/>
                    <a:pt x="37621" y="10766"/>
                  </a:cubicBezTo>
                  <a:cubicBezTo>
                    <a:pt x="36930" y="10432"/>
                    <a:pt x="36177" y="10180"/>
                    <a:pt x="35654" y="9950"/>
                  </a:cubicBezTo>
                  <a:cubicBezTo>
                    <a:pt x="34608" y="9511"/>
                    <a:pt x="33562" y="8946"/>
                    <a:pt x="32474" y="8590"/>
                  </a:cubicBezTo>
                  <a:cubicBezTo>
                    <a:pt x="32411" y="7963"/>
                    <a:pt x="32285" y="7314"/>
                    <a:pt x="32181" y="6728"/>
                  </a:cubicBezTo>
                  <a:cubicBezTo>
                    <a:pt x="31992" y="5619"/>
                    <a:pt x="31679" y="4510"/>
                    <a:pt x="31344" y="3422"/>
                  </a:cubicBezTo>
                  <a:close/>
                  <a:moveTo>
                    <a:pt x="25611" y="8486"/>
                  </a:moveTo>
                  <a:cubicBezTo>
                    <a:pt x="26280" y="8486"/>
                    <a:pt x="26971" y="8527"/>
                    <a:pt x="27619" y="8569"/>
                  </a:cubicBezTo>
                  <a:cubicBezTo>
                    <a:pt x="27619" y="8653"/>
                    <a:pt x="27661" y="8695"/>
                    <a:pt x="27682" y="8779"/>
                  </a:cubicBezTo>
                  <a:cubicBezTo>
                    <a:pt x="27720" y="8904"/>
                    <a:pt x="27864" y="8992"/>
                    <a:pt x="27995" y="8992"/>
                  </a:cubicBezTo>
                  <a:cubicBezTo>
                    <a:pt x="28082" y="8992"/>
                    <a:pt x="28164" y="8954"/>
                    <a:pt x="28205" y="8862"/>
                  </a:cubicBezTo>
                  <a:cubicBezTo>
                    <a:pt x="28226" y="8779"/>
                    <a:pt x="28247" y="8695"/>
                    <a:pt x="28268" y="8653"/>
                  </a:cubicBezTo>
                  <a:cubicBezTo>
                    <a:pt x="28875" y="8695"/>
                    <a:pt x="29461" y="8779"/>
                    <a:pt x="30047" y="8862"/>
                  </a:cubicBezTo>
                  <a:cubicBezTo>
                    <a:pt x="30570" y="8925"/>
                    <a:pt x="31093" y="9009"/>
                    <a:pt x="31616" y="9134"/>
                  </a:cubicBezTo>
                  <a:cubicBezTo>
                    <a:pt x="31658" y="9385"/>
                    <a:pt x="31679" y="9595"/>
                    <a:pt x="31720" y="9825"/>
                  </a:cubicBezTo>
                  <a:cubicBezTo>
                    <a:pt x="31762" y="9971"/>
                    <a:pt x="31893" y="10044"/>
                    <a:pt x="32021" y="10044"/>
                  </a:cubicBezTo>
                  <a:cubicBezTo>
                    <a:pt x="32149" y="10044"/>
                    <a:pt x="32275" y="9971"/>
                    <a:pt x="32306" y="9825"/>
                  </a:cubicBezTo>
                  <a:cubicBezTo>
                    <a:pt x="32369" y="9657"/>
                    <a:pt x="32369" y="9511"/>
                    <a:pt x="32390" y="9364"/>
                  </a:cubicBezTo>
                  <a:cubicBezTo>
                    <a:pt x="32976" y="9553"/>
                    <a:pt x="33604" y="9888"/>
                    <a:pt x="34189" y="10139"/>
                  </a:cubicBezTo>
                  <a:lnTo>
                    <a:pt x="36847" y="11310"/>
                  </a:lnTo>
                  <a:cubicBezTo>
                    <a:pt x="37161" y="11478"/>
                    <a:pt x="37621" y="11645"/>
                    <a:pt x="37977" y="11896"/>
                  </a:cubicBezTo>
                  <a:cubicBezTo>
                    <a:pt x="38290" y="12859"/>
                    <a:pt x="38479" y="13821"/>
                    <a:pt x="38290" y="14867"/>
                  </a:cubicBezTo>
                  <a:cubicBezTo>
                    <a:pt x="38186" y="15579"/>
                    <a:pt x="37997" y="16227"/>
                    <a:pt x="37725" y="16897"/>
                  </a:cubicBezTo>
                  <a:cubicBezTo>
                    <a:pt x="37558" y="17211"/>
                    <a:pt x="37370" y="17525"/>
                    <a:pt x="37161" y="17838"/>
                  </a:cubicBezTo>
                  <a:cubicBezTo>
                    <a:pt x="36930" y="18173"/>
                    <a:pt x="36826" y="18634"/>
                    <a:pt x="36679" y="19010"/>
                  </a:cubicBezTo>
                  <a:cubicBezTo>
                    <a:pt x="36093" y="20349"/>
                    <a:pt x="35131" y="21521"/>
                    <a:pt x="33917" y="22295"/>
                  </a:cubicBezTo>
                  <a:cubicBezTo>
                    <a:pt x="31281" y="24116"/>
                    <a:pt x="27870" y="24701"/>
                    <a:pt x="24627" y="24722"/>
                  </a:cubicBezTo>
                  <a:cubicBezTo>
                    <a:pt x="24365" y="24728"/>
                    <a:pt x="24103" y="24732"/>
                    <a:pt x="23843" y="24732"/>
                  </a:cubicBezTo>
                  <a:cubicBezTo>
                    <a:pt x="22295" y="24732"/>
                    <a:pt x="20778" y="24611"/>
                    <a:pt x="19292" y="24199"/>
                  </a:cubicBezTo>
                  <a:cubicBezTo>
                    <a:pt x="17848" y="23823"/>
                    <a:pt x="16488" y="23195"/>
                    <a:pt x="15233" y="22358"/>
                  </a:cubicBezTo>
                  <a:cubicBezTo>
                    <a:pt x="12659" y="20621"/>
                    <a:pt x="10671" y="17546"/>
                    <a:pt x="10734" y="14365"/>
                  </a:cubicBezTo>
                  <a:cubicBezTo>
                    <a:pt x="10755" y="13528"/>
                    <a:pt x="10943" y="12670"/>
                    <a:pt x="11194" y="11896"/>
                  </a:cubicBezTo>
                  <a:cubicBezTo>
                    <a:pt x="11362" y="11415"/>
                    <a:pt x="11508" y="10955"/>
                    <a:pt x="11676" y="10515"/>
                  </a:cubicBezTo>
                  <a:cubicBezTo>
                    <a:pt x="12094" y="10348"/>
                    <a:pt x="12513" y="10139"/>
                    <a:pt x="12952" y="10013"/>
                  </a:cubicBezTo>
                  <a:cubicBezTo>
                    <a:pt x="14103" y="9678"/>
                    <a:pt x="15233" y="9323"/>
                    <a:pt x="16404" y="9092"/>
                  </a:cubicBezTo>
                  <a:cubicBezTo>
                    <a:pt x="16425" y="9092"/>
                    <a:pt x="16467" y="9092"/>
                    <a:pt x="16488" y="9071"/>
                  </a:cubicBezTo>
                  <a:cubicBezTo>
                    <a:pt x="16614" y="9030"/>
                    <a:pt x="16760" y="9009"/>
                    <a:pt x="16906" y="8988"/>
                  </a:cubicBezTo>
                  <a:cubicBezTo>
                    <a:pt x="18287" y="8758"/>
                    <a:pt x="19689" y="8737"/>
                    <a:pt x="21091" y="8632"/>
                  </a:cubicBezTo>
                  <a:cubicBezTo>
                    <a:pt x="22577" y="8527"/>
                    <a:pt x="24125" y="8527"/>
                    <a:pt x="25611" y="8486"/>
                  </a:cubicBezTo>
                  <a:close/>
                  <a:moveTo>
                    <a:pt x="27515" y="25497"/>
                  </a:moveTo>
                  <a:cubicBezTo>
                    <a:pt x="27598" y="25727"/>
                    <a:pt x="27724" y="25936"/>
                    <a:pt x="27808" y="26166"/>
                  </a:cubicBezTo>
                  <a:cubicBezTo>
                    <a:pt x="27996" y="26647"/>
                    <a:pt x="27912" y="27066"/>
                    <a:pt x="27787" y="27526"/>
                  </a:cubicBezTo>
                  <a:cubicBezTo>
                    <a:pt x="27675" y="27972"/>
                    <a:pt x="27266" y="29508"/>
                    <a:pt x="26590" y="29508"/>
                  </a:cubicBezTo>
                  <a:cubicBezTo>
                    <a:pt x="26505" y="29508"/>
                    <a:pt x="26416" y="29484"/>
                    <a:pt x="26322" y="29430"/>
                  </a:cubicBezTo>
                  <a:cubicBezTo>
                    <a:pt x="25673" y="29074"/>
                    <a:pt x="25527" y="28133"/>
                    <a:pt x="25276" y="27505"/>
                  </a:cubicBezTo>
                  <a:cubicBezTo>
                    <a:pt x="25192" y="27317"/>
                    <a:pt x="24753" y="26103"/>
                    <a:pt x="24795" y="25685"/>
                  </a:cubicBezTo>
                  <a:cubicBezTo>
                    <a:pt x="25569" y="25685"/>
                    <a:pt x="26322" y="25622"/>
                    <a:pt x="27075" y="25538"/>
                  </a:cubicBezTo>
                  <a:cubicBezTo>
                    <a:pt x="27243" y="25517"/>
                    <a:pt x="27368" y="25517"/>
                    <a:pt x="27515" y="25497"/>
                  </a:cubicBezTo>
                  <a:close/>
                  <a:moveTo>
                    <a:pt x="30716" y="24827"/>
                  </a:moveTo>
                  <a:cubicBezTo>
                    <a:pt x="30842" y="25099"/>
                    <a:pt x="30967" y="25350"/>
                    <a:pt x="31155" y="25601"/>
                  </a:cubicBezTo>
                  <a:cubicBezTo>
                    <a:pt x="31469" y="26103"/>
                    <a:pt x="31762" y="26564"/>
                    <a:pt x="32055" y="27045"/>
                  </a:cubicBezTo>
                  <a:cubicBezTo>
                    <a:pt x="32578" y="27945"/>
                    <a:pt x="33101" y="28844"/>
                    <a:pt x="33645" y="29723"/>
                  </a:cubicBezTo>
                  <a:cubicBezTo>
                    <a:pt x="34189" y="30644"/>
                    <a:pt x="34712" y="31585"/>
                    <a:pt x="35194" y="32548"/>
                  </a:cubicBezTo>
                  <a:cubicBezTo>
                    <a:pt x="35424" y="33008"/>
                    <a:pt x="35675" y="33364"/>
                    <a:pt x="35884" y="33824"/>
                  </a:cubicBezTo>
                  <a:cubicBezTo>
                    <a:pt x="36073" y="34305"/>
                    <a:pt x="36198" y="34766"/>
                    <a:pt x="36407" y="35226"/>
                  </a:cubicBezTo>
                  <a:cubicBezTo>
                    <a:pt x="36470" y="35352"/>
                    <a:pt x="36575" y="35372"/>
                    <a:pt x="36679" y="35372"/>
                  </a:cubicBezTo>
                  <a:cubicBezTo>
                    <a:pt x="36575" y="35582"/>
                    <a:pt x="36365" y="35770"/>
                    <a:pt x="36177" y="35896"/>
                  </a:cubicBezTo>
                  <a:cubicBezTo>
                    <a:pt x="35675" y="36272"/>
                    <a:pt x="34984" y="36419"/>
                    <a:pt x="34399" y="36691"/>
                  </a:cubicBezTo>
                  <a:cubicBezTo>
                    <a:pt x="32955" y="37360"/>
                    <a:pt x="31365" y="37758"/>
                    <a:pt x="29858" y="38260"/>
                  </a:cubicBezTo>
                  <a:cubicBezTo>
                    <a:pt x="28289" y="38741"/>
                    <a:pt x="26678" y="39160"/>
                    <a:pt x="25067" y="39348"/>
                  </a:cubicBezTo>
                  <a:cubicBezTo>
                    <a:pt x="24454" y="39423"/>
                    <a:pt x="23831" y="39433"/>
                    <a:pt x="23212" y="39433"/>
                  </a:cubicBezTo>
                  <a:cubicBezTo>
                    <a:pt x="22964" y="39433"/>
                    <a:pt x="22717" y="39432"/>
                    <a:pt x="22472" y="39432"/>
                  </a:cubicBezTo>
                  <a:cubicBezTo>
                    <a:pt x="21698" y="39453"/>
                    <a:pt x="20882" y="39536"/>
                    <a:pt x="20087" y="39536"/>
                  </a:cubicBezTo>
                  <a:cubicBezTo>
                    <a:pt x="19982" y="37214"/>
                    <a:pt x="20254" y="34870"/>
                    <a:pt x="20715" y="32569"/>
                  </a:cubicBezTo>
                  <a:cubicBezTo>
                    <a:pt x="20987" y="31355"/>
                    <a:pt x="21175" y="30100"/>
                    <a:pt x="21405" y="28844"/>
                  </a:cubicBezTo>
                  <a:cubicBezTo>
                    <a:pt x="21531" y="28175"/>
                    <a:pt x="21656" y="27526"/>
                    <a:pt x="21803" y="26898"/>
                  </a:cubicBezTo>
                  <a:cubicBezTo>
                    <a:pt x="21844" y="26689"/>
                    <a:pt x="21844" y="26354"/>
                    <a:pt x="21949" y="26082"/>
                  </a:cubicBezTo>
                  <a:cubicBezTo>
                    <a:pt x="22221" y="26061"/>
                    <a:pt x="22472" y="25852"/>
                    <a:pt x="22535" y="25559"/>
                  </a:cubicBezTo>
                  <a:cubicBezTo>
                    <a:pt x="23079" y="25601"/>
                    <a:pt x="23602" y="25601"/>
                    <a:pt x="24146" y="25622"/>
                  </a:cubicBezTo>
                  <a:cubicBezTo>
                    <a:pt x="24062" y="26229"/>
                    <a:pt x="24313" y="26982"/>
                    <a:pt x="24439" y="27401"/>
                  </a:cubicBezTo>
                  <a:cubicBezTo>
                    <a:pt x="24753" y="28384"/>
                    <a:pt x="25046" y="29577"/>
                    <a:pt x="26008" y="30142"/>
                  </a:cubicBezTo>
                  <a:cubicBezTo>
                    <a:pt x="26216" y="30265"/>
                    <a:pt x="26415" y="30319"/>
                    <a:pt x="26603" y="30319"/>
                  </a:cubicBezTo>
                  <a:cubicBezTo>
                    <a:pt x="27529" y="30319"/>
                    <a:pt x="28195" y="29007"/>
                    <a:pt x="28456" y="28258"/>
                  </a:cubicBezTo>
                  <a:cubicBezTo>
                    <a:pt x="28707" y="27610"/>
                    <a:pt x="28854" y="26919"/>
                    <a:pt x="28749" y="26250"/>
                  </a:cubicBezTo>
                  <a:cubicBezTo>
                    <a:pt x="28707" y="25936"/>
                    <a:pt x="28603" y="25601"/>
                    <a:pt x="28414" y="25287"/>
                  </a:cubicBezTo>
                  <a:cubicBezTo>
                    <a:pt x="28812" y="25204"/>
                    <a:pt x="29168" y="25120"/>
                    <a:pt x="29565" y="25078"/>
                  </a:cubicBezTo>
                  <a:cubicBezTo>
                    <a:pt x="29963" y="25015"/>
                    <a:pt x="30339" y="24932"/>
                    <a:pt x="30716" y="24827"/>
                  </a:cubicBezTo>
                  <a:close/>
                  <a:moveTo>
                    <a:pt x="36721" y="36774"/>
                  </a:moveTo>
                  <a:cubicBezTo>
                    <a:pt x="36972" y="37193"/>
                    <a:pt x="37433" y="37549"/>
                    <a:pt x="37705" y="37967"/>
                  </a:cubicBezTo>
                  <a:cubicBezTo>
                    <a:pt x="37935" y="38365"/>
                    <a:pt x="38165" y="38699"/>
                    <a:pt x="38500" y="38992"/>
                  </a:cubicBezTo>
                  <a:cubicBezTo>
                    <a:pt x="38646" y="39097"/>
                    <a:pt x="38751" y="39285"/>
                    <a:pt x="38855" y="39411"/>
                  </a:cubicBezTo>
                  <a:cubicBezTo>
                    <a:pt x="38876" y="39432"/>
                    <a:pt x="38876" y="39453"/>
                    <a:pt x="38897" y="39453"/>
                  </a:cubicBezTo>
                  <a:cubicBezTo>
                    <a:pt x="38437" y="39808"/>
                    <a:pt x="37956" y="40227"/>
                    <a:pt x="37872" y="40771"/>
                  </a:cubicBezTo>
                  <a:lnTo>
                    <a:pt x="37872" y="40917"/>
                  </a:lnTo>
                  <a:cubicBezTo>
                    <a:pt x="37830" y="40980"/>
                    <a:pt x="37767" y="41001"/>
                    <a:pt x="37725" y="41064"/>
                  </a:cubicBezTo>
                  <a:cubicBezTo>
                    <a:pt x="37453" y="41231"/>
                    <a:pt x="37307" y="41482"/>
                    <a:pt x="37098" y="41712"/>
                  </a:cubicBezTo>
                  <a:cubicBezTo>
                    <a:pt x="36575" y="42277"/>
                    <a:pt x="35821" y="42633"/>
                    <a:pt x="35131" y="42989"/>
                  </a:cubicBezTo>
                  <a:cubicBezTo>
                    <a:pt x="34378" y="43407"/>
                    <a:pt x="33645" y="43826"/>
                    <a:pt x="32913" y="44265"/>
                  </a:cubicBezTo>
                  <a:cubicBezTo>
                    <a:pt x="32013" y="44788"/>
                    <a:pt x="31155" y="45081"/>
                    <a:pt x="30130" y="45248"/>
                  </a:cubicBezTo>
                  <a:cubicBezTo>
                    <a:pt x="29107" y="45425"/>
                    <a:pt x="28058" y="45489"/>
                    <a:pt x="27005" y="45489"/>
                  </a:cubicBezTo>
                  <a:cubicBezTo>
                    <a:pt x="26183" y="45489"/>
                    <a:pt x="25359" y="45450"/>
                    <a:pt x="24544" y="45395"/>
                  </a:cubicBezTo>
                  <a:cubicBezTo>
                    <a:pt x="23644" y="45353"/>
                    <a:pt x="22786" y="45207"/>
                    <a:pt x="21865" y="45186"/>
                  </a:cubicBezTo>
                  <a:cubicBezTo>
                    <a:pt x="21327" y="45186"/>
                    <a:pt x="20712" y="45278"/>
                    <a:pt x="20139" y="45278"/>
                  </a:cubicBezTo>
                  <a:cubicBezTo>
                    <a:pt x="20044" y="45278"/>
                    <a:pt x="19949" y="45275"/>
                    <a:pt x="19857" y="45269"/>
                  </a:cubicBezTo>
                  <a:cubicBezTo>
                    <a:pt x="19940" y="44976"/>
                    <a:pt x="20045" y="44683"/>
                    <a:pt x="20087" y="44370"/>
                  </a:cubicBezTo>
                  <a:cubicBezTo>
                    <a:pt x="20171" y="43951"/>
                    <a:pt x="20254" y="43533"/>
                    <a:pt x="20359" y="43156"/>
                  </a:cubicBezTo>
                  <a:cubicBezTo>
                    <a:pt x="20610" y="42256"/>
                    <a:pt x="20652" y="41315"/>
                    <a:pt x="21175" y="40541"/>
                  </a:cubicBezTo>
                  <a:cubicBezTo>
                    <a:pt x="21196" y="40499"/>
                    <a:pt x="21196" y="40478"/>
                    <a:pt x="21217" y="40457"/>
                  </a:cubicBezTo>
                  <a:cubicBezTo>
                    <a:pt x="22094" y="40483"/>
                    <a:pt x="22963" y="40532"/>
                    <a:pt x="23838" y="40532"/>
                  </a:cubicBezTo>
                  <a:cubicBezTo>
                    <a:pt x="24384" y="40532"/>
                    <a:pt x="24931" y="40513"/>
                    <a:pt x="25485" y="40457"/>
                  </a:cubicBezTo>
                  <a:cubicBezTo>
                    <a:pt x="27368" y="40248"/>
                    <a:pt x="29168" y="39704"/>
                    <a:pt x="30946" y="39118"/>
                  </a:cubicBezTo>
                  <a:cubicBezTo>
                    <a:pt x="31762" y="38867"/>
                    <a:pt x="32578" y="38595"/>
                    <a:pt x="33352" y="38302"/>
                  </a:cubicBezTo>
                  <a:cubicBezTo>
                    <a:pt x="34106" y="38051"/>
                    <a:pt x="34817" y="37674"/>
                    <a:pt x="35570" y="37360"/>
                  </a:cubicBezTo>
                  <a:cubicBezTo>
                    <a:pt x="35863" y="37235"/>
                    <a:pt x="36156" y="37130"/>
                    <a:pt x="36449" y="36984"/>
                  </a:cubicBezTo>
                  <a:cubicBezTo>
                    <a:pt x="36554" y="36921"/>
                    <a:pt x="36637" y="36837"/>
                    <a:pt x="36721" y="36774"/>
                  </a:cubicBezTo>
                  <a:close/>
                  <a:moveTo>
                    <a:pt x="46095" y="46345"/>
                  </a:moveTo>
                  <a:cubicBezTo>
                    <a:pt x="46138" y="46345"/>
                    <a:pt x="46174" y="46361"/>
                    <a:pt x="46200" y="46399"/>
                  </a:cubicBezTo>
                  <a:cubicBezTo>
                    <a:pt x="46451" y="46818"/>
                    <a:pt x="46346" y="47571"/>
                    <a:pt x="46283" y="48031"/>
                  </a:cubicBezTo>
                  <a:cubicBezTo>
                    <a:pt x="46116" y="48973"/>
                    <a:pt x="45656" y="49768"/>
                    <a:pt x="44986" y="50437"/>
                  </a:cubicBezTo>
                  <a:cubicBezTo>
                    <a:pt x="44965" y="50479"/>
                    <a:pt x="44965" y="50500"/>
                    <a:pt x="44944" y="50521"/>
                  </a:cubicBezTo>
                  <a:cubicBezTo>
                    <a:pt x="44923" y="49663"/>
                    <a:pt x="44735" y="48805"/>
                    <a:pt x="44923" y="47968"/>
                  </a:cubicBezTo>
                  <a:cubicBezTo>
                    <a:pt x="45028" y="47487"/>
                    <a:pt x="45237" y="47048"/>
                    <a:pt x="45551" y="46713"/>
                  </a:cubicBezTo>
                  <a:cubicBezTo>
                    <a:pt x="45651" y="46596"/>
                    <a:pt x="45925" y="46345"/>
                    <a:pt x="46095" y="46345"/>
                  </a:cubicBezTo>
                  <a:close/>
                  <a:moveTo>
                    <a:pt x="23100" y="56484"/>
                  </a:moveTo>
                  <a:cubicBezTo>
                    <a:pt x="23463" y="56484"/>
                    <a:pt x="23822" y="56549"/>
                    <a:pt x="24062" y="56756"/>
                  </a:cubicBezTo>
                  <a:cubicBezTo>
                    <a:pt x="24000" y="56903"/>
                    <a:pt x="23895" y="57028"/>
                    <a:pt x="23749" y="57133"/>
                  </a:cubicBezTo>
                  <a:cubicBezTo>
                    <a:pt x="23539" y="57300"/>
                    <a:pt x="23309" y="57384"/>
                    <a:pt x="23079" y="57426"/>
                  </a:cubicBezTo>
                  <a:cubicBezTo>
                    <a:pt x="22409" y="57635"/>
                    <a:pt x="21782" y="57865"/>
                    <a:pt x="21133" y="58075"/>
                  </a:cubicBezTo>
                  <a:cubicBezTo>
                    <a:pt x="20673" y="58242"/>
                    <a:pt x="20171" y="58368"/>
                    <a:pt x="19689" y="58493"/>
                  </a:cubicBezTo>
                  <a:cubicBezTo>
                    <a:pt x="19550" y="58536"/>
                    <a:pt x="19346" y="58600"/>
                    <a:pt x="19215" y="58600"/>
                  </a:cubicBezTo>
                  <a:cubicBezTo>
                    <a:pt x="19090" y="58600"/>
                    <a:pt x="19033" y="58541"/>
                    <a:pt x="19166" y="58347"/>
                  </a:cubicBezTo>
                  <a:cubicBezTo>
                    <a:pt x="19543" y="57803"/>
                    <a:pt x="20296" y="57384"/>
                    <a:pt x="20840" y="57070"/>
                  </a:cubicBezTo>
                  <a:cubicBezTo>
                    <a:pt x="21259" y="56819"/>
                    <a:pt x="21719" y="56694"/>
                    <a:pt x="22179" y="56589"/>
                  </a:cubicBezTo>
                  <a:cubicBezTo>
                    <a:pt x="22430" y="56539"/>
                    <a:pt x="22766" y="56484"/>
                    <a:pt x="23100" y="56484"/>
                  </a:cubicBezTo>
                  <a:close/>
                  <a:moveTo>
                    <a:pt x="6789" y="0"/>
                  </a:moveTo>
                  <a:cubicBezTo>
                    <a:pt x="6458" y="0"/>
                    <a:pt x="6136" y="64"/>
                    <a:pt x="5859" y="221"/>
                  </a:cubicBezTo>
                  <a:cubicBezTo>
                    <a:pt x="4457" y="1058"/>
                    <a:pt x="5880" y="2836"/>
                    <a:pt x="6696" y="3464"/>
                  </a:cubicBezTo>
                  <a:cubicBezTo>
                    <a:pt x="6926" y="3652"/>
                    <a:pt x="7177" y="3778"/>
                    <a:pt x="7407" y="3903"/>
                  </a:cubicBezTo>
                  <a:cubicBezTo>
                    <a:pt x="6717" y="3903"/>
                    <a:pt x="6068" y="3987"/>
                    <a:pt x="5440" y="4322"/>
                  </a:cubicBezTo>
                  <a:cubicBezTo>
                    <a:pt x="4520" y="4824"/>
                    <a:pt x="5231" y="5514"/>
                    <a:pt x="5817" y="5891"/>
                  </a:cubicBezTo>
                  <a:cubicBezTo>
                    <a:pt x="6089" y="6100"/>
                    <a:pt x="6403" y="6247"/>
                    <a:pt x="6759" y="6372"/>
                  </a:cubicBezTo>
                  <a:cubicBezTo>
                    <a:pt x="5984" y="6477"/>
                    <a:pt x="5210" y="6603"/>
                    <a:pt x="4499" y="6916"/>
                  </a:cubicBezTo>
                  <a:cubicBezTo>
                    <a:pt x="4164" y="7084"/>
                    <a:pt x="3474" y="7356"/>
                    <a:pt x="3327" y="7732"/>
                  </a:cubicBezTo>
                  <a:cubicBezTo>
                    <a:pt x="3118" y="8235"/>
                    <a:pt x="3369" y="8548"/>
                    <a:pt x="3829" y="8758"/>
                  </a:cubicBezTo>
                  <a:cubicBezTo>
                    <a:pt x="4618" y="9144"/>
                    <a:pt x="5509" y="9211"/>
                    <a:pt x="6385" y="9211"/>
                  </a:cubicBezTo>
                  <a:cubicBezTo>
                    <a:pt x="6695" y="9211"/>
                    <a:pt x="7002" y="9202"/>
                    <a:pt x="7303" y="9197"/>
                  </a:cubicBezTo>
                  <a:cubicBezTo>
                    <a:pt x="7930" y="9197"/>
                    <a:pt x="8558" y="9176"/>
                    <a:pt x="9186" y="9092"/>
                  </a:cubicBezTo>
                  <a:cubicBezTo>
                    <a:pt x="9583" y="9030"/>
                    <a:pt x="10023" y="9009"/>
                    <a:pt x="10441" y="8925"/>
                  </a:cubicBezTo>
                  <a:lnTo>
                    <a:pt x="10441" y="8925"/>
                  </a:lnTo>
                  <a:cubicBezTo>
                    <a:pt x="10106" y="9134"/>
                    <a:pt x="9751" y="9343"/>
                    <a:pt x="9416" y="9532"/>
                  </a:cubicBezTo>
                  <a:cubicBezTo>
                    <a:pt x="9269" y="9636"/>
                    <a:pt x="9102" y="9741"/>
                    <a:pt x="8914" y="9846"/>
                  </a:cubicBezTo>
                  <a:cubicBezTo>
                    <a:pt x="8883" y="9706"/>
                    <a:pt x="8760" y="9590"/>
                    <a:pt x="8605" y="9590"/>
                  </a:cubicBezTo>
                  <a:cubicBezTo>
                    <a:pt x="8550" y="9590"/>
                    <a:pt x="8492" y="9604"/>
                    <a:pt x="8432" y="9636"/>
                  </a:cubicBezTo>
                  <a:cubicBezTo>
                    <a:pt x="7867" y="9908"/>
                    <a:pt x="7386" y="10222"/>
                    <a:pt x="6863" y="10536"/>
                  </a:cubicBezTo>
                  <a:cubicBezTo>
                    <a:pt x="6466" y="10766"/>
                    <a:pt x="6131" y="10850"/>
                    <a:pt x="5838" y="11227"/>
                  </a:cubicBezTo>
                  <a:cubicBezTo>
                    <a:pt x="5671" y="11478"/>
                    <a:pt x="5838" y="11812"/>
                    <a:pt x="6089" y="11896"/>
                  </a:cubicBezTo>
                  <a:cubicBezTo>
                    <a:pt x="6230" y="11927"/>
                    <a:pt x="6373" y="11942"/>
                    <a:pt x="6516" y="11942"/>
                  </a:cubicBezTo>
                  <a:cubicBezTo>
                    <a:pt x="7526" y="11942"/>
                    <a:pt x="8581" y="11232"/>
                    <a:pt x="9332" y="10683"/>
                  </a:cubicBezTo>
                  <a:cubicBezTo>
                    <a:pt x="10002" y="10180"/>
                    <a:pt x="10776" y="9846"/>
                    <a:pt x="11487" y="9406"/>
                  </a:cubicBezTo>
                  <a:lnTo>
                    <a:pt x="11487" y="9406"/>
                  </a:lnTo>
                  <a:cubicBezTo>
                    <a:pt x="11383" y="9616"/>
                    <a:pt x="11278" y="9825"/>
                    <a:pt x="11194" y="10055"/>
                  </a:cubicBezTo>
                  <a:cubicBezTo>
                    <a:pt x="11173" y="10055"/>
                    <a:pt x="11111" y="10076"/>
                    <a:pt x="11090" y="10076"/>
                  </a:cubicBezTo>
                  <a:cubicBezTo>
                    <a:pt x="10797" y="10160"/>
                    <a:pt x="10629" y="10432"/>
                    <a:pt x="10316" y="10473"/>
                  </a:cubicBezTo>
                  <a:cubicBezTo>
                    <a:pt x="9925" y="10494"/>
                    <a:pt x="9918" y="11081"/>
                    <a:pt x="10296" y="11081"/>
                  </a:cubicBezTo>
                  <a:cubicBezTo>
                    <a:pt x="10302" y="11081"/>
                    <a:pt x="10309" y="11081"/>
                    <a:pt x="10316" y="11080"/>
                  </a:cubicBezTo>
                  <a:cubicBezTo>
                    <a:pt x="10546" y="11059"/>
                    <a:pt x="10692" y="10976"/>
                    <a:pt x="10880" y="10892"/>
                  </a:cubicBezTo>
                  <a:lnTo>
                    <a:pt x="10880" y="10892"/>
                  </a:lnTo>
                  <a:cubicBezTo>
                    <a:pt x="10692" y="11394"/>
                    <a:pt x="10525" y="11896"/>
                    <a:pt x="10378" y="12419"/>
                  </a:cubicBezTo>
                  <a:cubicBezTo>
                    <a:pt x="9583" y="15265"/>
                    <a:pt x="10462" y="18382"/>
                    <a:pt x="12282" y="20642"/>
                  </a:cubicBezTo>
                  <a:cubicBezTo>
                    <a:pt x="13768" y="22567"/>
                    <a:pt x="15777" y="23864"/>
                    <a:pt x="18036" y="24701"/>
                  </a:cubicBezTo>
                  <a:cubicBezTo>
                    <a:pt x="17953" y="24681"/>
                    <a:pt x="17890" y="24681"/>
                    <a:pt x="17827" y="24660"/>
                  </a:cubicBezTo>
                  <a:cubicBezTo>
                    <a:pt x="17367" y="24513"/>
                    <a:pt x="16948" y="24346"/>
                    <a:pt x="16530" y="24157"/>
                  </a:cubicBezTo>
                  <a:cubicBezTo>
                    <a:pt x="15651" y="23781"/>
                    <a:pt x="14730" y="23613"/>
                    <a:pt x="13873" y="23153"/>
                  </a:cubicBezTo>
                  <a:cubicBezTo>
                    <a:pt x="12952" y="22714"/>
                    <a:pt x="12094" y="22212"/>
                    <a:pt x="11236" y="21688"/>
                  </a:cubicBezTo>
                  <a:cubicBezTo>
                    <a:pt x="10420" y="21228"/>
                    <a:pt x="9667" y="20705"/>
                    <a:pt x="8872" y="20182"/>
                  </a:cubicBezTo>
                  <a:cubicBezTo>
                    <a:pt x="8056" y="19638"/>
                    <a:pt x="7219" y="19073"/>
                    <a:pt x="6528" y="18382"/>
                  </a:cubicBezTo>
                  <a:cubicBezTo>
                    <a:pt x="5838" y="17692"/>
                    <a:pt x="5147" y="17022"/>
                    <a:pt x="4520" y="16290"/>
                  </a:cubicBezTo>
                  <a:cubicBezTo>
                    <a:pt x="4248" y="15934"/>
                    <a:pt x="3997" y="15600"/>
                    <a:pt x="3683" y="15286"/>
                  </a:cubicBezTo>
                  <a:cubicBezTo>
                    <a:pt x="3327" y="14951"/>
                    <a:pt x="2950" y="14512"/>
                    <a:pt x="2909" y="14009"/>
                  </a:cubicBezTo>
                  <a:cubicBezTo>
                    <a:pt x="2950" y="13926"/>
                    <a:pt x="3013" y="13842"/>
                    <a:pt x="3055" y="13737"/>
                  </a:cubicBezTo>
                  <a:cubicBezTo>
                    <a:pt x="3202" y="13507"/>
                    <a:pt x="3348" y="13277"/>
                    <a:pt x="3515" y="13047"/>
                  </a:cubicBezTo>
                  <a:cubicBezTo>
                    <a:pt x="3641" y="12838"/>
                    <a:pt x="3766" y="12566"/>
                    <a:pt x="3808" y="12315"/>
                  </a:cubicBezTo>
                  <a:cubicBezTo>
                    <a:pt x="3808" y="12231"/>
                    <a:pt x="3913" y="11959"/>
                    <a:pt x="3871" y="11959"/>
                  </a:cubicBezTo>
                  <a:cubicBezTo>
                    <a:pt x="4200" y="11794"/>
                    <a:pt x="4084" y="11205"/>
                    <a:pt x="3683" y="11205"/>
                  </a:cubicBezTo>
                  <a:cubicBezTo>
                    <a:pt x="3676" y="11205"/>
                    <a:pt x="3669" y="11205"/>
                    <a:pt x="3662" y="11206"/>
                  </a:cubicBezTo>
                  <a:cubicBezTo>
                    <a:pt x="3411" y="11227"/>
                    <a:pt x="3243" y="11373"/>
                    <a:pt x="3097" y="11582"/>
                  </a:cubicBezTo>
                  <a:cubicBezTo>
                    <a:pt x="3013" y="11687"/>
                    <a:pt x="2950" y="11833"/>
                    <a:pt x="2930" y="11938"/>
                  </a:cubicBezTo>
                  <a:cubicBezTo>
                    <a:pt x="2930" y="11957"/>
                    <a:pt x="2843" y="12218"/>
                    <a:pt x="2859" y="12218"/>
                  </a:cubicBezTo>
                  <a:cubicBezTo>
                    <a:pt x="2860" y="12218"/>
                    <a:pt x="2863" y="12216"/>
                    <a:pt x="2867" y="12210"/>
                  </a:cubicBezTo>
                  <a:lnTo>
                    <a:pt x="2867" y="12210"/>
                  </a:lnTo>
                  <a:cubicBezTo>
                    <a:pt x="2783" y="12356"/>
                    <a:pt x="2658" y="12545"/>
                    <a:pt x="2511" y="12733"/>
                  </a:cubicBezTo>
                  <a:cubicBezTo>
                    <a:pt x="2365" y="11959"/>
                    <a:pt x="2239" y="11206"/>
                    <a:pt x="2155" y="10432"/>
                  </a:cubicBezTo>
                  <a:cubicBezTo>
                    <a:pt x="2145" y="10201"/>
                    <a:pt x="1972" y="10086"/>
                    <a:pt x="1800" y="10086"/>
                  </a:cubicBezTo>
                  <a:cubicBezTo>
                    <a:pt x="1627" y="10086"/>
                    <a:pt x="1454" y="10201"/>
                    <a:pt x="1444" y="10432"/>
                  </a:cubicBezTo>
                  <a:cubicBezTo>
                    <a:pt x="1381" y="11289"/>
                    <a:pt x="1528" y="12147"/>
                    <a:pt x="1758" y="13005"/>
                  </a:cubicBezTo>
                  <a:cubicBezTo>
                    <a:pt x="1716" y="12942"/>
                    <a:pt x="1653" y="12880"/>
                    <a:pt x="1611" y="12796"/>
                  </a:cubicBezTo>
                  <a:cubicBezTo>
                    <a:pt x="1214" y="12336"/>
                    <a:pt x="900" y="11812"/>
                    <a:pt x="377" y="11436"/>
                  </a:cubicBezTo>
                  <a:cubicBezTo>
                    <a:pt x="339" y="11411"/>
                    <a:pt x="301" y="11400"/>
                    <a:pt x="265" y="11400"/>
                  </a:cubicBezTo>
                  <a:cubicBezTo>
                    <a:pt x="118" y="11400"/>
                    <a:pt x="0" y="11578"/>
                    <a:pt x="84" y="11729"/>
                  </a:cubicBezTo>
                  <a:cubicBezTo>
                    <a:pt x="440" y="12315"/>
                    <a:pt x="774" y="12901"/>
                    <a:pt x="1193" y="13465"/>
                  </a:cubicBezTo>
                  <a:cubicBezTo>
                    <a:pt x="1437" y="13811"/>
                    <a:pt x="1858" y="14472"/>
                    <a:pt x="2361" y="14472"/>
                  </a:cubicBezTo>
                  <a:cubicBezTo>
                    <a:pt x="2376" y="14472"/>
                    <a:pt x="2391" y="14471"/>
                    <a:pt x="2406" y="14470"/>
                  </a:cubicBezTo>
                  <a:lnTo>
                    <a:pt x="2448" y="14470"/>
                  </a:lnTo>
                  <a:cubicBezTo>
                    <a:pt x="2595" y="14993"/>
                    <a:pt x="2971" y="15453"/>
                    <a:pt x="3327" y="15830"/>
                  </a:cubicBezTo>
                  <a:cubicBezTo>
                    <a:pt x="3662" y="16206"/>
                    <a:pt x="3955" y="16688"/>
                    <a:pt x="4290" y="17064"/>
                  </a:cubicBezTo>
                  <a:cubicBezTo>
                    <a:pt x="4666" y="17483"/>
                    <a:pt x="5022" y="17880"/>
                    <a:pt x="5399" y="18299"/>
                  </a:cubicBezTo>
                  <a:cubicBezTo>
                    <a:pt x="6863" y="19847"/>
                    <a:pt x="8663" y="21019"/>
                    <a:pt x="10441" y="22149"/>
                  </a:cubicBezTo>
                  <a:cubicBezTo>
                    <a:pt x="11362" y="22714"/>
                    <a:pt x="12303" y="23237"/>
                    <a:pt x="13245" y="23739"/>
                  </a:cubicBezTo>
                  <a:cubicBezTo>
                    <a:pt x="14166" y="24220"/>
                    <a:pt x="15107" y="24492"/>
                    <a:pt x="16070" y="24848"/>
                  </a:cubicBezTo>
                  <a:cubicBezTo>
                    <a:pt x="17032" y="25204"/>
                    <a:pt x="17869" y="25580"/>
                    <a:pt x="18936" y="25622"/>
                  </a:cubicBezTo>
                  <a:cubicBezTo>
                    <a:pt x="19334" y="25643"/>
                    <a:pt x="19940" y="25685"/>
                    <a:pt x="20296" y="25831"/>
                  </a:cubicBezTo>
                  <a:cubicBezTo>
                    <a:pt x="20547" y="25936"/>
                    <a:pt x="20777" y="26020"/>
                    <a:pt x="21008" y="26061"/>
                  </a:cubicBezTo>
                  <a:cubicBezTo>
                    <a:pt x="21008" y="26103"/>
                    <a:pt x="21008" y="26124"/>
                    <a:pt x="20987" y="26124"/>
                  </a:cubicBezTo>
                  <a:cubicBezTo>
                    <a:pt x="20819" y="26752"/>
                    <a:pt x="20694" y="27380"/>
                    <a:pt x="20568" y="27986"/>
                  </a:cubicBezTo>
                  <a:cubicBezTo>
                    <a:pt x="20254" y="29367"/>
                    <a:pt x="20045" y="30748"/>
                    <a:pt x="19752" y="32108"/>
                  </a:cubicBezTo>
                  <a:cubicBezTo>
                    <a:pt x="19187" y="34745"/>
                    <a:pt x="18685" y="37569"/>
                    <a:pt x="19355" y="40248"/>
                  </a:cubicBezTo>
                  <a:cubicBezTo>
                    <a:pt x="19402" y="40437"/>
                    <a:pt x="19583" y="40526"/>
                    <a:pt x="19758" y="40526"/>
                  </a:cubicBezTo>
                  <a:cubicBezTo>
                    <a:pt x="19892" y="40526"/>
                    <a:pt x="20023" y="40473"/>
                    <a:pt x="20087" y="40373"/>
                  </a:cubicBezTo>
                  <a:lnTo>
                    <a:pt x="20484" y="40373"/>
                  </a:lnTo>
                  <a:cubicBezTo>
                    <a:pt x="20338" y="40666"/>
                    <a:pt x="20192" y="40959"/>
                    <a:pt x="20087" y="41273"/>
                  </a:cubicBezTo>
                  <a:cubicBezTo>
                    <a:pt x="19919" y="41754"/>
                    <a:pt x="19919" y="42340"/>
                    <a:pt x="19710" y="42800"/>
                  </a:cubicBezTo>
                  <a:cubicBezTo>
                    <a:pt x="19543" y="43156"/>
                    <a:pt x="19396" y="43700"/>
                    <a:pt x="19334" y="44056"/>
                  </a:cubicBezTo>
                  <a:cubicBezTo>
                    <a:pt x="19292" y="44579"/>
                    <a:pt x="18999" y="45060"/>
                    <a:pt x="18978" y="45583"/>
                  </a:cubicBezTo>
                  <a:cubicBezTo>
                    <a:pt x="18936" y="45772"/>
                    <a:pt x="19103" y="45939"/>
                    <a:pt x="19292" y="46002"/>
                  </a:cubicBezTo>
                  <a:cubicBezTo>
                    <a:pt x="19555" y="46069"/>
                    <a:pt x="19819" y="46091"/>
                    <a:pt x="20083" y="46091"/>
                  </a:cubicBezTo>
                  <a:cubicBezTo>
                    <a:pt x="20551" y="46091"/>
                    <a:pt x="21020" y="46023"/>
                    <a:pt x="21489" y="46023"/>
                  </a:cubicBezTo>
                  <a:cubicBezTo>
                    <a:pt x="22137" y="46023"/>
                    <a:pt x="22786" y="46085"/>
                    <a:pt x="23435" y="46127"/>
                  </a:cubicBezTo>
                  <a:cubicBezTo>
                    <a:pt x="23435" y="47906"/>
                    <a:pt x="23414" y="49684"/>
                    <a:pt x="23539" y="51463"/>
                  </a:cubicBezTo>
                  <a:cubicBezTo>
                    <a:pt x="23602" y="52321"/>
                    <a:pt x="23623" y="53199"/>
                    <a:pt x="23728" y="54057"/>
                  </a:cubicBezTo>
                  <a:cubicBezTo>
                    <a:pt x="23811" y="54664"/>
                    <a:pt x="23832" y="55396"/>
                    <a:pt x="24021" y="56024"/>
                  </a:cubicBezTo>
                  <a:cubicBezTo>
                    <a:pt x="23761" y="55929"/>
                    <a:pt x="23476" y="55895"/>
                    <a:pt x="23192" y="55895"/>
                  </a:cubicBezTo>
                  <a:cubicBezTo>
                    <a:pt x="23041" y="55895"/>
                    <a:pt x="22890" y="55905"/>
                    <a:pt x="22744" y="55919"/>
                  </a:cubicBezTo>
                  <a:cubicBezTo>
                    <a:pt x="22033" y="55940"/>
                    <a:pt x="21280" y="56129"/>
                    <a:pt x="20610" y="56443"/>
                  </a:cubicBezTo>
                  <a:cubicBezTo>
                    <a:pt x="19857" y="56819"/>
                    <a:pt x="18601" y="57405"/>
                    <a:pt x="18350" y="58284"/>
                  </a:cubicBezTo>
                  <a:cubicBezTo>
                    <a:pt x="18204" y="58702"/>
                    <a:pt x="18392" y="59184"/>
                    <a:pt x="18831" y="59309"/>
                  </a:cubicBezTo>
                  <a:cubicBezTo>
                    <a:pt x="18976" y="59350"/>
                    <a:pt x="19121" y="59367"/>
                    <a:pt x="19266" y="59367"/>
                  </a:cubicBezTo>
                  <a:cubicBezTo>
                    <a:pt x="19795" y="59367"/>
                    <a:pt x="20322" y="59138"/>
                    <a:pt x="20798" y="58974"/>
                  </a:cubicBezTo>
                  <a:cubicBezTo>
                    <a:pt x="21656" y="58660"/>
                    <a:pt x="22556" y="58430"/>
                    <a:pt x="23414" y="58075"/>
                  </a:cubicBezTo>
                  <a:cubicBezTo>
                    <a:pt x="23937" y="57865"/>
                    <a:pt x="24732" y="57405"/>
                    <a:pt x="24648" y="56756"/>
                  </a:cubicBezTo>
                  <a:cubicBezTo>
                    <a:pt x="24648" y="56715"/>
                    <a:pt x="24648" y="56715"/>
                    <a:pt x="24627" y="56694"/>
                  </a:cubicBezTo>
                  <a:cubicBezTo>
                    <a:pt x="24669" y="56673"/>
                    <a:pt x="24732" y="56610"/>
                    <a:pt x="24753" y="56547"/>
                  </a:cubicBezTo>
                  <a:cubicBezTo>
                    <a:pt x="24941" y="55815"/>
                    <a:pt x="24648" y="54936"/>
                    <a:pt x="24565" y="54204"/>
                  </a:cubicBezTo>
                  <a:cubicBezTo>
                    <a:pt x="24439" y="53304"/>
                    <a:pt x="24418" y="52383"/>
                    <a:pt x="24334" y="51463"/>
                  </a:cubicBezTo>
                  <a:cubicBezTo>
                    <a:pt x="24167" y="49705"/>
                    <a:pt x="24167" y="47968"/>
                    <a:pt x="24167" y="46190"/>
                  </a:cubicBezTo>
                  <a:cubicBezTo>
                    <a:pt x="24313" y="46190"/>
                    <a:pt x="24439" y="46211"/>
                    <a:pt x="24544" y="46211"/>
                  </a:cubicBezTo>
                  <a:cubicBezTo>
                    <a:pt x="25138" y="46247"/>
                    <a:pt x="25732" y="46265"/>
                    <a:pt x="26325" y="46265"/>
                  </a:cubicBezTo>
                  <a:cubicBezTo>
                    <a:pt x="27822" y="46265"/>
                    <a:pt x="29316" y="46146"/>
                    <a:pt x="30800" y="45876"/>
                  </a:cubicBezTo>
                  <a:cubicBezTo>
                    <a:pt x="31783" y="45688"/>
                    <a:pt x="32620" y="45269"/>
                    <a:pt x="33478" y="44746"/>
                  </a:cubicBezTo>
                  <a:cubicBezTo>
                    <a:pt x="34252" y="44307"/>
                    <a:pt x="35005" y="43888"/>
                    <a:pt x="35759" y="43428"/>
                  </a:cubicBezTo>
                  <a:cubicBezTo>
                    <a:pt x="35759" y="43470"/>
                    <a:pt x="35780" y="43470"/>
                    <a:pt x="35780" y="43491"/>
                  </a:cubicBezTo>
                  <a:cubicBezTo>
                    <a:pt x="36449" y="44160"/>
                    <a:pt x="37014" y="44872"/>
                    <a:pt x="37705" y="45520"/>
                  </a:cubicBezTo>
                  <a:cubicBezTo>
                    <a:pt x="38458" y="46253"/>
                    <a:pt x="39232" y="46943"/>
                    <a:pt x="40048" y="47613"/>
                  </a:cubicBezTo>
                  <a:cubicBezTo>
                    <a:pt x="40864" y="48303"/>
                    <a:pt x="41617" y="49057"/>
                    <a:pt x="42412" y="49768"/>
                  </a:cubicBezTo>
                  <a:cubicBezTo>
                    <a:pt x="43040" y="50333"/>
                    <a:pt x="43814" y="50793"/>
                    <a:pt x="44233" y="51546"/>
                  </a:cubicBezTo>
                  <a:cubicBezTo>
                    <a:pt x="44308" y="51690"/>
                    <a:pt x="44422" y="51749"/>
                    <a:pt x="44539" y="51749"/>
                  </a:cubicBezTo>
                  <a:cubicBezTo>
                    <a:pt x="44745" y="51749"/>
                    <a:pt x="44959" y="51564"/>
                    <a:pt x="44986" y="51337"/>
                  </a:cubicBezTo>
                  <a:cubicBezTo>
                    <a:pt x="45028" y="51149"/>
                    <a:pt x="45028" y="51002"/>
                    <a:pt x="45028" y="50814"/>
                  </a:cubicBezTo>
                  <a:cubicBezTo>
                    <a:pt x="45073" y="50905"/>
                    <a:pt x="45162" y="50973"/>
                    <a:pt x="45263" y="50973"/>
                  </a:cubicBezTo>
                  <a:cubicBezTo>
                    <a:pt x="45302" y="50973"/>
                    <a:pt x="45343" y="50963"/>
                    <a:pt x="45384" y="50940"/>
                  </a:cubicBezTo>
                  <a:cubicBezTo>
                    <a:pt x="46513" y="50542"/>
                    <a:pt x="47036" y="49140"/>
                    <a:pt x="47183" y="48031"/>
                  </a:cubicBezTo>
                  <a:cubicBezTo>
                    <a:pt x="47288" y="47278"/>
                    <a:pt x="47371" y="46211"/>
                    <a:pt x="46764" y="45625"/>
                  </a:cubicBezTo>
                  <a:cubicBezTo>
                    <a:pt x="46584" y="45454"/>
                    <a:pt x="46390" y="45383"/>
                    <a:pt x="46192" y="45383"/>
                  </a:cubicBezTo>
                  <a:cubicBezTo>
                    <a:pt x="45470" y="45383"/>
                    <a:pt x="44705" y="46330"/>
                    <a:pt x="44442" y="46839"/>
                  </a:cubicBezTo>
                  <a:cubicBezTo>
                    <a:pt x="44191" y="47383"/>
                    <a:pt x="44044" y="48010"/>
                    <a:pt x="44023" y="48617"/>
                  </a:cubicBezTo>
                  <a:cubicBezTo>
                    <a:pt x="44003" y="49140"/>
                    <a:pt x="44107" y="49663"/>
                    <a:pt x="44149" y="50186"/>
                  </a:cubicBezTo>
                  <a:cubicBezTo>
                    <a:pt x="43877" y="49914"/>
                    <a:pt x="43584" y="49705"/>
                    <a:pt x="43270" y="49454"/>
                  </a:cubicBezTo>
                  <a:cubicBezTo>
                    <a:pt x="42454" y="48764"/>
                    <a:pt x="41701" y="48031"/>
                    <a:pt x="40906" y="47341"/>
                  </a:cubicBezTo>
                  <a:cubicBezTo>
                    <a:pt x="40132" y="46629"/>
                    <a:pt x="39316" y="45981"/>
                    <a:pt x="38542" y="45269"/>
                  </a:cubicBezTo>
                  <a:cubicBezTo>
                    <a:pt x="37767" y="44558"/>
                    <a:pt x="37119" y="43784"/>
                    <a:pt x="36386" y="43051"/>
                  </a:cubicBezTo>
                  <a:cubicBezTo>
                    <a:pt x="36993" y="42675"/>
                    <a:pt x="37537" y="42319"/>
                    <a:pt x="38018" y="41712"/>
                  </a:cubicBezTo>
                  <a:cubicBezTo>
                    <a:pt x="38144" y="41524"/>
                    <a:pt x="38437" y="41398"/>
                    <a:pt x="38583" y="41231"/>
                  </a:cubicBezTo>
                  <a:cubicBezTo>
                    <a:pt x="38751" y="41085"/>
                    <a:pt x="38855" y="40896"/>
                    <a:pt x="38897" y="40708"/>
                  </a:cubicBezTo>
                  <a:cubicBezTo>
                    <a:pt x="39274" y="40394"/>
                    <a:pt x="39588" y="40038"/>
                    <a:pt x="40006" y="39808"/>
                  </a:cubicBezTo>
                  <a:cubicBezTo>
                    <a:pt x="40236" y="39662"/>
                    <a:pt x="40341" y="39243"/>
                    <a:pt x="40111" y="39076"/>
                  </a:cubicBezTo>
                  <a:cubicBezTo>
                    <a:pt x="39839" y="38867"/>
                    <a:pt x="39588" y="38720"/>
                    <a:pt x="39378" y="38448"/>
                  </a:cubicBezTo>
                  <a:cubicBezTo>
                    <a:pt x="39169" y="38176"/>
                    <a:pt x="38897" y="37988"/>
                    <a:pt x="38688" y="37716"/>
                  </a:cubicBezTo>
                  <a:cubicBezTo>
                    <a:pt x="38479" y="37423"/>
                    <a:pt x="38290" y="37109"/>
                    <a:pt x="38018" y="36879"/>
                  </a:cubicBezTo>
                  <a:cubicBezTo>
                    <a:pt x="37746" y="36628"/>
                    <a:pt x="37453" y="36419"/>
                    <a:pt x="37307" y="36147"/>
                  </a:cubicBezTo>
                  <a:cubicBezTo>
                    <a:pt x="37663" y="35728"/>
                    <a:pt x="37830" y="34933"/>
                    <a:pt x="37516" y="34494"/>
                  </a:cubicBezTo>
                  <a:cubicBezTo>
                    <a:pt x="37443" y="34384"/>
                    <a:pt x="37341" y="34331"/>
                    <a:pt x="37236" y="34331"/>
                  </a:cubicBezTo>
                  <a:cubicBezTo>
                    <a:pt x="37161" y="34331"/>
                    <a:pt x="37084" y="34358"/>
                    <a:pt x="37014" y="34410"/>
                  </a:cubicBezTo>
                  <a:cubicBezTo>
                    <a:pt x="36909" y="33678"/>
                    <a:pt x="36575" y="32945"/>
                    <a:pt x="36177" y="32339"/>
                  </a:cubicBezTo>
                  <a:cubicBezTo>
                    <a:pt x="35570" y="31397"/>
                    <a:pt x="35110" y="30351"/>
                    <a:pt x="34524" y="29388"/>
                  </a:cubicBezTo>
                  <a:cubicBezTo>
                    <a:pt x="33959" y="28447"/>
                    <a:pt x="33373" y="27484"/>
                    <a:pt x="32808" y="26543"/>
                  </a:cubicBezTo>
                  <a:cubicBezTo>
                    <a:pt x="32536" y="26124"/>
                    <a:pt x="32285" y="25706"/>
                    <a:pt x="31971" y="25329"/>
                  </a:cubicBezTo>
                  <a:cubicBezTo>
                    <a:pt x="31804" y="25162"/>
                    <a:pt x="31679" y="24953"/>
                    <a:pt x="31553" y="24764"/>
                  </a:cubicBezTo>
                  <a:cubicBezTo>
                    <a:pt x="31587" y="24760"/>
                    <a:pt x="31621" y="24758"/>
                    <a:pt x="31655" y="24758"/>
                  </a:cubicBezTo>
                  <a:cubicBezTo>
                    <a:pt x="32098" y="24758"/>
                    <a:pt x="32630" y="25104"/>
                    <a:pt x="33018" y="25162"/>
                  </a:cubicBezTo>
                  <a:cubicBezTo>
                    <a:pt x="33237" y="25180"/>
                    <a:pt x="33456" y="25189"/>
                    <a:pt x="33673" y="25189"/>
                  </a:cubicBezTo>
                  <a:cubicBezTo>
                    <a:pt x="34221" y="25189"/>
                    <a:pt x="34765" y="25129"/>
                    <a:pt x="35319" y="24994"/>
                  </a:cubicBezTo>
                  <a:cubicBezTo>
                    <a:pt x="36826" y="24681"/>
                    <a:pt x="38311" y="23906"/>
                    <a:pt x="39692" y="23195"/>
                  </a:cubicBezTo>
                  <a:cubicBezTo>
                    <a:pt x="41094" y="22442"/>
                    <a:pt x="42371" y="21458"/>
                    <a:pt x="43626" y="20454"/>
                  </a:cubicBezTo>
                  <a:cubicBezTo>
                    <a:pt x="44254" y="19952"/>
                    <a:pt x="44881" y="19429"/>
                    <a:pt x="45509" y="18885"/>
                  </a:cubicBezTo>
                  <a:cubicBezTo>
                    <a:pt x="45969" y="18508"/>
                    <a:pt x="46451" y="18194"/>
                    <a:pt x="46848" y="17776"/>
                  </a:cubicBezTo>
                  <a:cubicBezTo>
                    <a:pt x="46911" y="17823"/>
                    <a:pt x="46985" y="17846"/>
                    <a:pt x="47063" y="17846"/>
                  </a:cubicBezTo>
                  <a:cubicBezTo>
                    <a:pt x="47089" y="17846"/>
                    <a:pt x="47115" y="17844"/>
                    <a:pt x="47141" y="17838"/>
                  </a:cubicBezTo>
                  <a:cubicBezTo>
                    <a:pt x="47434" y="17776"/>
                    <a:pt x="47581" y="17546"/>
                    <a:pt x="47685" y="17274"/>
                  </a:cubicBezTo>
                  <a:cubicBezTo>
                    <a:pt x="48689" y="17148"/>
                    <a:pt x="49757" y="16416"/>
                    <a:pt x="50091" y="15558"/>
                  </a:cubicBezTo>
                  <a:cubicBezTo>
                    <a:pt x="50179" y="15400"/>
                    <a:pt x="49988" y="15198"/>
                    <a:pt x="49800" y="15198"/>
                  </a:cubicBezTo>
                  <a:cubicBezTo>
                    <a:pt x="49764" y="15198"/>
                    <a:pt x="49728" y="15206"/>
                    <a:pt x="49694" y="15223"/>
                  </a:cubicBezTo>
                  <a:cubicBezTo>
                    <a:pt x="49045" y="15453"/>
                    <a:pt x="48585" y="15997"/>
                    <a:pt x="47957" y="16290"/>
                  </a:cubicBezTo>
                  <a:cubicBezTo>
                    <a:pt x="48104" y="15579"/>
                    <a:pt x="48271" y="14909"/>
                    <a:pt x="48229" y="14177"/>
                  </a:cubicBezTo>
                  <a:cubicBezTo>
                    <a:pt x="48229" y="13957"/>
                    <a:pt x="48072" y="13847"/>
                    <a:pt x="47913" y="13847"/>
                  </a:cubicBezTo>
                  <a:cubicBezTo>
                    <a:pt x="47753" y="13847"/>
                    <a:pt x="47591" y="13957"/>
                    <a:pt x="47581" y="14177"/>
                  </a:cubicBezTo>
                  <a:cubicBezTo>
                    <a:pt x="47539" y="14867"/>
                    <a:pt x="47350" y="15558"/>
                    <a:pt x="47141" y="16206"/>
                  </a:cubicBezTo>
                  <a:cubicBezTo>
                    <a:pt x="47099" y="16269"/>
                    <a:pt x="47099" y="16311"/>
                    <a:pt x="47078" y="16395"/>
                  </a:cubicBezTo>
                  <a:cubicBezTo>
                    <a:pt x="46660" y="16227"/>
                    <a:pt x="46513" y="15683"/>
                    <a:pt x="46492" y="15223"/>
                  </a:cubicBezTo>
                  <a:cubicBezTo>
                    <a:pt x="46472" y="14930"/>
                    <a:pt x="46241" y="14784"/>
                    <a:pt x="46019" y="14784"/>
                  </a:cubicBezTo>
                  <a:cubicBezTo>
                    <a:pt x="45797" y="14784"/>
                    <a:pt x="45582" y="14930"/>
                    <a:pt x="45593" y="15223"/>
                  </a:cubicBezTo>
                  <a:cubicBezTo>
                    <a:pt x="45593" y="16081"/>
                    <a:pt x="45907" y="16876"/>
                    <a:pt x="46660" y="17232"/>
                  </a:cubicBezTo>
                  <a:cubicBezTo>
                    <a:pt x="46137" y="17546"/>
                    <a:pt x="45656" y="17776"/>
                    <a:pt x="45153" y="18152"/>
                  </a:cubicBezTo>
                  <a:cubicBezTo>
                    <a:pt x="44526" y="18613"/>
                    <a:pt x="43940" y="19136"/>
                    <a:pt x="43354" y="19617"/>
                  </a:cubicBezTo>
                  <a:cubicBezTo>
                    <a:pt x="42036" y="20663"/>
                    <a:pt x="40676" y="21647"/>
                    <a:pt x="39211" y="22442"/>
                  </a:cubicBezTo>
                  <a:cubicBezTo>
                    <a:pt x="37809" y="23216"/>
                    <a:pt x="36261" y="23906"/>
                    <a:pt x="34671" y="24241"/>
                  </a:cubicBezTo>
                  <a:cubicBezTo>
                    <a:pt x="34315" y="24314"/>
                    <a:pt x="33959" y="24351"/>
                    <a:pt x="33609" y="24351"/>
                  </a:cubicBezTo>
                  <a:cubicBezTo>
                    <a:pt x="33258" y="24351"/>
                    <a:pt x="32913" y="24314"/>
                    <a:pt x="32578" y="24241"/>
                  </a:cubicBezTo>
                  <a:cubicBezTo>
                    <a:pt x="33541" y="23781"/>
                    <a:pt x="34482" y="23237"/>
                    <a:pt x="35257" y="22609"/>
                  </a:cubicBezTo>
                  <a:cubicBezTo>
                    <a:pt x="36052" y="22023"/>
                    <a:pt x="36763" y="21123"/>
                    <a:pt x="37244" y="20287"/>
                  </a:cubicBezTo>
                  <a:cubicBezTo>
                    <a:pt x="37516" y="19847"/>
                    <a:pt x="37705" y="19366"/>
                    <a:pt x="37914" y="18906"/>
                  </a:cubicBezTo>
                  <a:cubicBezTo>
                    <a:pt x="38123" y="18382"/>
                    <a:pt x="38437" y="17901"/>
                    <a:pt x="38688" y="17399"/>
                  </a:cubicBezTo>
                  <a:cubicBezTo>
                    <a:pt x="39378" y="16123"/>
                    <a:pt x="39588" y="14721"/>
                    <a:pt x="39420" y="13298"/>
                  </a:cubicBezTo>
                  <a:cubicBezTo>
                    <a:pt x="39525" y="13256"/>
                    <a:pt x="39609" y="13152"/>
                    <a:pt x="39609" y="12984"/>
                  </a:cubicBezTo>
                  <a:cubicBezTo>
                    <a:pt x="39609" y="12545"/>
                    <a:pt x="39420" y="12147"/>
                    <a:pt x="39169" y="11833"/>
                  </a:cubicBezTo>
                  <a:cubicBezTo>
                    <a:pt x="39086" y="11540"/>
                    <a:pt x="39002" y="11289"/>
                    <a:pt x="38897" y="10996"/>
                  </a:cubicBezTo>
                  <a:lnTo>
                    <a:pt x="38814" y="10766"/>
                  </a:lnTo>
                  <a:lnTo>
                    <a:pt x="38814" y="10766"/>
                  </a:lnTo>
                  <a:cubicBezTo>
                    <a:pt x="39839" y="11331"/>
                    <a:pt x="40948" y="11792"/>
                    <a:pt x="42036" y="12043"/>
                  </a:cubicBezTo>
                  <a:cubicBezTo>
                    <a:pt x="42935" y="12252"/>
                    <a:pt x="43835" y="12440"/>
                    <a:pt x="44756" y="12482"/>
                  </a:cubicBezTo>
                  <a:cubicBezTo>
                    <a:pt x="44965" y="12503"/>
                    <a:pt x="45200" y="12522"/>
                    <a:pt x="45439" y="12522"/>
                  </a:cubicBezTo>
                  <a:cubicBezTo>
                    <a:pt x="45918" y="12522"/>
                    <a:pt x="46416" y="12447"/>
                    <a:pt x="46764" y="12168"/>
                  </a:cubicBezTo>
                  <a:cubicBezTo>
                    <a:pt x="47664" y="11499"/>
                    <a:pt x="46492" y="10683"/>
                    <a:pt x="45886" y="10390"/>
                  </a:cubicBezTo>
                  <a:cubicBezTo>
                    <a:pt x="45363" y="10139"/>
                    <a:pt x="44840" y="9867"/>
                    <a:pt x="44337" y="9616"/>
                  </a:cubicBezTo>
                  <a:cubicBezTo>
                    <a:pt x="44254" y="9595"/>
                    <a:pt x="44191" y="9532"/>
                    <a:pt x="44128" y="9511"/>
                  </a:cubicBezTo>
                  <a:lnTo>
                    <a:pt x="44442" y="9511"/>
                  </a:lnTo>
                  <a:cubicBezTo>
                    <a:pt x="45174" y="9490"/>
                    <a:pt x="46346" y="9448"/>
                    <a:pt x="46430" y="8507"/>
                  </a:cubicBezTo>
                  <a:cubicBezTo>
                    <a:pt x="46492" y="7983"/>
                    <a:pt x="45969" y="7628"/>
                    <a:pt x="45572" y="7439"/>
                  </a:cubicBezTo>
                  <a:cubicBezTo>
                    <a:pt x="45363" y="7335"/>
                    <a:pt x="45132" y="7251"/>
                    <a:pt x="44860" y="7209"/>
                  </a:cubicBezTo>
                  <a:cubicBezTo>
                    <a:pt x="44463" y="7126"/>
                    <a:pt x="44086" y="6979"/>
                    <a:pt x="43668" y="6895"/>
                  </a:cubicBezTo>
                  <a:cubicBezTo>
                    <a:pt x="43207" y="6812"/>
                    <a:pt x="42768" y="6770"/>
                    <a:pt x="42350" y="6728"/>
                  </a:cubicBezTo>
                  <a:cubicBezTo>
                    <a:pt x="42538" y="6665"/>
                    <a:pt x="42726" y="6519"/>
                    <a:pt x="42935" y="6414"/>
                  </a:cubicBezTo>
                  <a:cubicBezTo>
                    <a:pt x="43605" y="6058"/>
                    <a:pt x="44316" y="5766"/>
                    <a:pt x="44986" y="5410"/>
                  </a:cubicBezTo>
                  <a:cubicBezTo>
                    <a:pt x="45467" y="5138"/>
                    <a:pt x="45907" y="4803"/>
                    <a:pt x="46116" y="4301"/>
                  </a:cubicBezTo>
                  <a:cubicBezTo>
                    <a:pt x="46346" y="3757"/>
                    <a:pt x="45823" y="3317"/>
                    <a:pt x="45363" y="3150"/>
                  </a:cubicBezTo>
                  <a:cubicBezTo>
                    <a:pt x="45083" y="3070"/>
                    <a:pt x="44779" y="3043"/>
                    <a:pt x="44474" y="3043"/>
                  </a:cubicBezTo>
                  <a:cubicBezTo>
                    <a:pt x="44141" y="3043"/>
                    <a:pt x="43806" y="3075"/>
                    <a:pt x="43500" y="3108"/>
                  </a:cubicBezTo>
                  <a:cubicBezTo>
                    <a:pt x="42580" y="3150"/>
                    <a:pt x="41701" y="3317"/>
                    <a:pt x="40843" y="3631"/>
                  </a:cubicBezTo>
                  <a:cubicBezTo>
                    <a:pt x="39274" y="4196"/>
                    <a:pt x="37705" y="5075"/>
                    <a:pt x="36805" y="6498"/>
                  </a:cubicBezTo>
                  <a:cubicBezTo>
                    <a:pt x="36604" y="6828"/>
                    <a:pt x="36886" y="7129"/>
                    <a:pt x="37171" y="7129"/>
                  </a:cubicBezTo>
                  <a:cubicBezTo>
                    <a:pt x="37301" y="7129"/>
                    <a:pt x="37431" y="7067"/>
                    <a:pt x="37516" y="6916"/>
                  </a:cubicBezTo>
                  <a:cubicBezTo>
                    <a:pt x="38270" y="5703"/>
                    <a:pt x="39588" y="5033"/>
                    <a:pt x="40864" y="4489"/>
                  </a:cubicBezTo>
                  <a:cubicBezTo>
                    <a:pt x="41850" y="4074"/>
                    <a:pt x="42992" y="3902"/>
                    <a:pt x="44092" y="3902"/>
                  </a:cubicBezTo>
                  <a:cubicBezTo>
                    <a:pt x="44323" y="3902"/>
                    <a:pt x="44552" y="3910"/>
                    <a:pt x="44777" y="3924"/>
                  </a:cubicBezTo>
                  <a:cubicBezTo>
                    <a:pt x="44860" y="3924"/>
                    <a:pt x="45258" y="3945"/>
                    <a:pt x="45279" y="4029"/>
                  </a:cubicBezTo>
                  <a:cubicBezTo>
                    <a:pt x="45342" y="4134"/>
                    <a:pt x="44923" y="4385"/>
                    <a:pt x="44860" y="4447"/>
                  </a:cubicBezTo>
                  <a:cubicBezTo>
                    <a:pt x="44442" y="4698"/>
                    <a:pt x="44003" y="4866"/>
                    <a:pt x="43563" y="5075"/>
                  </a:cubicBezTo>
                  <a:cubicBezTo>
                    <a:pt x="42977" y="5347"/>
                    <a:pt x="42266" y="5870"/>
                    <a:pt x="41638" y="5912"/>
                  </a:cubicBezTo>
                  <a:cubicBezTo>
                    <a:pt x="41052" y="5933"/>
                    <a:pt x="40487" y="6142"/>
                    <a:pt x="40027" y="6498"/>
                  </a:cubicBezTo>
                  <a:cubicBezTo>
                    <a:pt x="39860" y="6644"/>
                    <a:pt x="39839" y="6875"/>
                    <a:pt x="39860" y="7063"/>
                  </a:cubicBezTo>
                  <a:cubicBezTo>
                    <a:pt x="40048" y="7858"/>
                    <a:pt x="41596" y="7795"/>
                    <a:pt x="42203" y="7837"/>
                  </a:cubicBezTo>
                  <a:cubicBezTo>
                    <a:pt x="43166" y="7942"/>
                    <a:pt x="44149" y="8067"/>
                    <a:pt x="44986" y="8444"/>
                  </a:cubicBezTo>
                  <a:cubicBezTo>
                    <a:pt x="44630" y="8507"/>
                    <a:pt x="44233" y="8548"/>
                    <a:pt x="43877" y="8548"/>
                  </a:cubicBezTo>
                  <a:cubicBezTo>
                    <a:pt x="43505" y="8548"/>
                    <a:pt x="43060" y="8490"/>
                    <a:pt x="42632" y="8490"/>
                  </a:cubicBezTo>
                  <a:cubicBezTo>
                    <a:pt x="42338" y="8490"/>
                    <a:pt x="42053" y="8517"/>
                    <a:pt x="41806" y="8611"/>
                  </a:cubicBezTo>
                  <a:cubicBezTo>
                    <a:pt x="41513" y="8716"/>
                    <a:pt x="41303" y="9071"/>
                    <a:pt x="41492" y="9385"/>
                  </a:cubicBezTo>
                  <a:cubicBezTo>
                    <a:pt x="41743" y="9741"/>
                    <a:pt x="42099" y="9867"/>
                    <a:pt x="42517" y="9971"/>
                  </a:cubicBezTo>
                  <a:cubicBezTo>
                    <a:pt x="43166" y="10139"/>
                    <a:pt x="43731" y="10494"/>
                    <a:pt x="44337" y="10808"/>
                  </a:cubicBezTo>
                  <a:cubicBezTo>
                    <a:pt x="44714" y="10996"/>
                    <a:pt x="45070" y="11164"/>
                    <a:pt x="45446" y="11331"/>
                  </a:cubicBezTo>
                  <a:cubicBezTo>
                    <a:pt x="45572" y="11415"/>
                    <a:pt x="45718" y="11478"/>
                    <a:pt x="45865" y="11540"/>
                  </a:cubicBezTo>
                  <a:cubicBezTo>
                    <a:pt x="45802" y="11554"/>
                    <a:pt x="45737" y="11559"/>
                    <a:pt x="45675" y="11559"/>
                  </a:cubicBezTo>
                  <a:cubicBezTo>
                    <a:pt x="45551" y="11559"/>
                    <a:pt x="45439" y="11540"/>
                    <a:pt x="45384" y="11540"/>
                  </a:cubicBezTo>
                  <a:cubicBezTo>
                    <a:pt x="44986" y="11540"/>
                    <a:pt x="44609" y="11520"/>
                    <a:pt x="44233" y="11436"/>
                  </a:cubicBezTo>
                  <a:cubicBezTo>
                    <a:pt x="43459" y="11310"/>
                    <a:pt x="42663" y="11122"/>
                    <a:pt x="41910" y="10871"/>
                  </a:cubicBezTo>
                  <a:cubicBezTo>
                    <a:pt x="40655" y="10432"/>
                    <a:pt x="39420" y="9867"/>
                    <a:pt x="38228" y="9281"/>
                  </a:cubicBezTo>
                  <a:cubicBezTo>
                    <a:pt x="38060" y="8883"/>
                    <a:pt x="37872" y="8507"/>
                    <a:pt x="37725" y="8151"/>
                  </a:cubicBezTo>
                  <a:cubicBezTo>
                    <a:pt x="37516" y="7711"/>
                    <a:pt x="37077" y="7398"/>
                    <a:pt x="36826" y="6979"/>
                  </a:cubicBezTo>
                  <a:cubicBezTo>
                    <a:pt x="36554" y="6498"/>
                    <a:pt x="36282" y="6058"/>
                    <a:pt x="35926" y="5640"/>
                  </a:cubicBezTo>
                  <a:cubicBezTo>
                    <a:pt x="35821" y="5535"/>
                    <a:pt x="35717" y="5473"/>
                    <a:pt x="35612" y="5473"/>
                  </a:cubicBezTo>
                  <a:cubicBezTo>
                    <a:pt x="34880" y="4573"/>
                    <a:pt x="33792" y="3799"/>
                    <a:pt x="32829" y="3338"/>
                  </a:cubicBezTo>
                  <a:cubicBezTo>
                    <a:pt x="31114" y="2439"/>
                    <a:pt x="29293" y="1811"/>
                    <a:pt x="27368" y="1644"/>
                  </a:cubicBezTo>
                  <a:cubicBezTo>
                    <a:pt x="26723" y="1582"/>
                    <a:pt x="26065" y="1554"/>
                    <a:pt x="25402" y="1554"/>
                  </a:cubicBezTo>
                  <a:cubicBezTo>
                    <a:pt x="24024" y="1554"/>
                    <a:pt x="22629" y="1676"/>
                    <a:pt x="21300" y="1874"/>
                  </a:cubicBezTo>
                  <a:cubicBezTo>
                    <a:pt x="20233" y="2020"/>
                    <a:pt x="19229" y="2334"/>
                    <a:pt x="18246" y="2711"/>
                  </a:cubicBezTo>
                  <a:cubicBezTo>
                    <a:pt x="17890" y="2836"/>
                    <a:pt x="17555" y="3004"/>
                    <a:pt x="17220" y="3150"/>
                  </a:cubicBezTo>
                  <a:cubicBezTo>
                    <a:pt x="16823" y="3338"/>
                    <a:pt x="16572" y="3778"/>
                    <a:pt x="16111" y="3862"/>
                  </a:cubicBezTo>
                  <a:cubicBezTo>
                    <a:pt x="16049" y="3862"/>
                    <a:pt x="15986" y="3945"/>
                    <a:pt x="15986" y="4008"/>
                  </a:cubicBezTo>
                  <a:cubicBezTo>
                    <a:pt x="16007" y="4259"/>
                    <a:pt x="16090" y="4322"/>
                    <a:pt x="16321" y="4322"/>
                  </a:cubicBezTo>
                  <a:cubicBezTo>
                    <a:pt x="16467" y="4322"/>
                    <a:pt x="16488" y="4196"/>
                    <a:pt x="16467" y="4113"/>
                  </a:cubicBezTo>
                  <a:cubicBezTo>
                    <a:pt x="16906" y="3966"/>
                    <a:pt x="17262" y="3631"/>
                    <a:pt x="17723" y="3464"/>
                  </a:cubicBezTo>
                  <a:cubicBezTo>
                    <a:pt x="18601" y="3171"/>
                    <a:pt x="19459" y="2857"/>
                    <a:pt x="20380" y="2690"/>
                  </a:cubicBezTo>
                  <a:cubicBezTo>
                    <a:pt x="22014" y="2366"/>
                    <a:pt x="23731" y="2306"/>
                    <a:pt x="25407" y="2306"/>
                  </a:cubicBezTo>
                  <a:cubicBezTo>
                    <a:pt x="25791" y="2306"/>
                    <a:pt x="26174" y="2309"/>
                    <a:pt x="26552" y="2313"/>
                  </a:cubicBezTo>
                  <a:cubicBezTo>
                    <a:pt x="27933" y="2334"/>
                    <a:pt x="29293" y="2648"/>
                    <a:pt x="30611" y="3129"/>
                  </a:cubicBezTo>
                  <a:cubicBezTo>
                    <a:pt x="30549" y="3213"/>
                    <a:pt x="30549" y="3276"/>
                    <a:pt x="30591" y="3422"/>
                  </a:cubicBezTo>
                  <a:cubicBezTo>
                    <a:pt x="30904" y="4426"/>
                    <a:pt x="31176" y="5473"/>
                    <a:pt x="31386" y="6561"/>
                  </a:cubicBezTo>
                  <a:cubicBezTo>
                    <a:pt x="31532" y="7126"/>
                    <a:pt x="31595" y="7732"/>
                    <a:pt x="31658" y="8297"/>
                  </a:cubicBezTo>
                  <a:lnTo>
                    <a:pt x="31658" y="8402"/>
                  </a:lnTo>
                  <a:cubicBezTo>
                    <a:pt x="30632" y="8193"/>
                    <a:pt x="29565" y="8046"/>
                    <a:pt x="28519" y="7942"/>
                  </a:cubicBezTo>
                  <a:cubicBezTo>
                    <a:pt x="28540" y="7774"/>
                    <a:pt x="28561" y="7628"/>
                    <a:pt x="28603" y="7502"/>
                  </a:cubicBezTo>
                  <a:cubicBezTo>
                    <a:pt x="28707" y="7021"/>
                    <a:pt x="28749" y="6519"/>
                    <a:pt x="28749" y="6058"/>
                  </a:cubicBezTo>
                  <a:cubicBezTo>
                    <a:pt x="28749" y="5117"/>
                    <a:pt x="28938" y="3966"/>
                    <a:pt x="28561" y="3066"/>
                  </a:cubicBezTo>
                  <a:cubicBezTo>
                    <a:pt x="28495" y="2902"/>
                    <a:pt x="28352" y="2831"/>
                    <a:pt x="28213" y="2831"/>
                  </a:cubicBezTo>
                  <a:cubicBezTo>
                    <a:pt x="27997" y="2831"/>
                    <a:pt x="27790" y="3001"/>
                    <a:pt x="27891" y="3255"/>
                  </a:cubicBezTo>
                  <a:cubicBezTo>
                    <a:pt x="28226" y="4071"/>
                    <a:pt x="28038" y="5201"/>
                    <a:pt x="28038" y="6058"/>
                  </a:cubicBezTo>
                  <a:cubicBezTo>
                    <a:pt x="28038" y="6561"/>
                    <a:pt x="27975" y="7021"/>
                    <a:pt x="27870" y="7523"/>
                  </a:cubicBezTo>
                  <a:lnTo>
                    <a:pt x="27787" y="7921"/>
                  </a:lnTo>
                  <a:cubicBezTo>
                    <a:pt x="27598" y="7921"/>
                    <a:pt x="27410" y="7900"/>
                    <a:pt x="27243" y="7900"/>
                  </a:cubicBezTo>
                  <a:cubicBezTo>
                    <a:pt x="26776" y="7874"/>
                    <a:pt x="26308" y="7864"/>
                    <a:pt x="25842" y="7864"/>
                  </a:cubicBezTo>
                  <a:cubicBezTo>
                    <a:pt x="24804" y="7864"/>
                    <a:pt x="23769" y="7913"/>
                    <a:pt x="22744" y="7942"/>
                  </a:cubicBezTo>
                  <a:cubicBezTo>
                    <a:pt x="22786" y="7816"/>
                    <a:pt x="22765" y="7691"/>
                    <a:pt x="22681" y="7586"/>
                  </a:cubicBezTo>
                  <a:cubicBezTo>
                    <a:pt x="22702" y="7481"/>
                    <a:pt x="22744" y="7398"/>
                    <a:pt x="22765" y="7293"/>
                  </a:cubicBezTo>
                  <a:cubicBezTo>
                    <a:pt x="22807" y="7063"/>
                    <a:pt x="22912" y="6791"/>
                    <a:pt x="22995" y="6665"/>
                  </a:cubicBezTo>
                  <a:cubicBezTo>
                    <a:pt x="23246" y="6226"/>
                    <a:pt x="23330" y="5556"/>
                    <a:pt x="23560" y="5096"/>
                  </a:cubicBezTo>
                  <a:cubicBezTo>
                    <a:pt x="23832" y="4510"/>
                    <a:pt x="24167" y="3966"/>
                    <a:pt x="24606" y="3527"/>
                  </a:cubicBezTo>
                  <a:cubicBezTo>
                    <a:pt x="24899" y="3234"/>
                    <a:pt x="24623" y="2828"/>
                    <a:pt x="24309" y="2828"/>
                  </a:cubicBezTo>
                  <a:cubicBezTo>
                    <a:pt x="24219" y="2828"/>
                    <a:pt x="24126" y="2861"/>
                    <a:pt x="24041" y="2941"/>
                  </a:cubicBezTo>
                  <a:cubicBezTo>
                    <a:pt x="23539" y="3443"/>
                    <a:pt x="23142" y="4050"/>
                    <a:pt x="22828" y="4678"/>
                  </a:cubicBezTo>
                  <a:cubicBezTo>
                    <a:pt x="22577" y="5201"/>
                    <a:pt x="22472" y="5870"/>
                    <a:pt x="22200" y="6330"/>
                  </a:cubicBezTo>
                  <a:cubicBezTo>
                    <a:pt x="21991" y="6665"/>
                    <a:pt x="21656" y="7502"/>
                    <a:pt x="21844" y="7963"/>
                  </a:cubicBezTo>
                  <a:cubicBezTo>
                    <a:pt x="20526" y="8025"/>
                    <a:pt x="19208" y="8130"/>
                    <a:pt x="17890" y="8276"/>
                  </a:cubicBezTo>
                  <a:cubicBezTo>
                    <a:pt x="17534" y="8318"/>
                    <a:pt x="17179" y="8360"/>
                    <a:pt x="16844" y="8444"/>
                  </a:cubicBezTo>
                  <a:cubicBezTo>
                    <a:pt x="16927" y="7753"/>
                    <a:pt x="17283" y="7084"/>
                    <a:pt x="17597" y="6456"/>
                  </a:cubicBezTo>
                  <a:cubicBezTo>
                    <a:pt x="17806" y="6038"/>
                    <a:pt x="18015" y="5598"/>
                    <a:pt x="18267" y="5180"/>
                  </a:cubicBezTo>
                  <a:cubicBezTo>
                    <a:pt x="18518" y="4698"/>
                    <a:pt x="19020" y="3610"/>
                    <a:pt x="19627" y="3464"/>
                  </a:cubicBezTo>
                  <a:cubicBezTo>
                    <a:pt x="19867" y="3424"/>
                    <a:pt x="19839" y="2980"/>
                    <a:pt x="19578" y="2980"/>
                  </a:cubicBezTo>
                  <a:cubicBezTo>
                    <a:pt x="19567" y="2980"/>
                    <a:pt x="19555" y="2981"/>
                    <a:pt x="19543" y="2983"/>
                  </a:cubicBezTo>
                  <a:cubicBezTo>
                    <a:pt x="18831" y="3045"/>
                    <a:pt x="18329" y="3841"/>
                    <a:pt x="17953" y="4364"/>
                  </a:cubicBezTo>
                  <a:cubicBezTo>
                    <a:pt x="17534" y="4908"/>
                    <a:pt x="17220" y="5514"/>
                    <a:pt x="16865" y="6121"/>
                  </a:cubicBezTo>
                  <a:cubicBezTo>
                    <a:pt x="16634" y="6561"/>
                    <a:pt x="15860" y="7816"/>
                    <a:pt x="15923" y="8590"/>
                  </a:cubicBezTo>
                  <a:cubicBezTo>
                    <a:pt x="15191" y="8758"/>
                    <a:pt x="14500" y="8967"/>
                    <a:pt x="13768" y="9197"/>
                  </a:cubicBezTo>
                  <a:cubicBezTo>
                    <a:pt x="13161" y="9385"/>
                    <a:pt x="12617" y="9595"/>
                    <a:pt x="12031" y="9825"/>
                  </a:cubicBezTo>
                  <a:lnTo>
                    <a:pt x="12199" y="9511"/>
                  </a:lnTo>
                  <a:cubicBezTo>
                    <a:pt x="12366" y="9176"/>
                    <a:pt x="12533" y="8862"/>
                    <a:pt x="12722" y="8527"/>
                  </a:cubicBezTo>
                  <a:cubicBezTo>
                    <a:pt x="12973" y="8318"/>
                    <a:pt x="13245" y="8067"/>
                    <a:pt x="13475" y="7837"/>
                  </a:cubicBezTo>
                  <a:cubicBezTo>
                    <a:pt x="13621" y="7691"/>
                    <a:pt x="13580" y="7481"/>
                    <a:pt x="13454" y="7377"/>
                  </a:cubicBezTo>
                  <a:cubicBezTo>
                    <a:pt x="13475" y="7314"/>
                    <a:pt x="13496" y="7293"/>
                    <a:pt x="13559" y="7230"/>
                  </a:cubicBezTo>
                  <a:cubicBezTo>
                    <a:pt x="14124" y="6540"/>
                    <a:pt x="14835" y="5912"/>
                    <a:pt x="15651" y="5494"/>
                  </a:cubicBezTo>
                  <a:cubicBezTo>
                    <a:pt x="15936" y="5333"/>
                    <a:pt x="15766" y="4930"/>
                    <a:pt x="15490" y="4930"/>
                  </a:cubicBezTo>
                  <a:cubicBezTo>
                    <a:pt x="15442" y="4930"/>
                    <a:pt x="15390" y="4942"/>
                    <a:pt x="15337" y="4970"/>
                  </a:cubicBezTo>
                  <a:cubicBezTo>
                    <a:pt x="14145" y="5556"/>
                    <a:pt x="13098" y="6582"/>
                    <a:pt x="12408" y="7732"/>
                  </a:cubicBezTo>
                  <a:cubicBezTo>
                    <a:pt x="12052" y="7942"/>
                    <a:pt x="11697" y="8151"/>
                    <a:pt x="11362" y="8360"/>
                  </a:cubicBezTo>
                  <a:cubicBezTo>
                    <a:pt x="11320" y="8276"/>
                    <a:pt x="11299" y="8235"/>
                    <a:pt x="11215" y="8172"/>
                  </a:cubicBezTo>
                  <a:cubicBezTo>
                    <a:pt x="10960" y="8041"/>
                    <a:pt x="10670" y="7994"/>
                    <a:pt x="10366" y="7994"/>
                  </a:cubicBezTo>
                  <a:cubicBezTo>
                    <a:pt x="9645" y="7994"/>
                    <a:pt x="8841" y="8259"/>
                    <a:pt x="8223" y="8318"/>
                  </a:cubicBezTo>
                  <a:cubicBezTo>
                    <a:pt x="7705" y="8353"/>
                    <a:pt x="7161" y="8368"/>
                    <a:pt x="6620" y="8368"/>
                  </a:cubicBezTo>
                  <a:cubicBezTo>
                    <a:pt x="6178" y="8368"/>
                    <a:pt x="5738" y="8358"/>
                    <a:pt x="5315" y="8339"/>
                  </a:cubicBezTo>
                  <a:cubicBezTo>
                    <a:pt x="4875" y="8318"/>
                    <a:pt x="4478" y="8214"/>
                    <a:pt x="4080" y="8046"/>
                  </a:cubicBezTo>
                  <a:lnTo>
                    <a:pt x="4143" y="7983"/>
                  </a:lnTo>
                  <a:lnTo>
                    <a:pt x="4373" y="7837"/>
                  </a:lnTo>
                  <a:cubicBezTo>
                    <a:pt x="4624" y="7649"/>
                    <a:pt x="4917" y="7523"/>
                    <a:pt x="5210" y="7419"/>
                  </a:cubicBezTo>
                  <a:cubicBezTo>
                    <a:pt x="6173" y="7042"/>
                    <a:pt x="7240" y="6979"/>
                    <a:pt x="8244" y="6728"/>
                  </a:cubicBezTo>
                  <a:cubicBezTo>
                    <a:pt x="8349" y="6728"/>
                    <a:pt x="8453" y="6770"/>
                    <a:pt x="8558" y="6770"/>
                  </a:cubicBezTo>
                  <a:cubicBezTo>
                    <a:pt x="9050" y="6801"/>
                    <a:pt x="9583" y="6838"/>
                    <a:pt x="10117" y="6838"/>
                  </a:cubicBezTo>
                  <a:cubicBezTo>
                    <a:pt x="10650" y="6838"/>
                    <a:pt x="11184" y="6801"/>
                    <a:pt x="11676" y="6686"/>
                  </a:cubicBezTo>
                  <a:cubicBezTo>
                    <a:pt x="11927" y="6623"/>
                    <a:pt x="11927" y="6184"/>
                    <a:pt x="11676" y="6142"/>
                  </a:cubicBezTo>
                  <a:cubicBezTo>
                    <a:pt x="11397" y="6077"/>
                    <a:pt x="11107" y="6058"/>
                    <a:pt x="10813" y="6058"/>
                  </a:cubicBezTo>
                  <a:cubicBezTo>
                    <a:pt x="10444" y="6058"/>
                    <a:pt x="10070" y="6089"/>
                    <a:pt x="9709" y="6100"/>
                  </a:cubicBezTo>
                  <a:cubicBezTo>
                    <a:pt x="9549" y="6109"/>
                    <a:pt x="9390" y="6113"/>
                    <a:pt x="9233" y="6113"/>
                  </a:cubicBezTo>
                  <a:cubicBezTo>
                    <a:pt x="8588" y="6113"/>
                    <a:pt x="7963" y="6042"/>
                    <a:pt x="7323" y="5891"/>
                  </a:cubicBezTo>
                  <a:cubicBezTo>
                    <a:pt x="6989" y="5828"/>
                    <a:pt x="6654" y="5682"/>
                    <a:pt x="6340" y="5556"/>
                  </a:cubicBezTo>
                  <a:cubicBezTo>
                    <a:pt x="6089" y="5452"/>
                    <a:pt x="5210" y="5033"/>
                    <a:pt x="5775" y="4782"/>
                  </a:cubicBezTo>
                  <a:cubicBezTo>
                    <a:pt x="6277" y="4573"/>
                    <a:pt x="6654" y="4426"/>
                    <a:pt x="7198" y="4406"/>
                  </a:cubicBezTo>
                  <a:cubicBezTo>
                    <a:pt x="7330" y="4399"/>
                    <a:pt x="7461" y="4396"/>
                    <a:pt x="7590" y="4396"/>
                  </a:cubicBezTo>
                  <a:cubicBezTo>
                    <a:pt x="7849" y="4396"/>
                    <a:pt x="8105" y="4406"/>
                    <a:pt x="8370" y="4406"/>
                  </a:cubicBezTo>
                  <a:cubicBezTo>
                    <a:pt x="8642" y="4510"/>
                    <a:pt x="8872" y="4594"/>
                    <a:pt x="9123" y="4678"/>
                  </a:cubicBezTo>
                  <a:cubicBezTo>
                    <a:pt x="9541" y="4803"/>
                    <a:pt x="9960" y="4929"/>
                    <a:pt x="10420" y="5012"/>
                  </a:cubicBezTo>
                  <a:cubicBezTo>
                    <a:pt x="10860" y="5096"/>
                    <a:pt x="11299" y="5012"/>
                    <a:pt x="11717" y="5242"/>
                  </a:cubicBezTo>
                  <a:cubicBezTo>
                    <a:pt x="11793" y="5289"/>
                    <a:pt x="11868" y="5309"/>
                    <a:pt x="11939" y="5309"/>
                  </a:cubicBezTo>
                  <a:cubicBezTo>
                    <a:pt x="12315" y="5309"/>
                    <a:pt x="12562" y="4736"/>
                    <a:pt x="12157" y="4489"/>
                  </a:cubicBezTo>
                  <a:cubicBezTo>
                    <a:pt x="11634" y="4196"/>
                    <a:pt x="11090" y="4259"/>
                    <a:pt x="10525" y="4154"/>
                  </a:cubicBezTo>
                  <a:cubicBezTo>
                    <a:pt x="9730" y="4008"/>
                    <a:pt x="8956" y="3694"/>
                    <a:pt x="8223" y="3422"/>
                  </a:cubicBezTo>
                  <a:cubicBezTo>
                    <a:pt x="7533" y="3150"/>
                    <a:pt x="6989" y="2732"/>
                    <a:pt x="6507" y="2209"/>
                  </a:cubicBezTo>
                  <a:cubicBezTo>
                    <a:pt x="6173" y="1853"/>
                    <a:pt x="5817" y="1058"/>
                    <a:pt x="6507" y="869"/>
                  </a:cubicBezTo>
                  <a:cubicBezTo>
                    <a:pt x="6597" y="848"/>
                    <a:pt x="6692" y="838"/>
                    <a:pt x="6789" y="838"/>
                  </a:cubicBezTo>
                  <a:cubicBezTo>
                    <a:pt x="7349" y="838"/>
                    <a:pt x="8005" y="1161"/>
                    <a:pt x="8432" y="1393"/>
                  </a:cubicBezTo>
                  <a:cubicBezTo>
                    <a:pt x="9102" y="1790"/>
                    <a:pt x="9855" y="2083"/>
                    <a:pt x="10588" y="2397"/>
                  </a:cubicBezTo>
                  <a:cubicBezTo>
                    <a:pt x="12052" y="3066"/>
                    <a:pt x="13203" y="4092"/>
                    <a:pt x="14438" y="5117"/>
                  </a:cubicBezTo>
                  <a:cubicBezTo>
                    <a:pt x="14523" y="5188"/>
                    <a:pt x="14613" y="5218"/>
                    <a:pt x="14699" y="5218"/>
                  </a:cubicBezTo>
                  <a:cubicBezTo>
                    <a:pt x="14991" y="5218"/>
                    <a:pt x="15224" y="4864"/>
                    <a:pt x="14982" y="4573"/>
                  </a:cubicBezTo>
                  <a:cubicBezTo>
                    <a:pt x="13810" y="3171"/>
                    <a:pt x="12157" y="2125"/>
                    <a:pt x="10483" y="1393"/>
                  </a:cubicBezTo>
                  <a:cubicBezTo>
                    <a:pt x="9646" y="1037"/>
                    <a:pt x="8851" y="556"/>
                    <a:pt x="8014" y="242"/>
                  </a:cubicBezTo>
                  <a:cubicBezTo>
                    <a:pt x="7640" y="102"/>
                    <a:pt x="7208" y="0"/>
                    <a:pt x="6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52"/>
          <p:cNvSpPr/>
          <p:nvPr/>
        </p:nvSpPr>
        <p:spPr>
          <a:xfrm rot="18182619" flipH="1">
            <a:off x="518456" y="717781"/>
            <a:ext cx="392348" cy="165598"/>
          </a:xfrm>
          <a:custGeom>
            <a:avLst/>
            <a:gdLst/>
            <a:ahLst/>
            <a:cxnLst/>
            <a:rect l="l" t="t" r="r" b="b"/>
            <a:pathLst>
              <a:path w="13879" h="5629" extrusionOk="0">
                <a:moveTo>
                  <a:pt x="13474" y="1"/>
                </a:moveTo>
                <a:cubicBezTo>
                  <a:pt x="13366" y="1"/>
                  <a:pt x="13255" y="51"/>
                  <a:pt x="13182" y="167"/>
                </a:cubicBezTo>
                <a:cubicBezTo>
                  <a:pt x="12869" y="649"/>
                  <a:pt x="12785" y="1193"/>
                  <a:pt x="12450" y="1632"/>
                </a:cubicBezTo>
                <a:cubicBezTo>
                  <a:pt x="12115" y="2071"/>
                  <a:pt x="11655" y="2490"/>
                  <a:pt x="11237" y="2867"/>
                </a:cubicBezTo>
                <a:cubicBezTo>
                  <a:pt x="10232" y="3745"/>
                  <a:pt x="8977" y="4227"/>
                  <a:pt x="7659" y="4561"/>
                </a:cubicBezTo>
                <a:cubicBezTo>
                  <a:pt x="6711" y="4810"/>
                  <a:pt x="5671" y="4909"/>
                  <a:pt x="4649" y="4909"/>
                </a:cubicBezTo>
                <a:cubicBezTo>
                  <a:pt x="4296" y="4909"/>
                  <a:pt x="3944" y="4897"/>
                  <a:pt x="3599" y="4875"/>
                </a:cubicBezTo>
                <a:cubicBezTo>
                  <a:pt x="3035" y="4854"/>
                  <a:pt x="2511" y="4561"/>
                  <a:pt x="2009" y="4248"/>
                </a:cubicBezTo>
                <a:cubicBezTo>
                  <a:pt x="1549" y="3934"/>
                  <a:pt x="775" y="3285"/>
                  <a:pt x="879" y="2636"/>
                </a:cubicBezTo>
                <a:cubicBezTo>
                  <a:pt x="930" y="2360"/>
                  <a:pt x="693" y="2174"/>
                  <a:pt x="487" y="2174"/>
                </a:cubicBezTo>
                <a:cubicBezTo>
                  <a:pt x="350" y="2174"/>
                  <a:pt x="227" y="2256"/>
                  <a:pt x="210" y="2448"/>
                </a:cubicBezTo>
                <a:cubicBezTo>
                  <a:pt x="1" y="3745"/>
                  <a:pt x="1298" y="4771"/>
                  <a:pt x="2344" y="5294"/>
                </a:cubicBezTo>
                <a:cubicBezTo>
                  <a:pt x="2972" y="5608"/>
                  <a:pt x="3662" y="5629"/>
                  <a:pt x="4374" y="5629"/>
                </a:cubicBezTo>
                <a:cubicBezTo>
                  <a:pt x="5211" y="5629"/>
                  <a:pt x="6048" y="5608"/>
                  <a:pt x="6843" y="5503"/>
                </a:cubicBezTo>
                <a:cubicBezTo>
                  <a:pt x="9751" y="5064"/>
                  <a:pt x="12973" y="3473"/>
                  <a:pt x="13810" y="439"/>
                </a:cubicBezTo>
                <a:cubicBezTo>
                  <a:pt x="13879" y="180"/>
                  <a:pt x="13679" y="1"/>
                  <a:pt x="13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1" name="Google Shape;1071;p52"/>
          <p:cNvGrpSpPr/>
          <p:nvPr/>
        </p:nvGrpSpPr>
        <p:grpSpPr>
          <a:xfrm>
            <a:off x="8452275" y="2263625"/>
            <a:ext cx="296625" cy="308125"/>
            <a:chOff x="7653400" y="2205913"/>
            <a:chExt cx="296625" cy="308125"/>
          </a:xfrm>
        </p:grpSpPr>
        <p:sp>
          <p:nvSpPr>
            <p:cNvPr id="1072" name="Google Shape;1072;p52"/>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2"/>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2"/>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52"/>
          <p:cNvGrpSpPr/>
          <p:nvPr/>
        </p:nvGrpSpPr>
        <p:grpSpPr>
          <a:xfrm rot="20822620" flipH="1">
            <a:off x="331962" y="452233"/>
            <a:ext cx="296622" cy="308122"/>
            <a:chOff x="7653400" y="2205913"/>
            <a:chExt cx="296625" cy="308125"/>
          </a:xfrm>
        </p:grpSpPr>
        <p:sp>
          <p:nvSpPr>
            <p:cNvPr id="1076" name="Google Shape;1076;p52"/>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2"/>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2"/>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52"/>
          <p:cNvGrpSpPr/>
          <p:nvPr/>
        </p:nvGrpSpPr>
        <p:grpSpPr>
          <a:xfrm flipH="1">
            <a:off x="7958213" y="4428888"/>
            <a:ext cx="643950" cy="195675"/>
            <a:chOff x="806663" y="3241275"/>
            <a:chExt cx="643950" cy="195675"/>
          </a:xfrm>
        </p:grpSpPr>
        <p:sp>
          <p:nvSpPr>
            <p:cNvPr id="1080" name="Google Shape;1080;p52"/>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2"/>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Picture 57">
            <a:extLst>
              <a:ext uri="{FF2B5EF4-FFF2-40B4-BE49-F238E27FC236}">
                <a16:creationId xmlns:a16="http://schemas.microsoft.com/office/drawing/2014/main" id="{ED8C37CD-8108-06C1-1A3B-11865B497838}"/>
              </a:ext>
            </a:extLst>
          </p:cNvPr>
          <p:cNvPicPr>
            <a:picLocks noChangeAspect="1"/>
          </p:cNvPicPr>
          <p:nvPr/>
        </p:nvPicPr>
        <p:blipFill rotWithShape="1">
          <a:blip r:embed="rId3">
            <a:extLst>
              <a:ext uri="{28A0092B-C50C-407E-A947-70E740481C1C}">
                <a14:useLocalDpi xmlns:a14="http://schemas.microsoft.com/office/drawing/2010/main" val="0"/>
              </a:ext>
            </a:extLst>
          </a:blip>
          <a:srcRect t="7600" r="5154" b="5534"/>
          <a:stretch/>
        </p:blipFill>
        <p:spPr>
          <a:xfrm>
            <a:off x="1184042" y="1348860"/>
            <a:ext cx="5865048" cy="3009100"/>
          </a:xfrm>
          <a:prstGeom prst="rect">
            <a:avLst/>
          </a:prstGeom>
        </p:spPr>
      </p:pic>
      <p:sp>
        <p:nvSpPr>
          <p:cNvPr id="59" name="Rectangle 58">
            <a:extLst>
              <a:ext uri="{FF2B5EF4-FFF2-40B4-BE49-F238E27FC236}">
                <a16:creationId xmlns:a16="http://schemas.microsoft.com/office/drawing/2014/main" id="{0DA51A0A-2EBD-11E8-8A26-AA743EE76BF4}"/>
              </a:ext>
            </a:extLst>
          </p:cNvPr>
          <p:cNvSpPr/>
          <p:nvPr/>
        </p:nvSpPr>
        <p:spPr>
          <a:xfrm>
            <a:off x="3104472" y="360788"/>
            <a:ext cx="2568332" cy="1877437"/>
          </a:xfrm>
          <a:prstGeom prst="rect">
            <a:avLst/>
          </a:prstGeom>
          <a:noFill/>
        </p:spPr>
        <p:txBody>
          <a:bodyPr wrap="none" lIns="91440" tIns="45720" rIns="91440" bIns="45720">
            <a:spAutoFit/>
          </a:bodyPr>
          <a:lstStyle/>
          <a:p>
            <a:pPr algn="ctr"/>
            <a:r>
              <a:rPr lang="en-US" sz="5000" b="1">
                <a:ln w="22225">
                  <a:solidFill>
                    <a:schemeClr val="accent2"/>
                  </a:solidFill>
                  <a:prstDash val="solid"/>
                </a:ln>
                <a:solidFill>
                  <a:schemeClr val="accent6">
                    <a:lumMod val="50000"/>
                  </a:schemeClr>
                </a:solidFill>
              </a:rPr>
              <a:t>Ai đúng</a:t>
            </a:r>
            <a:br>
              <a:rPr lang="en-US" sz="6600" b="1">
                <a:ln w="22225">
                  <a:solidFill>
                    <a:schemeClr val="accent2"/>
                  </a:solidFill>
                  <a:prstDash val="solid"/>
                </a:ln>
                <a:solidFill>
                  <a:schemeClr val="accent6">
                    <a:lumMod val="50000"/>
                  </a:schemeClr>
                </a:solidFill>
              </a:rPr>
            </a:br>
            <a:endParaRPr lang="en-US" sz="6600" b="1" cap="none" spc="0">
              <a:ln w="22225">
                <a:solidFill>
                  <a:schemeClr val="accent2"/>
                </a:solidFill>
                <a:prstDash val="solid"/>
              </a:ln>
              <a:solidFill>
                <a:schemeClr val="accent6">
                  <a:lumMod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89516889"/>
</p:tagLst>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288</Words>
  <Application>Microsoft Office PowerPoint</Application>
  <PresentationFormat>On-screen Show (16:9)</PresentationFormat>
  <Paragraphs>26</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Patrick Hand SC</vt:lpstr>
      <vt:lpstr>Courier New</vt:lpstr>
      <vt:lpstr>UVN Buc Thu</vt:lpstr>
      <vt:lpstr>Patrick Hand</vt:lpstr>
      <vt:lpstr>Times New Roman</vt:lpstr>
      <vt:lpstr>Arial</vt:lpstr>
      <vt:lpstr>English Language Grammar Rules by Slidesgo</vt:lpstr>
      <vt:lpstr>Bài giảng CÔNG NGHỆ</vt:lpstr>
      <vt:lpstr>Khởi động</vt:lpstr>
      <vt:lpstr>Bài 4: sử dụng máy thu thanh (tiết 2)</vt:lpstr>
      <vt:lpstr>MỤC TIÊU</vt:lpstr>
      <vt:lpstr>2. mối quan hệ giữa đài phát thanh và máy thu thanh</vt:lpstr>
      <vt:lpstr>2. mối quan hệ giữa đài phát thanh và máy thu thanh</vt:lpstr>
      <vt:lpstr>PowerPoint Presentation</vt:lpstr>
      <vt:lpstr>PowerPoint Presentation</vt:lpstr>
      <vt:lpstr>PowerPoint Presentation</vt:lpstr>
      <vt:lpstr>PowerPoint Presentation</vt:lpstr>
      <vt:lpstr>Nhập xét tiết học Dặn dò học sinh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tiếng anh</dc:title>
  <dc:creator>Admin</dc:creator>
  <cp:lastModifiedBy>Bao Long</cp:lastModifiedBy>
  <cp:revision>68</cp:revision>
  <dcterms:modified xsi:type="dcterms:W3CDTF">2023-11-21T01:17:40Z</dcterms:modified>
</cp:coreProperties>
</file>